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7.xml" ContentType="application/vnd.openxmlformats-officedocument.presentationml.notesSlide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notesSlides/notesSlide8.xml" ContentType="application/vnd.openxmlformats-officedocument.presentationml.notesSlide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notesSlides/notesSlide9.xml" ContentType="application/vnd.openxmlformats-officedocument.presentationml.notesSlide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notesSlides/notesSlide10.xml" ContentType="application/vnd.openxmlformats-officedocument.presentationml.notesSlide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notesSlides/notesSlide11.xml" ContentType="application/vnd.openxmlformats-officedocument.presentationml.notesSlide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notesSlides/notesSlide12.xml" ContentType="application/vnd.openxmlformats-officedocument.presentationml.notesSlide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notesSlides/notesSlide13.xml" ContentType="application/vnd.openxmlformats-officedocument.presentationml.notesSlide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notesSlides/notesSlide16.xml" ContentType="application/vnd.openxmlformats-officedocument.presentationml.notesSlide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notesSlides/notesSlide17.xml" ContentType="application/vnd.openxmlformats-officedocument.presentationml.notesSlide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notesSlides/notesSlide18.xml" ContentType="application/vnd.openxmlformats-officedocument.presentationml.notesSlide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notesSlides/notesSlide19.xml" ContentType="application/vnd.openxmlformats-officedocument.presentationml.notesSlide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notesSlides/notesSlide20.xml" ContentType="application/vnd.openxmlformats-officedocument.presentationml.notesSlide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notesSlides/notesSlide21.xml" ContentType="application/vnd.openxmlformats-officedocument.presentationml.notesSlide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1372" r:id="rId2"/>
    <p:sldId id="257" r:id="rId3"/>
    <p:sldId id="485" r:id="rId4"/>
    <p:sldId id="486" r:id="rId5"/>
    <p:sldId id="1201" r:id="rId6"/>
    <p:sldId id="310" r:id="rId7"/>
    <p:sldId id="379" r:id="rId8"/>
    <p:sldId id="348" r:id="rId9"/>
    <p:sldId id="327" r:id="rId10"/>
    <p:sldId id="328" r:id="rId11"/>
    <p:sldId id="329" r:id="rId12"/>
    <p:sldId id="330" r:id="rId13"/>
    <p:sldId id="326" r:id="rId14"/>
    <p:sldId id="312" r:id="rId15"/>
    <p:sldId id="389" r:id="rId16"/>
    <p:sldId id="366" r:id="rId17"/>
    <p:sldId id="375" r:id="rId18"/>
    <p:sldId id="368" r:id="rId19"/>
    <p:sldId id="369" r:id="rId20"/>
    <p:sldId id="370" r:id="rId21"/>
    <p:sldId id="376" r:id="rId22"/>
    <p:sldId id="972" r:id="rId23"/>
    <p:sldId id="1370" r:id="rId24"/>
    <p:sldId id="1527" r:id="rId25"/>
    <p:sldId id="423" r:id="rId26"/>
    <p:sldId id="424" r:id="rId27"/>
    <p:sldId id="426" r:id="rId28"/>
    <p:sldId id="427" r:id="rId29"/>
    <p:sldId id="384" r:id="rId30"/>
    <p:sldId id="387" r:id="rId31"/>
    <p:sldId id="391" r:id="rId32"/>
    <p:sldId id="392" r:id="rId33"/>
    <p:sldId id="393" r:id="rId34"/>
    <p:sldId id="394" r:id="rId35"/>
    <p:sldId id="395" r:id="rId36"/>
  </p:sldIdLst>
  <p:sldSz cx="12192000" cy="6858000"/>
  <p:notesSz cx="6865938" cy="99980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6:45:32.0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568 1 25464,'0'0'352,"-64"50"-384,23-5 385,-7 10-193,-6 12-32,2 6-64,1 2-64,5-3 32,5-4-32,5-8-416,3-7-577,2-12-417,2-14-447,7-14-1090,2-13-3427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06:45:32.3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10890,'0'0'15759,"44"72"-13549,-13-18-768,16 4-321,11 1-385,12-2-575,2-2-161,1-4-1474,-7-4-1889,-9-6-3107,-7-7-10122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8:34.8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91 72 8648,'0'0'1111,"-10"-3"298,6 3-1008,-45-12 568,47 11-642,-1 1-1,1-1 1,0 0 0,-1 0-1,1 0 1,0-1 0,0 1-1,0-1 1,0 1 0,0-1 0,-2-1-1,4 2-214,1 0 0,-1 1 0,0-1 0,1 1 0,-1 0 0,0-1 0,1 1 0,-1-1 0,1 1 0,-1-1 0,1 1 0,-1 0 0,1-1 0,-1 1 0,1 0 0,-1 0 0,1-1 0,0 1 0,-1 0 0,1 0 0,-1 0 0,1 0 0,0 0 0,-1 0 0,1 0 0,-1 0 0,1 0 0,0 0 0,26-4 819,-25 4-690,134-9 1532,149 8 0,-76 3-1347,775-23 1443,580 33-604,-142 69-1100,-60-21-69,-962-48-85,542 8 566,-958-19-1147,-1 0 0,-30 8 0,-29 3-7831,40-11 505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21.8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9257,'0'0'6678,"12"5"-6272,22 6-136,0-2 0,1-1 0,0-2 0,47 3 0,722 6 2683,-337-14-2046,348 27-42,206 4 0,1742-55 560,-969 13 2782,-1675 15-3929,-50-1-57,85-7 0,-153 3-248,-1 0 0,0 0-1,1 0 1,-1 0 0,0 0-1,1-1 1,-1 1-1,0 0 1,1 0 0,-1 0-1,0-1 1,0 1 0,1 0-1,-1 0 1,0-1-1,0 1 1,0 0 0,1-1-1,-1 1 1,0 0 0,0-1-1,0 1 1,0 0-1,0-1 1,0 1 0,0 0-1,1-1 1,-1 1 0,0 0-1,0-1 1,0 1-1,0 0 1,0-1 0,-1 1-1,1 0 1,0-1 0,0 1-1,0 0 1,0-1-1,0 1 1,0 0 0,-1-1-1,1 1 1,0 0 0,0 0-1,0-1 1,-1 1 0,1 0-1,0 0 1,0-1-1,-1 1 1,1 0 0,-14-19-8636,13 18 6941,-7-8-5762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26.4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1 137 6983,'0'0'4532,"2"-8"-3603,-1 4-906,0 1 61,-1 1 0,1-1 0,0 0-1,0 1 1,0-1 0,0 1 0,0-1 0,0 1-1,1-1 1,-1 1 0,1 0 0,0 0 0,0 0 0,0 0-1,0 0 1,0 0 0,0 0 0,0 1 0,1-1-1,-1 1 1,0 0 0,1-1 0,-1 1 0,1 0 0,0 1-1,-1-1 1,5 0 0,42-4 22,0 2 1,0 3-1,91 10 1,-44-2 60,1864 15 2806,237-42-1930,183-8-479,-1946-1-539,455-3 1236,-814 38-1692,-44-4-2628,60 0-1,-47-7-4424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29.9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203 175 6887,'-1'-15'7655,"1"13"-7438,-5-81 4234,5 14 1878,0 69-6273,0 1-1,1-1 1,-1 0 0,0 0-1,0 0 1,0 0 0,1 0-1,-1 0 1,0 0 0,0 0 0,0 0-1,0 0 1,1 0 0,-1 0-1,0 0 1,0 0 0,0 0-1,1 0 1,-1 0 0,0 0 0,0 0-1,0 0 1,1 0 0,-1 0-1,0 0 1,0 0 0,0 0-1,1 0 1,-1 0 0,0 0 0,0-1-1,0 1 1,0 0 0,0 0-1,1 0 1,-1 0 0,0 0-1,0-1 1,0 1 0,0 0 0,0 0-1,0 0 1,0 0 0,1-1-1,-1 1 1,0 0 0,0 0-1,0 0 1,0-1 0,0 1 0,0 0-1,0 0 1,0 0 0,0-1-1,0 1 1,0 0 0,0 0-1,0 0 1,0-1 0,-1 1 0,1 0-1,0 0 1,0 0 0,0-1-1,7 17 766,-2 28-211,-2 1 0,-6 70 0,3 47 347,0-159-957,0 0 0,0 0 0,0 0 0,1-1 0,-1 1 0,1 0 0,0-1 0,0 1 0,0 0 0,0-1 0,0 1 0,0-1 0,1 1 0,-1-1 0,1 0 0,0 1 0,0-1 0,0 0 0,0 0 0,0-1 0,0 1 0,0 0 0,0-1 0,1 1 0,-1-1 0,1 1 0,3 0 0,4 0 0,0 0 0,0-1 0,0 0 0,0-1 0,0 0 0,14-2 0,-16 1 0,-1 0 0,1 0 0,-1 1 0,1 0 0,-1 0 0,1 1 0,-1 0 0,1 0 0,-1 1 0,0 0 0,12 5 0,-17-6 0,-1 0 0,1 1 0,0-1 0,0 1 0,-1-1 0,1 1 0,-1 0 0,0-1 0,1 1 0,-1 0 0,0 0 0,0 0 0,0 0 0,0 0 0,0 0 0,-1 0 0,1 0 0,-1 1 0,1-1 0,-1 0 0,0 0 0,0 1 0,0-1 0,0 0 0,0 0 0,0 0 0,-1 1 0,1-1 0,-1 0 0,1 0 0,-3 4 0,1-1 0,-1 1 0,0-1 0,0 1 0,0-1 0,-1 0 0,1 0 0,-1 0 0,-1-1 0,1 1 0,-6 3 0,0 0 0,-1-1 0,-1 0 0,1-1 0,-1 0 0,-1 0 0,1-2 0,-1 0 0,1 0 0,-1-1 0,0 0 0,0-1 0,-1-1 0,1 0 0,0-1 0,-25-3 0,28 2 0,-1-1 0,1 0 0,0-1 0,0 0 0,0 0 0,0-1 0,1-1 0,-1 0 0,1 0 0,0 0 0,1-1 0,-1-1 0,1 0 0,1 0 0,-1 0 0,1-1 0,0 0 0,1 0 0,0-1 0,-8-13 0,14 21-56,-1 0 0,0 0-1,0 0 1,1 0 0,-1 0 0,1 0 0,-1 0-1,1 0 1,-1 0 0,1 0 0,0 0 0,-1 0-1,1 0 1,0 0 0,0 0 0,0-1 0,0 1-1,0 0 1,0 0 0,0 0 0,0 0 0,0 0-1,1 0 1,-1-1 0,0 1 0,1 0 0,-1 0-1,1 0 1,-1 0 0,1 0 0,-1 0 0,1 0-1,0 1 1,-1-1 0,1 0 0,0 0 0,0 0-1,0 1 1,0-1 0,0 0 0,0 1 0,0-1-1,0 1 1,0-1 0,1 0 0,6 0-795,0-1 0,0 1 0,0 0 0,0 1 0,12 1 0,0-1-880,24-2-4926,4-4-4522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30.9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1 109 14318,'0'0'10489,"3"-10"-9127,-1 4-1255,0 1 1,0 0-1,0 0 0,1-1 1,0 2-1,0-1 1,0 0-1,0 1 1,1-1-1,0 1 1,0 0-1,0 0 0,1 0 1,-1 1-1,1 0 1,-1 0-1,1 0 1,0 0-1,1 1 0,-1-1 1,0 2-1,1-1 1,7-1-1,-8 1-109,0 1-1,0 0 1,1 0 0,-1 0-1,0 1 1,0 0-1,1 0 1,9 2-1,-14-2 1,1 1 0,-1-1-1,0 1 1,1 0 0,-1 0-1,0-1 1,0 1 0,1 0-1,-1 0 1,0 1 0,0-1-1,0 0 1,0 0 0,0 0-1,-1 1 1,1-1 0,0 0-1,0 1 1,-1-1 0,1 0-1,-1 1 1,0-1 0,1 1-1,-1-1 1,0 1-1,0-1 1,0 1 0,0-1-1,0 1 1,0-1 0,0 1-1,0-1 1,-1 3 0,0 4 29,-1 0 0,0 0-1,0-1 1,-1 0 0,1 1 0,-2-1 0,1 0 0,-1 0 0,-4 6 0,-50 60 742,44-58-405,1 2-1,0-1 1,-12 22 0,24-37-343,0 0 1,1 0 0,-1 0-1,0 0 1,1 1 0,-1-1 0,0 0-1,1 0 1,0 0 0,-1 0-1,1 1 1,0-1 0,-1 0-1,1 0 1,0 1 0,0-1-1,0 0 1,0 0 0,0 1-1,1-1 1,-1 0 0,0 0-1,0 1 1,2 1 0,-1-3-14,0 1 1,0-1-1,0 1 1,0-1-1,1 0 1,-1 1-1,0-1 1,0 0-1,0 0 1,1 0 0,-1 0-1,0 0 1,0 0-1,0-1 1,1 1-1,-1 0 1,0 0-1,0-1 1,2 0-1,9-4 32,0 0-1,-1 0 1,16-10-1,10-13-89,-1-1 0,60-64 0,-57 54-446,-47 66-59,0-12 534,1-3 123,0 0 1,1 0-1,1 1 1,0 0-1,1 0 1,0 0-1,1 0 0,0 0 1,-1 20-1,4-32-95,0 0 0,0 0 0,0-1-1,1 1 1,-1 0 0,0 0 0,0 0 0,1 0-1,-1 0 1,0 0 0,1-1 0,-1 1-1,1 0 1,-1 0 0,1 0 0,-1-1-1,1 1 1,0 0 0,-1-1 0,1 1-1,0-1 1,0 1 0,-1-1 0,1 1-1,0-1 1,1 1 0,30 4 159,-22-6-117,0 0 0,-1-1-1,1 0 1,17-6 0,-1-5-126,0-1 1,-1-1-1,-1-1 1,0-1-1,29-28 1,-47 43-290,-6 12 189,-11 27 180,1-1 115,10-34-109,-1 0 0,1-1 0,0 1 0,0 0 0,0 0 0,0-1 0,0 1 0,1 0 0,-1 0 1,0-1-1,1 1 0,0 0 0,-1-1 0,1 1 0,0 0 0,0-1 0,-1 1 0,1-1 0,0 1 0,1-1 0,-1 0 0,0 1 0,2 0 0,-1 0 21,1-1 1,-1 0-1,1 0 0,-1 0 1,1 0-1,-1 0 1,1-1-1,0 1 0,-1-1 1,1 0-1,0 0 0,-1 0 1,6 0-1,0-1 30,0 0 0,0-1 1,0 0-1,-1 0 0,1-1 0,-1 0 0,1 0 1,-1-1-1,12-7 0,-15 7-60,1 0 0,-1-1 0,0 1 0,0-1 0,0 0 0,-1 0 0,0 0 0,0-1 0,0 1 0,-1-1 0,1 1 0,-1-1 0,-1 0 0,1 0 0,-1 0 0,0 0 0,0 0 0,-1 0 0,0-8 0,0 11 0,0 0 0,-1-1 0,1 1 0,-1 0 0,0 0 0,0-1 0,0 1 0,0 0 0,0 0 0,-1 0 0,1 0 0,-1 1 0,0-1 0,0 0 0,0 1 0,0-1 0,0 1 0,-1 0 0,1-1 0,-1 1 0,0 0 0,1 1 0,-1-1 0,0 0 0,0 1 0,0 0 0,0-1 0,0 1 0,-1 0 0,1 1 0,0-1 0,0 1 0,-1-1 0,1 1 0,-6 0 0,8 0-42,0 0 1,1 0-1,-1 0 0,1 0 1,-1 0-1,1 0 0,-1 0 1,1 1-1,-1-1 0,0 0 0,1 0 1,-1 0-1,1 0 0,-1 1 1,1-1-1,0 0 0,-1 1 1,1-1-1,-1 0 0,1 1 1,-1-1-1,1 1 0,0-1 1,-1 0-1,1 1 0,0-1 1,-1 1-1,1-1 0,0 1 0,0-1 1,0 1-1,-1-1 0,1 1 1,0-1-1,0 1 0,0 0 1,0-1-1,0 1 0,0-1 1,0 1-1,0-1 0,0 1 1,0-1-1,0 1 0,0-1 1,1 2-1,0 0-272,-1 0 1,1 0 0,0 0 0,-1 0-1,1-1 1,0 1 0,0 0-1,1 0 1,-1-1 0,0 1-1,1-1 1,1 3 0,19 9-4770,6 1-1995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31.2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23350,'0'0'9417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31.6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0 13132,'0'0'7207,"27"85"-5349,-39-26-289,-6 4-479,1 1-578,3-6-192,3-10-224,6-10-32,5-9-192,0-12-1281,0-10-1089,0-19-9193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32.1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1 133 16560,'0'0'2333,"5"-9"128,0 2-2098,1 0 1,0 0 0,1 1-1,0 0 1,0 0 0,0 0 0,1 1-1,0 0 1,0 0 0,0 1-1,0 0 1,1 1 0,0 0 0,14-4-1,7-3-43,1 1 0,0 2-1,1 1 1,-1 1 0,1 1-1,0 2 1,64 5-1,-94-3-319,0 0-1,0 0 1,0 1-1,0-1 0,0 1 1,0-1-1,0 1 1,0 0-1,0 0 0,0 0 1,0 0-1,0 0 0,-1 0 1,1 0-1,0 1 1,-1-1-1,1 1 0,-1-1 1,1 1-1,-1-1 1,0 1-1,0 0 0,0 0 1,0 0-1,0 0 0,0 0 1,0 0-1,0 0 1,-1 0-1,1 0 0,-1 0 1,0 0-1,0 0 1,1 0-1,-1 0 0,-1 0 1,1 1-1,0-1 0,0 0 1,-1 0-1,1 0 1,-2 3-1,-1 4 34,0 0 0,-1 0 1,0-1-1,0 0 0,-1 1 0,0-2 0,0 1 1,-10 10-1,-13 9 566,-1-1 1,-40 27-1,33-26 66,-39 38 0,74-59-665,13-3 0,22-3 0,-26 0 0,60-3-161,-32 1-214,61 4 0,-88-1 325,0 0 1,0 1 0,0 0 0,0 0 0,0 1 0,0 0 0,-1 0 0,0 1 0,1 0 0,-1 1 0,12 9 0,-17-12 53,0 1 1,-1-1-1,1 1 1,0 0-1,-1 0 1,0 0-1,0 0 0,0 0 1,0 0-1,0 0 1,0 1-1,-1-1 1,0 1-1,0-1 1,0 1-1,0 0 0,0-1 1,-1 1-1,0 0 1,1 0-1,-1-1 1,-1 1-1,1 0 0,0 0 1,-1-1-1,0 1 1,0 0-1,0-1 1,0 1-1,-1-1 1,1 1-1,-1-1 0,0 0 1,0 0-1,-3 4 1,-3 4 141,-1 0 1,0 0-1,-1-1 1,0 0-1,-1-1 1,0 0 0,0-1-1,-14 8 1,7-6-143,0-1 1,-1 0-1,0-1 0,0-1 1,-38 8-1,50-14-4,0 1 0,0-2 0,0 1-1,-1-1 1,1 0 0,0 0 0,0-1-1,0 0 1,0 0 0,0 0 0,0-1-1,0 0 1,0-1 0,0 0 0,1 0-1,-1 0 1,1-1 0,0 0 0,0 0-1,-5-5 1,-35-43 68,43 48-92,1 1-1,-1-1 1,1 0 0,0 0 0,0 0-1,1 0 1,-1 0 0,1 0-1,0 0 1,0-1 0,0 1-1,0 0 1,1-9 0,0 12-121,1 0-1,-1 0 1,0 0 0,1 1 0,-1-1 0,1 0 0,-1 0 0,1 0 0,-1 1-1,1-1 1,-1 0 0,1 1 0,0-1 0,0 1 0,-1-1 0,1 1 0,0-1-1,0 1 1,0-1 0,-1 1 0,1 0 0,0-1 0,0 1 0,0 0-1,1-1 1,29-3-3532,-21 3 2079,29-4-3249,7-2-1196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32.9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76 210 7239,'0'0'3715,"2"-10"-3213,8-18 1632,21-42 0,-22 51 202,-7 16-1780,-1 0 0,0 0 1,0 0-1,0 1 1,0-1-1,0 0 0,-1 0 1,1 0-1,-1-7 0,0 10-384,0-1-1,0 0 0,0 1 0,0-1 1,-1 0-1,1 1 0,0-1 0,0 0 1,-1 1-1,1-1 0,0 1 1,-1-1-1,1 1 0,0-1 0,-1 1 1,1-1-1,-1 1 0,1-1 0,-1 1 1,1-1-1,-1 1 0,1-1 1,-1 1-1,0 0 0,1 0 0,-1-1 1,-1 1-1,0 0-37,-1 0 0,0 0 0,0 1 0,1-1 1,-1 1-1,0-1 0,1 1 0,-1 0 0,0 0 0,1 1 0,-1-1 0,1 0 1,0 1-1,-1-1 0,1 1 0,0 0 0,0 0 0,0 0 0,-3 4 0,-6 6 181,0 1 0,-16 27 0,23-35-249,1 1-1,0 0 1,1-1-1,0 1 1,-1 0-1,2 0 1,-1 0-1,1 0 1,0 1-1,-1 10 1,3-16-66,-1 0 0,1-1 0,-1 1 0,1 0 0,0-1 0,-1 1 0,1 0 0,-1-1 0,1 1 0,0-1 0,0 1 0,-1-1 0,1 1 0,0-1 0,0 0 0,0 1 0,0-1 0,-1 0 0,1 0 0,0 1 0,0-1 0,0 0 0,0 0 0,0 0 0,0 0 0,0 0 0,-1 0 0,1 0 0,0-1 0,0 1 0,0 0 0,1-1 0,33-8 0,-26 3-10,1 0-1,-2-1 1,1 0 0,-1 0 0,0-1-1,-1 0 1,1-1 0,-2 1-1,1-2 1,-1 1 0,-1 0-1,0-1 1,7-16 0,-73 171 74,60-141-33,-5 24 38,6-28-70,-1 1 1,2-1-1,-1 1 1,0-1-1,0 1 1,0 0-1,0-1 1,0 1-1,0-1 1,0 1-1,1-1 1,-1 1-1,0-1 1,1 1 0,-1-1-1,0 1 1,1-1-1,-1 1 1,0-1-1,1 1 1,-1-1-1,1 0 1,-1 1-1,1-1 1,-1 0-1,1 1 1,-1-1-1,1 0 1,-1 0-1,1 1 1,-1-1-1,1 0 1,-1 0-1,1 0 1,0 0-1,-1 0 1,1 0-1,-1 0 1,1 0 0,0 0-1,16-2 1,-1 0 0,1-1 0,-1-1 0,0 0 0,0-2 0,0 1 0,29-17 0,-27 13 0,0 1 0,1 0 0,0 1 0,0 2 0,21-5 0,-39 10 0,1 0 0,-1 0 0,0 0 0,0 0 0,0 0 0,0 1 0,0-1 0,0 0 0,0 0 0,0 1 0,0-1 0,0 1 0,0-1 0,0 1 0,0-1 0,0 1 0,0 0 0,0-1 0,0 1 0,0 0 0,-1 0 0,1-1 0,0 1 0,-1 0 0,1 0 0,0 0 0,-1 0 0,1 0 0,-1 0 0,0 0 0,1 0 0,-1 0 0,0 0 0,1 0 0,-1 1 0,0-1 0,0 0 0,0 0 0,0 0 0,0 0 0,-1 2 0,-3 30 0,14-158 0,-3 52 0,-7 72-27,0-1 1,0 1-1,0-1 0,0 1 1,0-1-1,0 1 1,1 0-1,-1-1 0,0 1 1,1-1-1,-1 1 0,1 0 1,0 0-1,-1-1 0,1 1 1,0 0-1,0 0 1,-1 0-1,1 0 0,0-1 1,0 2-1,2-2 0,-1 1-106,0 1 0,0 0 0,0 0 0,0 0-1,1 0 1,-1 0 0,0 0 0,0 1 0,0-1-1,0 1 1,0-1 0,0 1 0,0 0 0,4 2 0,33 11-5550,3-2-3726,-9-6-1012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33.6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99 176 10282,'0'0'8189,"-8"2"-5920,-25 6-209,22-2 482,14 0-847,13 1-22,-3-7-1470,-1-1 0,1 0-1,-1 0 1,1-2 0,-1 0 0,0 0 0,0-1 0,0 0 0,-1-1-1,1 0 1,-1-1 0,0-1 0,-1 0 0,1 0 0,-1-1 0,-1 0-1,0 0 1,0-1 0,11-15 0,-18 22-203,0 0 0,0 0 0,-1 0 0,1 0 0,-1 0 0,1-1 0,-1 1 0,0 0 0,0-1 0,0 1 0,0-1 0,0 0 0,0 1 0,-1-1 0,0 0 0,1 1 0,-1-1 0,0 0 0,0 1 0,0-1 0,-1 0 0,1 1 0,-2-5 0,1 5 0,-1 0 0,0 0 0,1 0 0,-1 0 0,0 0 0,0 0 0,-1 0 0,1 1 0,0-1 0,0 1 0,-1 0 0,1 0 0,-1 0 0,1 0 0,-1 0 0,1 0 0,-1 1 0,0-1 0,1 1 0,-1 0 0,0-1 0,1 1 0,-4 1 0,-4 0 0,0 0 0,1 1 0,-1 0 0,1 0 0,-1 1 0,1 0 0,0 1 0,0 0 0,0 1 0,1 0 0,0 0 0,0 1 0,0 0 0,0 0 0,1 1 0,-9 9 0,4-3 0,1 0 0,0 1 0,1 0 0,0 0 0,1 1 0,0 1 0,2-1 0,-9 26 0,15-39-8,0 0 1,0 1-1,0-1 0,0 1 1,1-1-1,-1 1 0,1-1 0,0 1 1,0-1-1,0 1 0,0-1 1,0 1-1,1-1 0,-1 1 1,1-1-1,-1 0 0,1 1 1,0-1-1,0 1 0,0-1 1,0 0-1,1 0 0,-1 0 0,1 0 1,-1 0-1,1 0 0,-1 0 1,1 0-1,0-1 0,0 1 1,0 0-1,0-1 0,0 0 1,1 1-1,-1-1 0,0 0 0,0 0 1,1 0-1,2 0 0,10 3-298,1-2-1,-1 1 1,1-2-1,-1 0 1,20-2-1,-20 1-242,27-1-4971,-5-5-2567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34.1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203 58 17489,'0'0'6987,"-6"-9"-3960,-20-28-1356,25 36-1606,-1 0 0,1 0 1,0 0-1,0 0 0,-1 0 0,1 0 0,0 1 0,-1-1 0,1 0 0,-1 1 0,1-1 0,-1 1 0,1-1 0,-1 1 1,1 0-1,-1 0 0,0-1 0,1 1 0,-1 0 0,1 1 0,-1-1 0,0 0 0,1 0 0,-1 1 0,1-1 0,-1 1 1,1-1-1,-1 1 0,1-1 0,-3 3 0,-32 26 261,28-20-237,-1 1 0,1-1 0,0 1 1,1 1-1,0-1 0,1 1 0,0 1 1,1-1-1,0 1 0,1 0 0,0 0 1,1 0-1,-3 25 0,5-36-89,1 0 0,0 0 0,0 0 0,0 0 0,0 0 0,1 0 0,-1-1 0,0 1 0,0 0 0,0 0 0,1 0 0,-1 0 0,1 0 0,-1 0 0,0 0 0,1 0 0,0-1 0,-1 1 0,1 0 0,-1 0 0,1-1 0,0 1 0,0 0 0,-1-1 0,1 1 0,0-1 0,0 1 0,0-1 0,0 1 0,-1-1 0,3 1 0,-1-1 0,1 1 0,0-1 0,0 0 0,0 0 0,0-1 0,0 1 0,0 0 0,0-1 0,-1 0 0,6-2 0,3-1 0,0-1 0,0 0 0,-1-1 0,14-10 0,2-6-45,-2-2-1,-1 0 1,30-42-1,-40 56-997,-12 24 591,-14 40 377,9-40 17,2-6 42,-1 5-464,0 1 0,1-1 0,0 18 0,1-29 132,1 0-1,0 0 0,0 0 0,0 1 1,0-1-1,0 0 0,1 0 1,-1 0-1,1 0 0,-1 0 0,1 0 1,0 0-1,0 0 0,0 0 1,0 0-1,0 0 0,0 0 0,1-1 1,-1 1-1,0 0 0,1-1 1,-1 1-1,1-1 0,0 0 0,0 1 1,-1-1-1,1 0 0,3 1 1,20 1-5493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35.5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 93 10954,'3'-9'924,"1"-3"849,-1 0-1,0 0 0,0-1 0,1-21 1,-17 52 2065,-6 20-3019,2 0 0,2 1 0,2 1 0,1 1-1,2 0 1,2 0 0,2 0 0,1 1 0,2 61 0,8-62-819,-5-41 0,0 1 0,0 0 0,0 0 0,0-1 0,0 1 0,1 0 0,-1 0 0,0-1 0,0 1 0,1 0 0,-1 0 0,0-1 0,1 1 0,-1 0 0,0-1 0,1 1 0,-1-1 0,1 1 0,-1 0 0,1-1 0,0 1 0,-1-1 0,1 1 0,-1-1 0,1 0 0,0 1 0,-1-1 0,1 0 0,0 1 0,0-1 0,-1 0 0,1 0 0,0 0 0,0 1 0,-1-1 0,1 0 0,0 0 0,0 0 0,-1 0 0,1 0 0,0-1 0,0 1 0,-1 0 0,1 0 0,0 0 0,1-1 0,1-3 0,-1 1 0,1-1 0,-1 0 0,0 0 0,0 0 0,0 0 0,0 0 0,-1 0 0,0-1 0,1 1 0,-2 0 0,1-1 0,0 1 0,-1-8 0,1 2 0,3-12 0,-1 0 0,-1-1 0,-1 1 0,-1-1 0,-1 1 0,-6-35 0,7 56-2,0 1 0,0-1 0,-1 0 0,1 1 0,0-1 0,0 0 0,0 1 1,-1-1-1,1 0 0,0 1 0,0-1 0,-1 1 0,1-1 0,-1 1 0,1-1 0,-1 1 0,1-1 0,0 1 0,-1-1 0,0 1 0,1-1 0,-1 1 0,1 0 1,-1-1-1,-7 12-105,2 24-48,6-32 159,0 1-1,0-1 0,0 0 1,0 0-1,1 0 1,-1 1-1,1-1 0,0 0 1,0 0-1,0 0 0,1 0 1,-1 0-1,1 0 1,-1-1-1,1 1 0,0 0 1,0-1-1,0 1 0,0-1 1,1 0-1,-1 0 1,1 0-1,-1 0 0,1 0 1,0 0-1,-1-1 0,1 1 1,0-1-1,0 0 1,0 0-1,0 0 0,1 0 1,-1-1-1,0 1 0,0-1 1,0 0-1,6 0 0,5 1 18,0 0 0,0-2-1,0 0 1,-1 0-1,1-1 1,0-1-1,-1 0 1,15-6-1,-22 7-34,0 0-1,-1-1 1,1 1-1,-1-1 1,0 0-1,0 0 1,0 0-1,-1-1 1,1 0 0,-1 0-1,1 0 1,-1 0-1,-1-1 1,1 0-1,-1 1 1,1-1-1,-1-1 1,-1 1-1,1 0 1,-1-1 0,3-8-1,-5 13 5,0 1 1,1-1-1,-1 0 1,0 0-1,0 0 1,0 1-1,0-1 0,0 0 1,0 0-1,0 0 1,0 1-1,0-1 1,0 0-1,0 0 0,0 0 1,-1 1-1,1-1 1,0 0-1,-1 0 1,1 1-1,0-1 0,-1 0 1,1 1-1,-1-1 1,1 0-1,-1 1 1,0-1-1,1 1 0,-1-1 1,0 0-1,-1 0-2,0 1-1,1 0 1,-1-1 0,0 1-1,0 0 1,1 0 0,-1 0-1,0 0 1,0 0-1,1 0 1,-1 1 0,0-1-1,-2 1 1,-3 2 24,0 0 1,-1 0-1,1 0 1,0 1-1,-10 6 1,8-3 38,1 0-1,-1 1 1,1 0 0,0 1 0,1-1-1,0 1 1,0 1 0,1-1-1,0 1 1,1 0 0,0 1 0,1-1-1,-6 18 1,10-26-51,0-1 0,0 1 0,0-1 0,0 0 0,1 1 0,-1-1 0,0 1 0,0-1 0,1 0 0,-1 1 0,1-1 0,0 0 0,-1 1 0,1-1 0,0 0 0,-1 0 0,1 0 0,0 1 0,0-1 0,0 0 0,0 0 0,0 0 0,1-1 0,-1 1 0,0 0 0,0 0 0,0-1 0,1 1 0,-1 0 0,0-1 0,1 1 0,-1-1 0,1 0 0,-1 0 0,0 1 0,1-1 0,1 0 0,10 1 0,-1 0 0,0-1 0,19-2 0,-14 1 0,133-18 0,-106 11 0,86-4 0,-129 12 0,0 0 0,0 0 0,0 0 0,0 0 0,0 0 0,0 0 0,0 1 0,0-1 0,0 0 0,0 1 0,0-1 0,0 0 0,0 1 0,0-1 0,0 1 0,0-1 0,0 1 0,0 0 0,0-1 0,-1 1 0,1 0 0,0 0 0,0-1 0,-1 1 0,1 0 0,-1 0 0,2 1 0,1 30 0,-3-23 0,0-37 0,7-47 0,-6 67 0,0 0 0,1 0 0,0 1 0,0-1 0,1 1 0,0-1 0,0 1 0,0 0 0,1 0 0,0 0 0,8-8 0,-4 8 0,1 1 0,0 1 0,0-1 0,19-7 0,-12 5 0,-19 11 0,0-1 0,0 1 0,0 0 0,0 0 0,0 1 0,0-1 0,1 0 0,0 1 0,0-1 0,0 1 0,0 0 0,0 0 0,1 0 0,-1 0 0,1 0 0,0 0 0,1 0 0,-2 6 0,2-6 0,-1 1 0,0-1 0,1 1 0,0-1 0,0 1 0,0-1 0,1 1 0,-1-1 0,1 1 0,0-1 0,0 0 0,1 1 0,-1-1 0,1 0 0,0 0 0,5 8 0,-5-10 0,0 1 0,0-1 0,0 0 0,1 0 0,-1 0 0,0 0 0,1 0 0,0-1 0,-1 1 0,1-1 0,0 1 0,0-1 0,0 0 0,0 0 0,0-1 0,0 1 0,0 0 0,0-1 0,0 0 0,3 0 0,-2-1 0,0 0 0,-1 0 0,1 0 0,-1-1 0,1 0 0,-1 1 0,0-1 0,0-1 0,0 1 0,0 0 0,0-1 0,0 1 0,0-1 0,-1 0 0,0 0 0,3-4 0,38-63 0,-36 54 0,2 1 0,0 0 0,1 0 0,12-13 0,-21 28 0,-1-1 0,0 1 0,0 0 0,0 0 0,0 0 0,0 0 0,0-1 0,0 1 0,0 0 0,1 0 0,-1 0 0,0 0 0,0 0 0,0 0 0,0-1 0,1 1 0,-1 0 0,0 0 0,0 0 0,0 0 0,0 0 0,1 0 0,-1 0 0,0 0 0,0 0 0,0 0 0,1 0 0,-1 0 0,0 0 0,0 0 0,0 0 0,0 0 0,1 0 0,-1 0 0,0 0 0,0 0 0,0 0 0,0 1 0,1-1 0,-1 0 0,0 0 0,0 0 0,0 0 0,0 0 0,0 0 0,1 0 0,-1 1 0,0-1 0,0 0 0,0 0 0,0 0 0,0 0 0,0 1 0,0-1 0,3 16 0,-3 20 0,-13 79 0,13-114 0,0-1 0,0 1 0,1 0 0,-1-1 0,0 1 0,0 0 0,0-1 0,0 1 0,1-1 0,-1 1 0,0 0 0,1-1 0,-1 1 0,1-1 0,-1 1 0,0-1 0,1 1 0,-1-1 0,1 1 0,-1-1 0,1 1 0,-1-1 0,1 0 0,0 1 0,-1-1 0,1 0 0,0 0 0,-1 1 0,2-1 0,26 2 0,29-13 0,74-37 0,-89 31 0,83-24 0,-125 41 0,1-1 0,0 1 0,-1 0 0,1 0 0,-1-1 0,1 1 0,0 0 0,-1 0 0,1-1 0,0 1 0,-1 0 0,1 0 0,0 0 0,-1 0 0,1 0 0,0 0 0,0 0 0,-1 0 0,1 1 0,0-1 0,-1 0 0,1 0 0,0 0 0,-1 1 0,1-1 0,-1 0 0,1 1 0,-1-1 0,1 1 0,0-1 0,-1 0 0,1 1 0,-1-1 0,0 1 0,1-1 0,-1 1 0,1 0 0,-1-1 0,0 1 0,1-1 0,-1 1 0,0 0 0,0-1 0,1 1 0,-1 0 0,0-1 0,0 1 0,0 0 0,0-1 0,0 1 0,0 0 0,0-1 0,0 1 0,0 0 0,0 0 0,-1-1 0,1 2 0,-22 51 0,4-8 0,19-44-24,0 1 1,0-1-1,0 0 0,0 0 0,1 0 1,-1 0-1,0 0 0,1 0 1,-1 0-1,0-1 0,1 1 0,-1 0 1,1-1-1,-1 1 0,1-1 1,-1 0-1,1 1 0,0-1 0,-1 0 1,1 0-1,-1 0 0,1 0 1,0 0-1,-1 0 0,3-1 0,-2 1-83,-1 0-1,0 0 0,1 0 0,-1 0 1,1 0-1,-1 0 0,1 0 0,-1-1 1,0 1-1,1 0 0,-1-1 0,0 1 1,1-1-1,-1 0 0,0 1 0,1-1 1,-1 0-1,0 0 0,0 0 0,0 0 0,0 0 1,0 0-1,0 0 0,0 0 0,0 0 1,-1 0-1,1-1 0,0 1 0,0 0 1,-1-1-1,1 1 0,-1 0 0,0-1 1,1-2-1,-2-9-8124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35.9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1 176 25400,'0'-14'3523,"0"1"-288,5 6-2626,10 2-609,4 5 0,6 0 0,-2 1-2210,0 3-6727</inkml:trace>
  <inkml:trace contextRef="#ctx0" brushRef="#br0" timeOffset="1">758 1 30973,'0'0'1794,"20"64"-1794,-7-34 0,2 6-1377,-2 0-4485,-6 3-3555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36.2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 1 15983,'0'0'13068,"-36"55"-10377,36-47-1666,0-2-1025,0-1 0,9-2-1025,3-3-3587,-1 0-6279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47.9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65 5765,'0'0'8152,"-6"-9"-6609,-20-27-139,26 35-1326,0 1 1,-1 0 0,1-1-1,0 1 1,-1 0-1,1-1 1,0 1-1,0-1 1,-1 1-1,1-1 1,0 1-1,0 0 1,0-1-1,0 1 1,-1-1 0,1 1-1,0-1 1,0 1-1,0-1 1,0 1-1,0-1 1,0 1-1,0-1 1,1 1-1,-1 0 1,0-1-1,0 1 1,0-1 0,0 1-1,0-1 1,1 1-1,-1 0 1,0-1-1,0 1 1,1-1-1,-1 1 1,0 0-1,1-1 1,-1 1-1,0 0 1,1-1 0,-1 1-1,1 0 1,-1 0-1,0-1 1,1 1-1,-1 0 1,1 0-1,-1 0 1,1 0-1,-1 0 1,1 0 0,-1-1-1,1 1 1,-1 0-1,1 0 1,0 1-1,32-1 56,-26 0 179,524 17 2509,-208-3-2340,1261 59 837,117-47 59,-1193-28-1218,1062-38 987,-1556 40-1101,24-2 91,1-1 1,50-12 0,-113 20-8796,8-3 1840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29:54.0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96 4805,'0'0'4751,"-10"0"-3705,6 0-962,-9 1 945,0-1 1,0 2 0,0 0-1,-23 6 1,35-7-987,1-1 0,-1 0 1,1 1-1,0-1 0,-1 0 1,1 1-1,0-1 1,-1 1-1,1-1 0,0 1 1,0-1-1,-1 1 0,1-1 1,0 1-1,0-1 0,0 1 1,0-1-1,0 1 1,0 0-1,-1-1 0,1 1 1,1-1-1,-1 1 0,0-1 1,0 1-1,0-1 0,0 1 1,0-1-1,0 1 0,1-1 1,-1 1-1,0-1 1,0 1-1,1-1 0,-1 1 1,0-1-1,1 1 0,-1-1 1,0 0-1,1 1 0,-1-1 1,1 0-1,-1 1 1,1-1-1,-1 0 0,1 1 1,-1-1-1,1 0 0,0 0 1,23 19 798,-15-16-601,0-1-1,0 1 0,0-2 0,0 1 0,1-1 0,-1-1 0,0 0 0,1 0 0,-1 0 0,11-3 1,15-4 241,44-14 0,-65 17-399,85-22 215,2 4 0,0 5 0,1 4 0,168 1 0,534 25-63,-121-13-82,-287-6-152,81 20-52,120-1 2008,-550-15-1243,-1-2 0,0-2 0,83-21 0,-111 17 60,-17 2-464,-12 1-2036,-7 4-3611,7 3 116,0-4-2343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0:02.0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1 190 9673,'0'0'8579,"0"-8"-7474,0 5-1020,0 0-1,0 1 1,0-1 0,0 0-1,0 0 1,1 1 0,0-1-1,-1 0 1,1 1-1,0-1 1,0 1 0,2-4-1,-1 4 12,0-1 0,1 1-1,-1 0 1,1-1 0,0 1-1,0 0 1,0 0 0,0 1-1,0-1 1,0 1 0,0-1-1,0 1 1,4-1 0,56-14 558,-1 2 1,121-11-1,-42 8-226,27-5 432,251-1-1,424 73 55,-733-40-894,813 1 1278,-766-11-965,193 25 1,-126-19-151,-160-7-532,-60 1-1180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0:14.2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71 189 9897,'0'0'4378,"-8"-3"-2595,3 2-1453,-29-14 929,32 15-1026,1-1 1,-1 0-1,1 0 0,0 0 0,-1 0 1,1 0-1,0 0 0,-1-1 0,1 1 1,0 0-1,0-1 0,0 1 0,0-1 1,0 1-1,0-1 0,1 1 1,-1-1-1,1 1 0,-1-1 0,1 0 1,-1-3-1,2 4-174,0 0 1,0-1-1,0 1 1,0 0 0,0 0-1,0 0 1,1 0-1,-1 0 1,0 0-1,1 1 1,-1-1-1,1 0 1,-1 1-1,1-1 1,-1 1-1,1-1 1,-1 1-1,1 0 1,0 0-1,-1-1 1,1 1-1,2 1 1,3-2 34,453-40 1075,-332 34-1025,973-23 273,-841 27-380,-232 2-22,-26 0 1,-6 0 5,-46-2 71,-1519 47 20,1549-43-99,17-1-3,6 0 0,16 0 0,401-14 65,2 0-6,232 36-27,-567-17-11,-56-3-30,-81-4-81,-1063-22 75,866 25-11,695-14 91,766-23-2344,-1184 33 2333,-53 0 43,-1051 19 1355,1051-14-1456,-91 6 71,-188 39 1,293-45-132,2-1-116,0 0 0,-1 1 0,1-1 0,1 2 0,-1-1 0,0 1 0,1 0 0,-1 0 0,1 1 0,0 0 0,0 0 0,-8 7 0,14-11 98,0 0 0,-1 1-1,1-1 1,0 0 0,0 1-1,-1-1 1,1 0 0,0 0-1,0 1 1,0-1 0,0 0-1,-1 1 1,1-1 0,0 0-1,0 1 1,0-1 0,0 1-1,0-1 1,0 0 0,0 1-1,0-1 1,0 0 0,0 1-1,0-1 1,0 0 0,0 1 0,0-1-1,0 0 1,1 1 0,-1-1-1,0 0 1,0 1 0,0-1-1,1 0 1,-1 1 0,0-1-1,0 0 1,0 0 0,1 1-1,-1-1 1,0 0 0,1 0-1,-1 0 1,0 1 0,1-1-1,-1 0 1,0 0 0,1 0-1,-1 0 1,0 0 0,1 1 0,-1-1-1,49 6-6851,30-5-4895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0:17.1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1 163 4676,'0'0'6172,"12"-5"-5558,8 0-282,-1 0 1,1 1 0,0 0 0,-1 2-1,38 0 1,2302 32 1904,-2276-31-2221,737-31 165,-709 16 1448,-163 18-1516,-83 16 0,35-4-115,-1300 73-134,1263-82 133,-633 3-50,749-9 54,7 1 1,0 0 0,0-1-1,0 0 1,0-1 0,0-1 0,0 0 0,-20-8 0,34 11 8,-1-1 0,1 1 0,-1 0 0,1 0 0,-1 0 0,1 0 1,0-1-1,-1 1 0,1 0 0,0 0 0,-1-1 0,1 1 0,-1 0 1,1-1-1,0 1 0,0 0 0,-1-1 0,1 1 0,0 0 0,0-1 1,-1 1-1,1-1 0,0 1 0,0-1 0,0 1 0,0 0 0,-1-1 1,1 1-1,0-1 0,0 1 0,0-1 0,0 0 0,13-8 234,24-2-91,-36 11-158,101-17 43,148-8 0,109 17 16,-284 7-40,906 5 5,-284 0-1426,-662-3 1217,-12 0 16,1-1 0,0 0-1,0-2 1,-1-1 0,1-1 0,39-11-1,-63 15 175,-1 0 0,1 0 0,-1-1 0,1 1-1,-1 0 1,1 0 0,-1 0 0,1-1 0,-1 1 0,1 0-1,-1 0 1,1-1 0,-1 1 0,1 0 0,-1-1-1,1 1 1,0-1 0,-1 1 0,1-1 0,0 1-1,-1 0 1,1-1 0,0 1 0,0-1 0,-1 1-1,1-1 1,0 0 0,0 1 0,0-1 0,0 1-1,0-1 1,0 1 0,-1-1 0,2 1 0,-1-1 0,0 0-1,0 1 1,0-1 0,0 1 0,0-1 0,0 1-1,0-1 1,1 1 0,-1-1 0,0 1 0,0-1-1,1 1 1,-1-1 0,0 1 0,1-1 0,-1 1-1,1 0 1,-1-1 0,0 1 0,1 0 0,-1-1-1,1 1 1,-1 0 0,1-1 0,-1 1 0,1 0-1,-1 0 1,1 0 0,-1-1 0,1 1 0,-1 0 0,1 0-1,0 0 1,-43-14 35,-60-7 204,-117-7 1,-109 7 132,265 18-332,-1274-16 323,990 45-236,32-2-4807,201-23-2015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0:25.5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0 246 6566,'0'0'9390,"14"-1"-4702,18-2-3637,498-3 2905,-416-4-3545,-1-5 0,137-35 0,-234 46-358,166-38 405,377-65 270,-486 101-706,-1 4 0,1 3 0,80 11 0,211 53 50,-318-56-38,52 2 0,-55-8 10,71 16-1,12 7 38,149 11 0,-166-24-19,-26-3-30,394 39 208,-20-36 166,85 0-150,-518-14-223,0-2 0,46-10 0,-42 7 11,48-5 0,129-11 89,-170 19-103,-1-2-1,48-13 1,-5 1-33,-48 12 73,2-1-81,-1 1 0,45-1 0,158-6 40,-41 1 11,43 11 19,-228-2 610,-10 1-3201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2:03.8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403 62 6150,'-15'-2'219,"-14"-1"-483,-138-10 4892,109 10 1352,-58 4 0,115-1-5927,0 0-1,0 1 0,1-1 0,-1 0 1,0 0-1,0 0 0,1 1 0,-1-1 0,0 0 1,0 1-1,1-1 0,-1 1 0,0-1 0,1 1 1,-1-1-1,1 1 0,-1-1 0,1 1 0,-1 0 1,1-1-1,-1 1 0,1 0 0,-1-1 0,1 1 1,0 0-1,0 0 0,-1-1 0,1 1 0,0 0 1,0 0-1,0 0 0,0-1 0,0 1 1,0 0-1,0 0 0,0 0 0,0-1 0,0 1 1,0 0-1,0 0 0,0-1 0,1 1 0,-1 0 1,0 0-1,1-1 0,-1 1 0,1 0 0,-1-1 1,1 1-1,-1 0 0,1-1 0,-1 1 0,1-1 1,-1 1-1,1-1 0,0 1 0,-1-1 1,2 1-1,11 4 251,0-1 1,1 0-1,-1-1 0,1-1 1,0 0-1,-1-1 1,1 0-1,16-2 1,-5 2-19,954-17 2051,-107-2-695,-705 21-1641,282 43 0,-437-44 0,8 1 0,-1 1 0,1 1 0,-1 0 0,34 15 0,-66-16 0,-15-5 0,-167-27 0,-2 8 0,-217 6 0,84 12-154,-945 14-1107,966 19 1203,521-35-204,2221-121-80,-2145 120 182,-286 5 138,0-1 0,-1 1 0,1 0-1,-1 0 1,1 0 0,0 0 0,-1 1 0,1-1 0,-1 0-1,1 1 1,-1-1 0,1 1 0,-1-1 0,1 1-1,-1 0 1,0-1 0,1 1 0,-1 0 0,0 0-1,0 0 1,1 0 0,-1 0 0,1 2 0,-2-2 8,0 1 1,0-1-1,-1 0 1,1 0-1,0 0 1,-1 0-1,1 0 1,-1 0 0,0 0-1,1 0 1,-1 0-1,0 0 1,1 0-1,-1 0 1,0-1-1,0 1 1,0 0-1,1-1 1,-1 1-1,0 0 1,0-1-1,0 1 1,0-1 0,-1 1-1,1-1 1,0 0-1,0 1 1,0-1-1,0 0 1,0 0-1,0 0 1,-2 0-1,-40 11 39,0-2-1,-78 5 0,-94-8 85,140-5-93,-1255 13 64,760-13-5002,434-2 678,13-5-2071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2:08.0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890 154 13325,'0'0'1596,"14"-3"-1634,57-7 1103,-1 4 0,141 5 0,-100 2-560,668-17 1565,-70 0-323,912 42-701,413 55 2312,-1976-77-3344,-36-1 3,0-2-1,0 0 0,0-1 1,30-5-1,-52 5-15,0 0 0,0 0-1,1-1 1,-1 1 0,0 0 0,0-1-1,0 1 1,0 0 0,1 0 0,-1-1-1,0 1 1,0 0 0,0-1 0,0 1-1,0 0 1,0-1 0,0 1 0,0 0-1,0-1 1,0 1 0,0 0-1,0-1 1,0 1 0,0 0 0,0-1-1,-1 1 1,1 0 0,0-1 0,0 1-1,0 0 1,0 0 0,-1-1 0,1 1-1,0 0 1,0 0 0,0-1 0,-1 1-1,1 0 1,0 0 0,-1 0 0,1-1-1,0 1 1,-8-5-23,1 1-1,0-1 1,-1 1-1,0 1 1,0 0-1,0 0 1,0 0-1,-12-1 1,-80-12-88,80 14 81,-525-40-60,-7 35 28,391 6-24,-1914 8-2664,3 71 2807,1146-45 156,904-33-202,12 1-144,-1 0 0,1-1 0,0-1 0,-1 1 1,1-2-1,0 1 0,0-2 0,0 1 0,0-1 1,0-1-1,-17-8 0,26 12 114,1-1 0,-1 1 0,0 0 0,1-1 0,-1 1 0,0-1 0,1 1 0,-1-1 1,0 1-1,1-1 0,-1 0 0,1 1 0,-1-1 0,1 1 0,0-1 0,-1 0 0,1 0 0,-1 1 0,1-1 0,0 0 0,0 0 0,0 1 0,-1-1 0,1 0 0,0 0 0,0 0 0,0 1 0,0-1 0,0 0 0,0 0 1,0 0-1,1 1 0,-1-1 0,0 0 0,0 0 0,1 1 0,-1-1 0,0 0 0,1 0 0,-1 1 0,1-1 0,-1 0 0,1 1 0,-1-1 0,1 1 0,0-2 0,34-17-862,13 1 493,2 3 1,95-18 0,108 0 482,-246 32-112,721-40 122,3 47 632,1169 69-87,-784 15-592,-761-41-30,386 106 1,-704-145-51,115 33-460,-128-35 268,-1 1-1,-1 1 0,0 1 1,22 14-1,-30-13-1048,-13-11 1178,-1-1 0,0 0 1,0 0-1,0 1 0,1-1 1,-1 0-1,0 0 0,0 0 1,0 1-1,0-1 0,0 0 0,0 1 1,0-1-1,1 0 0,-1 0 1,0 1-1,0-1 0,0 0 0,0 0 1,0 1-1,0-1 0,0 0 1,0 1-1,0-1 0,0 0 0,-1 0 1,1 1-1,0-1 0,0 0 1,0 0-1,0 1 0,0-1 0,0 0 1,-1 0-1,1 1 0,0-1 1,0 0-1,0 0 0,-1 0 0,1 1 1,0-1-1,0 0 0,0 0 1,-1 0-1,1 0 0,0 1 0,0-1 1,-1 0-1,1 0 0,0 0 1,-1 0-1,1 0 0,0 0 0,0 0 1,-1 0-1,1 0 0,0 0 1,-1 0-1,1 0 0,0 0 0,-42 1-5185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48.0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84 8584,'0'0'2296,"2"-9"165,0-4-1313,3-12 339,4 2 2679,-9 54 971,1 5-4413,-24 101 1780,13-92-2021,3 0 0,1 1 0,0 72 0,6-117-470,0 0-1,0-1 0,0 1 0,0 0 0,1 0 1,-1-1-1,0 1 0,0 0 0,0 0 0,0-1 0,1 1 1,-1 0-1,0-1 0,1 1 0,-1 0 0,0-1 1,1 1-1,-1-1 0,1 1 0,-1-1 0,1 1 0,0-1 1,-1 1-1,1-1 0,-1 1 0,1-1 0,0 0 1,-1 1-1,1-1 0,0 0 0,-1 1 0,1-1 1,0 0-1,0 0 0,-1 0 0,1 0 0,0 0 0,-1 0 1,1 0-1,0 0 0,0 0 0,-1 0 0,1 0 1,0 0-1,0-1 0,-1 1 0,1 0 0,0 0 0,-1-1 1,1 1-1,0 0 0,-1-1 0,1 1 0,0-1 1,4-2 127,0 0 1,0 0 0,0 0-1,-1-1 1,1 1 0,3-6-1,15-17-32,-3-1-1,0 0 0,-1-2 1,21-45-1,44-129 29,-85 269-136,-18 13 0,10-50 0,2 1 0,2 0 0,-4 54 0,8-83 0,1 0 0,0 0 0,0 0 0,0-1 0,1 1 0,-1 0 0,0 0 0,0 0 0,0 0 0,1 0 0,-1 0 0,0 0 0,1 0 0,-1-1 0,1 1 0,-1 0 0,1 0 0,-1-1 0,1 1 0,0 0 0,-1 0 0,1-1 0,0 1 0,0-1 0,-1 1 0,1-1 0,0 1 0,0-1 0,0 1 0,0-1 0,-1 0 0,1 0 0,0 1 0,0-1 0,0 0 0,0 0 0,0 0 0,0 0 0,0 0 0,0 0 0,0 0 0,0 0 0,0 0 0,-1 0 0,1-1 0,0 1 0,0 0 0,0-1 0,0 1 0,1-1 0,5-2 0,-1 0 0,1 0 0,-1 0 0,0 0 0,9-8 0,8-8 0,-1-2 0,-1 0 0,0-1 0,-2-1 0,-1-1 0,-1-1 0,-1 0 0,-1-2 0,-1 1 0,-1-2 0,-2 1 0,-1-2 0,9-39 0,-20 90-8504,-4-8 1601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48.9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1 352 15951,'0'0'10485,"10"-4"-8644,-1 0-1466,-1 0 0,1-1 0,-1 0 1,0-1-1,0 0 0,9-9 0,-13 12-282,-1 0 0,0 0 0,0-1 0,0 1 1,-1-1-1,0 0 0,1 0 0,-1 0 1,0 0-1,-1 0 0,1 0 0,-1-1 0,0 1 1,0 0-1,0-1 0,0 1 0,-1-1 1,0 1-1,0-6 0,0 9-93,-1 1 0,1-1 0,0 1 0,0-1 0,-1 1 0,1 0 0,0-1 0,-1 1 0,1-1 0,-1 1 0,1 0 0,0-1 0,-1 1 0,1 0 0,-1-1 0,1 1 0,-1 0 0,1 0 0,-1 0 0,1-1 0,-1 1 0,1 0 0,-1 0 0,1 0 0,-1 0 0,1 0 0,-1 0 0,1 0 0,-1 0 0,1 0 0,-1 0 0,1 0 0,-1 0 0,1 0 0,-1 1 0,1-1 0,-1 0 0,1 0 0,-1 1 0,1-1 0,-1 0 0,1 0 0,-1 1 0,1-1 0,0 1 0,-1-1 0,1 0 0,0 1 0,-1-1 0,1 1 0,-24 18 0,17-10 0,1 1 0,0-1 0,0 1 0,1 0 0,0 0 0,1 1 0,0 0 0,1-1 0,0 1 0,1 0 0,-2 14 0,5-24 0,-1 0 0,0-1 0,1 1 0,-1 0 0,0-1 0,1 1 0,-1-1 0,1 1 0,-1 0 0,1-1 0,0 1 0,-1-1 0,1 0 0,0 1 0,-1-1 0,1 1 0,0-1 0,-1 0 0,1 0 0,0 1 0,-1-1 0,1 0 0,0 0 0,0 0 0,-1 0 0,1 0 0,0 0 0,0 0 0,-1 0 0,1 0 0,0 0 0,0 0 0,-1-1 0,1 1 0,0 0 0,-1 0 0,1-1 0,0 1 0,-1-1 0,2 1 0,32-14 0,3-12 0,-31 20 0,0 1 0,0 0 0,0 1 0,1-1 0,0 1 0,0 1 0,0-1 0,0 1 0,1 0 0,-1 1 0,15-3 0,-22 5 0,1 1 0,0-1 0,0 1 0,0-1 0,0 1 0,-1-1 0,1 1 0,0 0 0,-1-1 0,1 1 0,0 0 0,-1 0 0,1 0 0,-1-1 0,1 1 0,-1 0 0,0 0 0,1 0 0,-1 0 0,0 0 0,0 0 0,1 0 0,-1 0 0,0 0 0,0 0 0,0 0 0,0 0 0,0 0 0,-1 1 0,1 39 0,0-31 0,4 21 0,-4-31 0,0 1 0,0-1 0,0 0 0,0 1 0,1-1 0,-1 1 0,0-1 0,0 1 0,1-1 0,-1 0 0,0 1 0,1-1 0,-1 0 0,0 1 0,1-1 0,-1 0 0,1 1 0,-1-1 0,1 0 0,-1 0 0,0 0 0,1 1 0,-1-1 0,1 0 0,-1 0 0,1 0 0,-1 0 0,1 0 0,0 0 0,2-1 0,1-1 0,-1 0 0,0 1 0,0-1 0,0-1 0,0 1 0,0 0 0,0-1 0,-1 1 0,1-1 0,-1 0 0,3-3 0,12-16-622,-1 0-1,-1-1 1,-1 0 0,-1-1-1,15-39 1,-8 5-1686,17-81 1,-45 175 3094,-8 29 2524,-8 75 0,22-118-3316,1 0 0,2 25-1,10-21-15,-11-25 23,0-1 0,0 1-1,0-1 1,1 1 0,-1-1 0,0 1-1,0-1 1,0 1 0,1-1 0,-1 1-1,0-1 1,1 0 0,-1 1 0,0-1-1,1 1 1,-1-1 0,0 0 0,1 1-1,-1-1 1,1 0 0,-1 1 0,1-1-1,-1 0 1,0 0 0,1 0 0,-1 1-1,1-1 1,-1 0 0,1 0-1,0 0 1,-1 0 0,1 0 0,-1 0-1,1 0 1,-1 0 0,1 0 0,-1 0-1,1 0 1,-1 0 0,1 0 0,-1-1-1,1 1 1,-1 0 0,1 0 0,-1 0-1,1-1 1,-1 1 0,0 0 0,1-1-1,-1 1 1,1-1 0,1-2-6,-1 1 0,0-1 0,0 0 0,-1 0 0,1 1 0,0-1 0,-1 0-1,0 0 1,0 0 0,0 0 0,0 0 0,0 1 0,0-1 0,-1 0 0,1 0 0,-2-4 0,0 1-2,0-1-1,-1 1 1,1-1 0,-1 1-1,-7-11 1,-60-61 999,70 78-993,0-1 0,-1 1 0,1 0 0,0-1 0,0 1 0,-1 0 0,1-1 0,0 1 0,0 0 0,0-1 0,0 1 0,-1-1 0,1 1 0,0 0 0,0-1 0,0 1 0,0-1 0,0 1 0,0-1 0,0 1 0,0 0 0,0-1 0,0 1 0,0-1 0,1 1 0,-1 0 0,0-1 0,0 1 0,0-1 0,0 1 0,1 0 0,-1-1 0,0 1 0,0 0 0,1-1 0,-1 1 0,0 0 0,1 0 0,-1-1 0,0 1 0,1 0 0,-1 0 0,0-1 0,1 1 0,-1 0 0,0 0 0,1 0 0,-1 0 0,1 0 0,-1-1 0,0 1 0,1 0 0,-1 0 0,1 0 0,-1 0 0,1 0 0,29-4 0,-27 4 0,36-3-274,5 0-2126,0-6-4540,-6-3-12337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49.9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 30 17104,'0'0'8104,"-5"10"-7608,0 0-411,0 0-1,1 0 0,0 0 0,1 1 0,0 0 1,1-1-1,0 1 0,-1 21 0,2-16 2,0-10-69,1 1 0,0 0 0,0 0 0,0-1 0,3 11 0,-3-16 23,0 0 1,1 0 0,-1 0 0,0 0-1,1 0 1,-1 0 0,1 0-1,0 0 1,-1 0 0,1-1 0,-1 1-1,1 0 1,0 0 0,0-1-1,0 1 1,-1-1 0,1 1-1,0 0 1,0-1 0,0 1 0,0-1-1,0 0 1,0 1 0,0-1-1,0 0 1,0 0 0,0 0 0,0 1-1,0-1 1,0 0 0,0 0-1,0-1 1,0 1 0,0 0 0,0 0-1,0 0 1,0-1 0,0 1-1,0 0 1,0-1 0,0 1 0,1-2-1,4 0 213,-1-1-1,0 0 0,0-1 1,0 1-1,0-1 0,0 0 1,-1 0-1,0-1 1,7-7-1,34-53 626,-27 38-441,-11 15-259,-5 8-155,0 1 0,-1 0 1,1 0-1,0-1 0,1 1 1,-1 1-1,0-1 1,1 0-1,0 1 0,0-1 1,0 1-1,0 0 0,0 0 1,6-4-1,-8 7-28,0 0 1,0 0-1,0 0 0,0 0 1,0 0-1,-1 0 0,1 0 1,0 0-1,-1 0 0,1 0 1,0 0-1,-1 1 0,0-1 0,1 0 1,-1 0-1,0 1 0,1-1 1,-1 0-1,0 1 0,0-1 1,0 0-1,0 0 0,-1 2 1,2 0-1,-2 50 43,0-43-26,0-1-1,1 1 0,1-1 0,-1 1 1,1-1-1,5 19 0,-6-28-11,0 1 0,1 0 0,-1-1 0,1 1 0,-1-1 0,1 1 0,0-1 0,-1 1 0,1-1 0,-1 1 0,1-1 0,0 1 0,0-1 0,-1 0 0,1 0 0,0 1 0,-1-1 0,1 0 0,0 0 0,0 0 0,0 0 0,-1 1 0,1-1 0,0 0 0,0-1 0,-1 1 0,1 0 0,0 0 0,0 0 0,-1 0 0,1-1 0,0 1 0,0 0 0,-1 0 0,1-1 0,1 0 0,24-16 0,-17 8 0,0-1 0,-1 0 0,-1-1 0,7-11 0,-12 18 0,0 1 0,0 0 0,-1-1 0,1 1 0,-1-1 0,0 1 0,0-1 0,0 0 0,0 1 0,0-1 0,-1 0 0,0 0 0,0 0 0,0 1 0,0-1 0,-1 0 0,1 0 0,-3-6 0,3 10 0,0-1 0,-1 1 0,1-1 0,0 0 0,-1 1 0,1-1 0,-1 1 0,1-1 0,-1 1 0,1 0 0,-1-1 0,1 1 0,-1-1 0,1 1 0,-1 0 0,1-1 0,-1 1 0,0 0 0,1 0 0,-1 0 0,1-1 0,-1 1 0,0 0 0,1 0 0,-1 0 0,0 0 0,1 0 0,-1 0 0,0 0 0,1 0 0,-1 0 0,0 0 0,1 1 0,-1-1 0,1 0 0,-1 0 0,0 1 0,1-1 0,-1 0 0,1 1 0,-1-1 0,1 0 0,-1 1 0,1-1 0,-1 1 0,0 0 0,1 0 0,-1-1 0,1 0 0,0 1 0,-1-1 0,1 0 0,0 1 0,-1-1 0,1 0 0,0 1 0,0-1 0,-1 1 0,1-1 0,0 1 0,0-1 0,0 1 0,0-1 0,0 0 0,0 1 0,0-1 0,0 1 0,0-1 0,0 1 0,0-1 0,0 1 0,0-1 0,0 1 0,0-1 0,0 1 0,0-1 0,0 1 0,1-1 0,-1 0 0,0 1 0,0-1 0,1 1 0,-1-1 0,0 0 0,1 1 0,-1-1 0,0 0 0,1 1 0,-1-1 0,0 0 0,1 1 0,-1-1 0,1 0 0,-1 0 0,0 0 0,1 1 0,-1-1 0,1 0 0,-1 0 0,1 0 0,-1 0 0,1 0 0,-1 0 0,1 0 0,-1 0 0,1 0 0,-1 0 0,1 0 0,-1 0 0,0 0 0,1-1 0,57-1-1822,-48 0 874,0 0 1,1-1-1,-1 0 0,0-1 1,0 0-1,-1 0 0,1-1 1,-1-1-1,0 1 0,14-13 1,-2-1-6442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50.6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1 21076,'0'0'2418,"-4"10"-154,-5 26-1245,0 0 0,3 1 1,-4 56-1,5 126 1913,5-219-2932,2 37 0,-2-36 0,0 0 0,0 0 0,0 0 0,0 0 0,1 0 0,-1 0 0,0 0 0,0 0 0,1 0 0,-1 0 0,1 0 0,-1 0 0,1 0 0,-1 0 0,1 0 0,0 0 0,-1 0 0,1-1 0,0 1 0,0 0 0,0 0 0,-1-1 0,1 1 0,0 0 0,0-1 0,0 1 0,0-1 0,2 1 0,-2-2 0,0 0 0,0 1 0,1-1 0,-1 0 0,-1 0 0,1 0 0,0 0 0,0 0 0,0-1 0,0 1 0,-1 0 0,1 0 0,0 0 0,-1-1 0,0 1 0,1 0 0,-1-1 0,1 1 0,-1 0 0,0-1 0,0-1 0,5-33 0,-5 35 0,3-26 0,-2-1 0,-4-44 0,3 72 0,0 0 0,0 0 0,0 0 0,0 0 0,0 0 0,0 0 0,0 0 0,0 1 0,0-1 0,0 0 0,0 0 0,0 0 0,0 0 0,0 0 0,-1 0 0,1 0 0,0 0 0,0 0 0,0 0 0,0 0 0,0 0 0,0 0 0,0 0 0,0-1 0,0 1 0,0 0 0,0 0 0,0 0 0,0 0 0,-1 0 0,1 0 0,0 0 0,0 0 0,0 0 0,0 0 0,0 0 0,0 0 0,0 0 0,0 0 0,0 0 0,-2 14 0,2-11 0,0-1 0,1 0 0,-1 0 0,0 0 0,1 0 0,-1 0 0,1 0 0,-1 0 0,1 0 0,0 0 0,0 0 0,0 0 0,0 0 0,1 0 0,-1 0 0,0-1 0,1 1 0,-1-1 0,3 3 0,1-1 0,2 0 0,-1 0 0,0 0 0,0-1 0,1 0 0,-1 0 0,1-1 0,0 1 0,0-1 0,-1-1 0,1 0 0,0 0 0,0 0 0,0 0 0,-1-1 0,1 0 0,10-4 0,-9 3 0,0 0 0,0-1 0,0 0 0,0-1 0,-1 1 0,0-1 0,0-1 0,0 1 0,0-1 0,-1-1 0,1 1 0,-1-1 0,-1 0 0,6-7 0,-8 8 0,0 0 0,-1 0 0,1-1 0,-1 1 0,0-1 0,-1 1 0,1-1 0,-1 1 0,0-1 0,0-9 0,-1 15 0,0 0 0,0-1 0,0 1 0,0 0 0,0 0 0,0-1 0,0 1 0,0 0 0,-1 0 0,1-1 0,0 1 0,0 0 0,0 0 0,0 0 0,-1-1 0,1 1 0,0 0 0,0 0 0,0 0 0,-1 0 0,1-1 0,0 1 0,0 0 0,0 0 0,-1 0 0,1 0 0,0 0 0,0 0 0,-1 0 0,1 0 0,0 0 0,0 0 0,-1 0 0,1 0 0,0 0 0,-1 0 0,1 0 0,0 0 0,0 0 0,-1 0 0,1 0 0,0 0 0,0 0 0,-1 0 0,1 0 0,0 0 0,0 1 0,0-1 0,-1 0 0,1 0 0,0 0 0,0 0 0,0 1 0,-1-1 0,1 0 0,-14 11 0,6 0 0,1-1 0,0 2 0,1-1 0,0 1 0,0 0 0,2 0 0,-1 0 0,2 1 0,-1-1 0,2 1 0,-2 23 0,4-35 0,0-1 0,0 1 0,1 0 0,-1-1 0,1 1 0,-1-1 0,0 1 0,1-1 0,-1 1 0,1 0 0,0-1 0,-1 1 0,1-1 0,-1 0 0,1 1 0,0-1 0,-1 0 0,1 1 0,0-1 0,-1 0 0,1 0 0,0 1 0,-1-1 0,1 0 0,0 0 0,0 0 0,-1 0 0,1 0 0,0 0 0,0 0 0,-1 0 0,1 0 0,0 0 0,-1-1 0,1 1 0,0 0 0,-1 0 0,1-1 0,0 1 0,0-1 0,33-12 0,-22 5 0,-1-1 0,-1 0 0,1-1 0,-1 0 0,-1 0 0,0-1 0,-1 0 0,0-1 0,0 0 0,-1 0 0,-1-1 0,7-17 0,-23 105 0,6-60 0,1-6 0,1-1 0,0 1 0,0 0 0,1 0 0,0-1 0,1 1 0,0 0 0,2 17 0,-1-25 0,0 0 0,-1 0 0,1 0 0,0 0 0,0 0 0,0-1 0,0 1 0,1 0 0,-1-1 0,0 1 0,0 0 0,0-1 0,0 0 0,1 1 0,-1-1 0,0 0 0,0 0 0,1 1 0,-1-1 0,0 0 0,1 0 0,-1 0 0,0-1 0,1 1 0,-1 0 0,0 0 0,2-1 0,36-10 0,-38 11 0,40-25-2324,-39 24 1939,0 0 0,-1 0 0,1-1 0,0 1 1,-1-1-1,1 0 0,-1 1 0,1-1 0,-1 0 1,0 0-1,0 0 0,0 0 0,0 0 0,0 0 0,0 0 1,0 0-1,-1 0 0,1-4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51.0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21300,'0'0'11467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51.4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1 17969,'0'0'14248,"0"6"-13783,-18 254-380,16-153-85,7 154 0,-5-260-161,0 0 0,0 1 0,0-1-1,1 1 1,-1-1 0,0 1 0,1-1 0,-1 0 0,1 1 0,0-1 0,-1 0-1,1 0 1,0 1 0,0-1 0,0 0 0,-1 0 0,1 0 0,2 2-1,-2-3-81,-1 0-1,1 0 0,0 0 1,-1 0-1,1 0 0,0 0 1,0 0-1,-1 0 0,1 0 1,0 0-1,-1 0 0,1 0 1,0 0-1,-1-1 0,1 1 1,0 0-1,-1-1 0,1 1 1,-1 0-1,1-1 0,0 1 1,-1 0-1,1-1 0,-1 1 1,1-1-1,-1 1 0,1-1 1,-1 0-1,0 1 0,1-1 1,-1 1-1,0-1 0,1 0 1,-1 1-1,0-1 0,0 0 1,1-1-1,7-16-15654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52.5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16944,'0'0'10389,"0"13"-9786,1 164 11,-1-177-603,0 1 1,0-1 0,0 1 0,0-1 0,0 1-1,0-1 1,0 1 0,0-1 0,0 1 0,0-1-1,0 1 1,0-1 0,0 1 0,1-1-1,-1 1 1,0-1 0,0 0 0,0 1 0,1-1-1,-1 1 1,0-1 0,1 0 0,-1 1-1,0-1 1,1 1 0,-1-1 0,1 0 0,-1 0-1,0 1 1,1-1 0,-1 0 0,1 0 0,-1 1-1,1-1 1,-1 0 0,2 0 0,18-9 1147,16-24 817,-13 6-1662,25-27-42,-45 51-268,0 0 0,-1 1 0,1 0-1,0 0 1,0 0 0,0 0 0,1 0-1,-1 1 1,0-1 0,1 1-1,-1 0 1,1 0 0,-1 0 0,1 0-1,4 0 1,-7 2-4,1-1 0,-1 0 0,0 1 0,0 0 0,0-1 0,0 1 0,0-1 0,0 1 0,-1 0 0,1 0 0,0 0 0,0-1 0,0 1 0,-1 0 0,1 0 0,0 0 0,-1 0 0,1 0 0,-1 0 0,1 0 0,-1 1 0,0-1 0,1 0 0,-1 0 0,0 0 0,0 0 0,0 0 0,0 3 0,3 41 0,-3-36 0,-2 24 0,1-23 0,0-1 0,1 1 0,0 0 0,1-1 0,2 12 0,0-22 0,0 0 0,-1-1 0,1 1 0,-1-1 0,1 0 0,-1 0 0,0 1 0,0-2 0,1 1 0,2-4 0,14-17 0,2-3 0,33-32 0,-49 53 0,0 0 0,0 1 0,1-1 0,-1 1 0,1 1 0,0-1 0,1 1 0,-1 0 0,0 0 0,1 1 0,0 0 0,11-3 0,-16 5 0,-1 1 0,0-1 0,0 0 0,0 1 0,0-1 0,1 0 0,-1 1 0,0 0 0,0-1 0,0 1 0,0-1 0,0 1 0,0 0 0,0 0 0,-1 0 0,1 0 0,0 0 0,0 0 0,-1 0 0,1 0 0,0 0 0,-1 0 0,1 0 0,-1 0 0,1 0 0,-1 0 0,0 0 0,0 1 0,1-1 0,-1 0 0,0 0 0,0 0 0,0 1 0,0 0 0,1 55 0,-2-42 0,0 17-2911,-1-3-6109,2-51 1509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52.8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15759,'0'0'10730,"57"1"-27706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53.4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52 270 15599,'0'0'13143,"-8"9"-12919,-25 26 38,23-16-15,20-17-53,19-16 176,-8-5-77,-1-2 0,-1 0 0,-1-1-1,22-35 1,-8 5 339,25-56 0,-49 88-632,-24 47 0,2-3 0,1 1 0,1 0 0,2 0 0,0 1 0,2 0 0,1 1 0,1 0 0,1 0 0,-3 54 0,8-79 0,0-1 0,0 1 0,0 0 0,0 0 0,0-1 0,0 1 0,1 0 0,-1 0 0,1-1 0,-1 1 0,1 0 0,0-1 0,-1 1 0,1 0 0,0-1 0,0 1 0,0-1 0,0 0 0,0 1 0,1-1 0,-1 0 0,0 1 0,1-1 0,-1 0 0,0 0 0,1 0 0,-1 0 0,1-1 0,0 1 0,-1 0 0,1-1 0,0 1 0,-1-1 0,1 1 0,0-1 0,0 0 0,-1 0 0,1 0 0,0 0 0,0 0 0,0 0 0,-1 0 0,1-1 0,0 1 0,0 0 0,2-2 0,4 0 0,0-1 0,0 0 0,0 0 0,-1-1 0,1 0 0,-1 0 0,0-1 0,11-9 0,-4 0 0,1-1 0,-2-1 0,0-1 0,14-22 0,-22 29 0,1 1 0,-1-1 0,-1 0 0,0 0 0,0 0 0,-1 0 0,0-1 0,-1 1 0,2-21 0,-4 30 0,0 1 0,0 0 0,0-1 0,0 1 0,0 0 0,0-1 0,-1 1 0,1 0 0,0-1 0,0 1 0,0 0 0,-1-1 0,1 1 0,0 0 0,0 0 0,-1-1 0,1 1 0,0 0 0,0 0 0,-1 0 0,1-1 0,0 1 0,-1 0 0,1 0 0,0 0 0,-1 0 0,1 0 0,0 0 0,-1-1 0,1 1 0,-1 0 0,1 0 0,0 0 0,-1 0 0,1 0 0,0 0 0,-1 1 0,1-1 0,0 0 0,-1 0 0,1 0 0,0 0 0,-1 0 0,1 0 0,0 1 0,-1-1 0,-18 9 0,13-5 0,-1 1 0,1 1 0,0-1 0,0 1 0,1 0 0,-1 1 0,1-1 0,1 1 0,-1 0 0,1 0 0,0 0 0,1 1 0,0-1 0,0 1 0,1 0 0,-3 12 0,5-19 0,0-1 0,0 1 0,1 0 0,-1 0 0,0-1 0,0 1 0,1 0 0,-1-1 0,0 1 0,1 0 0,-1-1 0,1 1 0,-1-1 0,1 1 0,-1-1 0,1 1 0,-1-1 0,1 1 0,0-1 0,-1 1 0,1-1 0,0 0 0,-1 1 0,1-1 0,0 0 0,-1 0 0,1 1 0,0-1 0,0 0 0,-1 0 0,1 0 0,1 0 0,33 0 0,-23 0 0,22-2 0,49-8 0,-53 5 0,-1 2 0,55 0 0,-84 3 0,0 0 0,0 0 0,-1 0 0,1 0 0,0 0 0,0 0 0,0 0 0,0 0 0,0 1 0,0-1 0,0 0 0,0 0 0,0 0 0,-1 0 0,1 0 0,0 0 0,0 1 0,0-1 0,0 0 0,0 0 0,0 0 0,0 0 0,0 0 0,0 1 0,0-1 0,0 0 0,0 0 0,0 0 0,0 0 0,0 0 0,0 1 0,0-1 0,0 0 0,0 0 0,0 0 0,1 0 0,-1 0 0,0 0 0,0 1 0,0-1 0,0 0 0,0 0 0,0 0 0,0 0 0,0 0 0,1 0 0,-1 0 0,0 0 0,0 1 0,-1-1 0,0 0 0,0 1 0,0-1 0,0 0 0,0 0 0,0 1 0,0-1 0,0 0 0,0 0 0,0 0 0,0 0 0,0 0 0,0 0 0,0-1 0,0 1 0,0 0 0,-1-1 0,-1-1 0,1 0 0,-1-1 0,1 1 0,0-1 0,0 0 0,0 1 0,0-1 0,0 0 0,0 0 0,1 0 0,0-1 0,-1 1 0,1 0 0,0 0 0,1-1 0,-1 1 0,0-4 0,-4-59 0,6 65 0,-1-1 0,1 1 0,-1-1 0,1 1 0,-1 0 0,1-1 0,0 1 0,0 0 0,0 0 0,-1 0 0,1-1 0,0 1 0,1 0 0,-1 0 0,0 0 0,0 1 0,0-1 0,0 0 0,1 0 0,-1 1 0,0-1 0,1 0 0,-1 1 0,1 0 0,-1-1 0,0 1 0,1 0 0,-1 0 0,4-1 0,54-3 0,-45 4 0,86-6-1474,-32-3-4323,-3-5-9417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00.5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139 193 15535,'0'0'1767,"1"-11"464,3-36 705,-4 46-2819,0 0 1,1 0-1,-1 0 0,0-1 0,0 1 0,0 0 0,0 0 1,0 0-1,0 0 0,0 0 0,0 0 0,-1-1 0,1 1 0,0 0 1,-1 0-1,1 0 0,0 0 0,-1 0 0,1 0 0,-1 0 1,0 0-1,1 0 0,-1 1 0,0-1 0,0 0 0,1 0 0,-1 0 1,0 1-1,0-1 0,0 0 0,0 1 0,0-1 0,0 1 1,0-1-1,0 1 0,0 0 0,0-1 0,0 1 0,-1 0 1,1 0-1,0 0 0,0-1 0,0 1 0,0 0 0,0 1 0,0-1 1,-1 0-1,1 0 0,-1 1 0,-3 0-29,1 0-1,0 1 0,-1-1 1,1 1-1,0 0 0,0 0 1,0 0-1,0 1 1,-5 4-1,3-1-19,0 0 0,0 1-1,1-1 1,0 1 0,0 0 0,1 1 0,0-1 0,0 1-1,0 0 1,1 0 0,1 0 0,-1 0 0,1 1 0,1-1-1,-1 0 1,1 11 0,1-18-65,0 0-1,0-1 1,0 1 0,0 0-1,1-1 1,-1 1 0,0 0-1,0-1 1,1 1-1,-1 0 1,0-1 0,1 1-1,-1 0 1,1-1 0,-1 1-1,1-1 1,-1 1 0,1-1-1,-1 1 1,1-1-1,-1 0 1,1 1 0,0-1-1,-1 1 1,1-1 0,0 0-1,-1 0 1,2 1 0,25-2 145,26-18 262,-34 8-275,-1-2 0,1 0 0,-2-1 0,0-1 0,16-18 0,-23 22-88,0 0 0,-2-1 0,1 1 0,-1-2 0,-1 1 0,0-1 0,-1 0 0,9-27 0,-14 31-41,-4 11-41,-11 21-95,-16 39 28,24-48 98,-1 2 2,0 1-1,2 0 1,0 1-1,0-1 1,2 1-1,-2 26 1,4-43 7,1 1 1,0-1-1,0 1 1,0-1-1,0 0 1,0 1-1,1-1 0,-1 0 1,0 1-1,1-1 1,-1 1-1,1-1 1,-1 0-1,1 0 1,-1 1-1,1-1 1,0 0-1,0 0 1,0 0-1,0 0 1,0 0-1,0 0 1,0 0-1,0 0 1,2 1-1,-1-1 13,0-1 0,0 1-1,0-1 1,0 0 0,0 0-1,0 0 1,0 0 0,0 0 0,0 0-1,0-1 1,0 1 0,0-1-1,0 1 1,0-1 0,2-1-1,4-2 33,0 0 1,0-1-1,0 0 0,-1 0 0,0 0 1,0-1-1,6-7 0,-3 2-50,-1-1 0,-1-1 0,0 1 0,6-15 0,-11 21 0,-1 1 0,1-1 0,-1 0 0,0 0 0,-1 0 0,0 0 0,0 0 0,0 0 0,0 0 0,-1 0 0,0 0 0,-2-10 0,2 16 0,0 0 0,0 0 0,0 0 0,-1-1 0,1 1 0,0 0 0,0 0 0,-1 0 0,1 0 0,0 0 0,0-1 0,-1 1 0,1 0 0,0 0 0,0 0 0,-1 0 0,1 0 0,0 0 0,-1 0 0,1 0 0,0 0 0,0 0 0,-1 0 0,1 0 0,0 0 0,-1 0 0,1 0 0,0 0 0,0 0 0,-1 1 0,1-1 0,0 0 0,0 0 0,-1 0 0,1 0 0,0 1 0,0-1 0,0 0 0,-1 0 0,1 0 0,0 1 0,0-1 0,0 0 0,0 0 0,-1 1 0,1-1 0,-11 12 0,-22 47 0,31-55 0,1 0 0,-1 0 0,0 0 0,1 0 0,0 0 0,0 0 0,0 0 0,1 1 0,-1-1 0,1 0 0,0 0 0,1 1 0,0 7 0,0-11 0,1 0 0,0 0 0,-1 0 0,1 0 0,-1 0 0,1 0 0,0 0 0,0 0 0,-1-1 0,1 1 0,0-1 0,0 1 0,0-1 0,0 0 0,0 0 0,0 0 0,0 0 0,0 0 0,3 0 0,41-4 0,-20-1 0,0-2 0,-1-1 0,34-14 0,-26 9 0,-32 12 0,0 0 0,0 1 0,0-1 0,0 0 0,0 0 0,0 0 0,0 0 0,0 0 0,-1 0 0,1 0 0,0 0 0,-1 0 0,1 0 0,0 0 0,-1-1 0,0 1 0,1 0 0,-1 0 0,0-1 0,1 1 0,-1 0 0,0 0 0,0-1 0,0 1 0,0 0 0,0-1 0,-1 1 0,1 0 0,0 0 0,0-1 0,-1 1 0,1 0 0,-1 0 0,1 0 0,-2-3 0,-26-52 0,19 41 0,7 10 0,0 2 0,0 0 0,0-1 0,0 1 0,1-1 0,-1 1 0,1-1 0,0 0 0,0 0 0,0 1 0,1-1 0,0 0 0,-1-5 0,6 8 0,-1 0 0,0 0 0,1 1 0,-1-1 0,1 1 0,-1 0 0,1 0 0,8 2 0,-9-2 0,149 15-3694,-91-15-4655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02.9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 83 15310,'0'-9'1570,"0"-38"1499,0 31 464,0 6 3419,-2 48-6250,-13 68 1,8-68-370,-3 71 0,10-108-331,-1-1 0,1 1 0,0-1-1,0 1 1,0 0 0,0-1-1,0 1 1,1 0 0,-1-1-1,0 1 1,0 0 0,0-1 0,1 1-1,-1-1 1,0 1 0,0-1-1,1 1 1,-1 0 0,0-1-1,1 1 1,-1-1 0,1 1 0,-1-1-1,1 0 1,-1 1 0,1-1-1,-1 0 1,1 1 0,-1-1-1,1 0 1,0 1 0,21-5 86,19-23 31,-31 19-119,0 0 0,1 0 0,-1 1 0,2 0 0,12-5 0,-22 11 0,0 0 0,0 0 0,-1 1 0,1-1 0,0 0 0,0 1 0,0 0 0,0-1 0,0 1 0,0 0 0,0 0 0,1 0 0,-1 0 0,0 0 0,0 1 0,0-1 0,0 1 0,0-1 0,-1 1 0,1 0 0,0-1 0,0 1 0,0 0 0,0 0 0,-1 1 0,1-1 0,-1 0 0,1 0 0,-1 1 0,1-1 0,-1 1 0,0-1 0,1 1 0,-1 0 0,0 0 0,0-1 0,0 1 0,-1 0 0,1 0 0,0 0 0,0 2 0,1 1 0,-1 0 0,1 0 0,-1 0 0,0 0 0,0 0 0,-1 0 0,0 0 0,0 1 0,0-1 0,0 0 0,-1 0 0,0 0 0,0 0 0,0 0 0,-1 0 0,1 0 0,-1 0 0,-1 0 0,1-1 0,0 1 0,-1-1 0,0 0 0,0 0 0,-6 7 0,3-6 0,0-1 0,0 1 0,0-1 0,0 0 0,0 0 0,-1-1 0,0 0 0,1 0 0,-1-1 0,0 0 0,-1 0 0,1 0 0,0-1 0,0 0 0,-1 0 0,-13-1 0,19-1-7,0 0 1,-1 1-1,1-1 0,0 0 1,-1 0-1,1 0 0,0 0 1,0 0-1,0-1 0,0 1 1,0-1-1,0 1 0,0-1 1,1 0-1,-1 0 0,1 0 1,-1 0-1,1 0 0,-1 0 1,1 0-1,0 0 0,-1-3 1,1 4-45,0-1 0,1 0 0,-1 0 0,0 1 0,1-1 0,-1 0 1,1 0-1,0 0 0,-1 0 0,1 0 0,0 0 0,0 0 0,0 0 1,1 1-1,-1-1 0,0 0 0,1 0 0,-1 0 0,1 0 0,0 0 1,-1 1-1,1-1 0,0 0 0,0 1 0,0-1 0,0 0 1,1 1-1,1-3 0,36-19-10231,-15 10 732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03.6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1 164 20756,'0'0'10041,"11"-2"-9534,6-1-345,0 0 0,0-2 1,31-12-1,-39 14-130,-1-1 1,0 0 0,-1 0-1,1-1 1,-1 0 0,0-1 0,0 1-1,0-1 1,-1-1 0,0 1 0,7-10-1,-12 15-27,-1 0 0,1 0 0,0 0 0,-1 0 0,1 0 0,-1 0 0,1 0 0,-1 0-1,1 0 1,-1 0 0,0 0 0,0 0 0,1-1 0,-1 1 0,0 0 0,0 0 0,0-2 0,-1 3 0,1 0 0,0-1 0,-1 1 0,1 0 0,0-1 0,0 1 0,-1 0 0,1-1 0,-1 1 1,1 0-1,0 0 0,-1-1 0,1 1 0,-1 0 0,1 0 0,0 0 0,-1 0 0,1-1 0,-1 1 0,1 0 1,-1 0-1,1 0 0,-1 0 0,1 0 0,0 0 0,-1 0 0,0 0 0,-2 1 12,-1 0 1,1-1-1,0 1 1,0 0-1,0 0 0,0 1 1,0-1-1,0 1 0,0-1 1,-3 3-1,-5 6-17,1 0 0,0 1 0,0 0 0,2 0 0,-1 1 0,1 0 0,1 1 0,0-1 0,1 2 0,0-1 0,1 0 0,0 1 0,1 0 0,1 0 0,-2 17 0,5-30-20,0 1 1,0-1-1,0 1 1,0-1-1,0 1 1,1-1-1,-1 0 0,0 1 1,1-1-1,-1 0 1,1 1-1,-1-1 1,1 0-1,0 1 1,-1-1-1,1 0 0,0 0 1,0 0-1,0 0 1,0 0-1,0 0 1,0 0-1,0 0 0,2 1 1,0-1-88,-1 0 0,1 0 0,0 0 1,0 0-1,0-1 0,0 1 0,-1-1 0,1 0 0,0 0 1,0 0-1,5 0 0,2-2-440,-1 0 0,1 0 0,0-1 0,-1 0 0,1-1 0,13-6 0,2-5-3199,-1-1 0,0-2-1,41-37 1,-50 40 3231,-1-1-1,14-20 1,-20 23 1469,0 0-1,0 0 1,8-24 0,-15 36-575,0 0 0,-1 0 0,1 0 0,0 0 0,-1 0 0,1-1 0,-1 1-1,0 0 1,1 0 0,-1-1 0,0 1 0,0 0 0,0 0 0,0-1 0,0 1 0,0 0 0,0-1 0,0 1 0,0 0 0,-1 0 0,1-1 0,-1 1-1,0-2 1,0 3-213,0-1-1,-1 1 0,1 0 1,0 0-1,0 0 1,0 1-1,0-1 0,-1 0 1,1 0-1,0 0 0,0 1 1,0-1-1,0 1 1,0-1-1,0 1 0,0-1 1,0 1-1,0 0 0,-1 0 1,-52 44 1803,53-44-1914,-2 1 51,0 1-1,0-1 1,1 1 0,-1 0 0,1 0 0,0 0 0,0 0 0,0 0 0,0 0 0,1 1 0,-1-1 0,1 0 0,0 1 0,-1 5 0,4-8-103,0 1 0,1-1 0,-1 0-1,1 0 1,-1 1 0,1-1 0,-1-1 0,1 1 0,-1 0-1,1-1 1,0 1 0,-1-1 0,5 0 0,-2 1-11,36 5-583,48 9-637,-82-13 1271,-1 0 0,1 0 0,0 1 1,-1 0-1,1 0 0,-1 0 0,0 1 0,0 0 0,9 8 0,-14-11 6,1 1-1,-1-1 1,0 1 0,0 0-1,0-1 1,0 1 0,0 0-1,0 0 1,-1 0-1,1 0 1,0 0 0,-1 0-1,0 0 1,1 0 0,-1 0-1,0 0 1,0 0-1,0 0 1,0 0 0,-1 0-1,1 0 1,0 0 0,-1 0-1,1-1 1,-1 1 0,0 0-1,0 0 1,0 0-1,0 0 1,0-1 0,0 1-1,0 0 1,0-1 0,-1 1-1,1-1 1,-1 0-1,1 1 1,-2 0 0,-6 6 303,-1 0 0,1 0 0,-1-1 0,-20 10 0,22-13-352,1 0 0,-1-1 0,0 0 0,0-1 0,-1 0 0,1 0 0,0-1 0,-1 0 0,-9 0 0,17-1-118,0 0 1,0 0-1,0 0 1,1-1-1,-1 1 1,0 0-1,0-1 0,0 1 1,0 0-1,0-1 1,1 1-1,-1-1 1,0 1-1,0-1 0,1 0 1,-1 1-1,0-1 1,1 0-1,-1 1 1,0-1-1,1 0 0,-1 0 1,1 0-1,0 0 1,-1 1-1,1-1 1,0 0-1,-1 0 1,1 0-1,0 0 0,0 0 1,0 0-1,0 0 1,0 0-1,0 0 1,0 0-1,0 0 0,0 1 1,0-1-1,0 0 1,1 0-1,0-1 1,-1-3-716,1 1 1,0 1 0,0-1 0,1 0-1,-1 0 1,1 0 0,0 1 0,0-1-1,3-3 1,17-15-6257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03.9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208 12 5221,'0'0'22960,"-8"-4"-21502,5 3-1383,-1 0 1,1-1 0,0 1 0,0 1 0,-1-1-1,1 0 1,0 1 0,-1 0 0,1 0 0,0 0-1,-1 0 1,1 0 0,0 1 0,-6 0 0,0 3 80,0-1 1,1 1-1,0 0 1,-1 1 0,-9 7-1,0 0 112,10-8-170,1 1 0,-1 0 0,1 0 0,0 1 0,0 0 0,1 0 0,-10 12 0,17-18-98,-1 1 0,1-1 0,-1 1 0,1 0 0,-1-1 0,1 0 0,0 1 0,-1-1 0,1 1 0,-1-1 0,1 0 0,0 1 0,-1-1 0,1 0 0,0 1 0,0-1 0,-1 0 0,1 0 0,0 0 0,0 0 0,-1 0 0,1 0 0,0 0 0,0 0 0,-1 0 0,1 0 0,0 0 0,1-1 0,29 1 0,-31 0 0,61-5-239,-39 3 56,1 0 0,-1 1-1,33 4 1,-54-3 177,0 0-1,-1 0 1,1 0 0,0 0-1,0 0 1,0 1-1,0-1 1,0 0-1,-1 1 1,1-1-1,0 1 1,0-1-1,0 1 1,-1-1-1,1 1 1,0 0-1,-1-1 1,1 1 0,-1 0-1,1-1 1,-1 1-1,1 0 1,-1 0-1,1-1 1,-1 1-1,1 0 1,-1 1-1,-3 26 289,1-22-167,-1 1 1,0-1-1,0 0 0,-1 0 0,1-1 1,-8 9-1,3-6-88,1 1-23,-1-1-1,0 0 0,0 0 1,-1-1-1,0 0 0,-1 0 1,1-1-1,-1 0 0,0-1 1,-17 7-1,26-12-62,1-1 0,-1 1 1,0 0-1,1 0 0,-1 0 0,1 0 0,-1 0 0,1-1 1,-1 1-1,1 0 0,-1 0 0,1-1 0,-1 1 0,1 0 1,-1-1-1,1 1 0,-1-1 0,1 1 0,0 0 0,-1-1 1,1 1-1,0-1 0,-1 1 0,1-1 0,0 1 0,0-1 1,-1 1-1,1-1 0,0 0 0,0 1 0,0-1 0,0 1 1,0-1-1,0 1 0,0-1 0,0 0 0,0 1 0,0-1 1,0 1-1,0-1 0,0 1 0,0-1 0,1 1 0,-1-1 1,0 0-1,0 1 0,1-1 0,-1 0 0,12-31-5706,3 9-1260,4 0-3471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04.4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88 13132,'0'0'15412,"8"-2"-14243,-1 1-914,0-1 0,-1 0 0,1 0-1,-1-1 1,1 0 0,7-5-1,-12 7-201,1-1 0,-1 0 0,0 1 0,0-1 0,0 0 0,-1 0 0,1 0 0,0 0 0,-1 0 0,1-1 0,-1 1 0,0 0 0,0-1 0,0 1 0,0-1 0,0 1-1,0-1 1,-1 1 0,1-1 0,-1 1 0,0-1 0,0 0 0,0-4 0,0 7-53,0-1 0,-1 1 0,1-1 0,0 1 0,-1 0 0,1-1 0,-1 1 0,1-1 0,-1 1 0,1 0 0,0-1 0,-1 1 0,0 0 0,1 0 0,-1-1 0,1 1 0,-1 0 0,1 0 0,-1 0 0,1 0 0,-1-1 0,0 1 0,1 0 0,-1 0 0,1 0 0,-1 0 0,1 0 0,-1 1 0,0-1 0,1 0 0,-1 0 0,1 0 0,-1 0 0,1 1 0,-1-1 0,1 0 0,-1 0 0,1 1 0,-2 0 0,-21 11 0,17-5 0,1-1 0,0 1 0,0 0 0,1 0 0,-5 11 0,7-15 0,0 1 0,1-1 0,-1 1 0,1 0 0,0 0 0,0-1 0,1 1 0,-1 0 0,1 0 0,0 0 0,0 0 0,0 0 0,1 7 0,0-10 0,0 1 0,0-1 0,0 1 0,0-1 0,1 0 0,-1 1 0,0-1 0,1 0 0,-1 0 0,1 0 0,-1 0 0,1 0 0,0 0 0,-1 0 0,1 0 0,0-1 0,0 1 0,-1-1 0,1 1 0,0-1 0,0 0 0,0 0 0,3 0 0,49 0 0,-44-1 0,1 0 0,1 0 0,-1-1 0,0-1 0,0 0 0,0-1 0,0 0 0,-1 0 0,1-1 0,-1 0 0,0-1 0,-1 0 0,0-1 0,0 0 0,0-1 0,12-12 0,-21 19 0,1 0 0,-1 0 0,1 0 0,-1 0 0,0 0 0,1 0 0,-1 0 0,0 0 0,0 0 0,0 0 0,0 0 0,0 0 0,0 0 0,0 0 0,0 0 0,0 0 0,0 1 0,0-1 0,-1 0 0,1 0 0,0 0 0,-1 0 0,1 0 0,-1 0 0,1 0 0,-1 0 0,1 1 0,-1-1 0,0 0 0,1 0 0,-1 1 0,0-1 0,1 1 0,-1-1 0,0 0 0,0 1 0,0-1 0,0 1 0,0 0 0,1-1 0,-1 1 0,0 0 0,0-1 0,0 1 0,-1 0 0,-55-15 0,46 13 0,119 11-2733,-3-7-8744,-93-2 9320,23-1-6844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04.9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143 0 3748,'0'0'17926,"-10"3"-16164,4-1-1656,1-1 1,-1 2 0,1-1 0,0 0-1,0 1 1,0 0 0,0 0 0,0 1-1,0 0 1,1-1 0,0 1 0,-1 1-1,2-1 1,-1 1 0,0-1 0,1 1 0,0 0-1,0 0 1,0 0 0,1 1 0,0-1-1,0 1 1,0-1 0,1 1 0,0 0-1,-1 9 1,2-4-31,1 0 0,1 1 0,0-1 0,1-1 0,0 1 0,0 0 1,1-1-1,0 1 0,1-1 0,0 0 0,1-1 0,9 12 0,-8-10 6,0 0 1,-1 0 0,0 0-1,-1 1 1,0 0 0,0 0-1,-2 0 1,1 0 0,1 19-1,-4-28 24,-1 0-1,0 0 0,0 0 0,-1 0 0,1 0 1,0 0-1,-1 0 0,0 0 0,0 0 1,0 0-1,0-1 0,0 1 0,-1 0 1,1-1-1,-1 1 0,1-1 0,-1 1 1,0-1-1,0 0 0,-4 3 0,3-2 62,-1-1 0,0 0 0,0 0 0,0 0 0,0 0 0,0-1 0,-1 0 1,1 0-1,0 0 0,-1 0 0,1 0 0,0-1 0,-7 0 0,10 0-164,-1 0 1,0 0 0,0-1 0,0 1 0,1 0 0,-1-1 0,0 1 0,0-1 0,1 0-1,-1 1 1,0-1 0,1 0 0,-1 0 0,1 0 0,-1 0 0,1 0 0,0-1-1,-1 1 1,1 0 0,0-1 0,-2-2 0,1 0-2,0 0 0,0 0 0,0 0 1,1 0-1,0 0 0,0 0 0,0 0 0,0-1 0,0-4 0,1 0-4,-1 0 0,2 0-1,-1 0 1,1 0-1,1 0 1,-1 0 0,2 0-1,5-15 1,0 10 2,0 1 0,0 0 0,2 0 0,0 1 0,0 0 0,14-11 0,76-58 0,-69 59 0,-1-2 0,30-31 0,-59 53 0,1 1 0,-1-1 0,1 1 0,-1-1 0,0 0 0,1 0 0,-1 0 0,0 1 0,0-1 0,-1 0 0,1 0 0,1-4 0,-2 6 0,0-1 0,0 1 0,0-1 0,0 1 0,0 0 0,-1-1 0,1 1 0,0-1 0,0 1 0,0-1 0,0 1 0,-1 0 0,1-1 0,0 1 0,0 0 0,-1-1 0,1 1 0,0 0 0,-1-1 0,1 1 0,0 0 0,-1-1 0,1 1 0,0 0 0,-1 0 0,1 0 0,-1-1 0,1 1 0,0 0 0,-1 0 0,1 0 0,-1 0 0,1 0 0,-1 0 0,-2 0 0,-1 0 0,1 0 0,0 0 0,0 1 0,0-1 0,0 1 0,0 0 0,0 0 0,0 0 0,0 0 0,0 1 0,0-1 0,1 1 0,-1-1 0,-2 4 0,-6 4 0,0 1 0,1 0 0,0 1 0,-11 16 0,18-23 0,0 1 0,0 0 0,0 0 0,1 0 0,-1 0 0,1 0 0,0 1 0,1-1 0,0 1 0,0-1 0,0 1 0,0 0 0,1-1 0,0 7 0,0-11-23,0 0 0,0-1 0,1 1-1,-1 0 1,0 0 0,1 0 0,-1 0 0,1 0 0,-1-1 0,1 1-1,-1 0 1,1 0 0,-1-1 0,1 1 0,0 0 0,0-1 0,-1 1-1,1 0 1,0-1 0,0 1 0,-1-1 0,1 0 0,0 1 0,2 0-1,29 3-1447,-24-5 895,0 0-1,0 0 0,-1 0 1,1-1-1,-1 0 1,9-4-1,-3-1-2233,-1-1-1,0 0 0,14-14 1,5-7-5807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05.3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93 84 3523,'5'-9'5237,"-1"2"-4007,13-28 2090,-12 5 2951,-11 27-2569,-20 7-2316,18 0-1053,0 0 0,0 0 0,1 1 0,0 0 1,-11 10-1,14-13-243,1 1 0,1-1-1,-1 1 1,0 0 0,1 0 0,-1 0 0,1 0 0,0 0 0,0 1 0,0-1 0,1 1 0,-1-1 0,1 1 0,0 0 0,-1 5 0,2-8-83,0 1 1,1-1-1,-1 0 0,1 1 1,0-1-1,-1 0 1,1 1-1,0-1 1,0 0-1,0 0 1,0 0-1,0 0 1,0 0-1,0 0 1,0 0-1,0 0 0,0 0 1,0 0-1,1 0 1,-1-1-1,0 1 1,1-1-1,-1 1 1,3 0-1,42 12-107,-35-11-66,37 7-510,-35-7 619,-1-1-1,0 2 0,0 0 0,-1 0 1,1 1-1,0 0 0,18 11 0,-28-14 62,-1 0-1,1 0 1,-1 1-1,1-1 1,-1 0-1,0 1 0,0-1 1,0 1-1,0-1 1,0 1-1,0 0 0,0-1 1,0 1-1,0 0 1,-1 0-1,1-1 1,-1 1-1,0 0 0,1 0 1,-1 0-1,0 0 1,0 2-1,0 0 46,-1 0-1,0 0 0,0-1 1,0 1-1,0 0 0,-1 0 1,1-1-1,-1 1 0,0-1 1,-3 5-1,1-3 2,0 1 1,0-1-1,0-1 0,0 1 0,-1-1 0,0 0 0,0 0 1,0 0-1,0 0 0,-1-1 0,1 0 0,-1 0 1,-8 3-1,14-6-127,-1 0 0,1 0 0,-1 0 0,1 0 0,0 0 0,-1-1 0,1 1 0,0 0 0,-1 0 0,1 0 0,-1 0 0,1 0 0,0 0 0,-1-1 0,1 1 0,0 0-1,-1 0 1,1 0 0,0-1 0,0 1 0,-1 0 0,1-1 0,0 1 0,0 0 0,-1 0 0,1-1 0,0 1 0,0 0 0,0-1 0,-1 1 0,1-1 0,0 1 0,0 0 0,0-1 0,0 1 0,0 0 0,0-1 0,0 0 0,0-19-3139,0 13 2213,0-26-4885,4-8-3663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07.0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54 272 10282,'0'0'11984,"-4"12"-10734,-32 122 3724,32-116-4363,0 1 0,2 0 0,0 0 0,1 0 0,1 0 0,3 24 0,-3-41-611,1 1 0,0-1 0,0 1 0,0-1 0,0 1 0,1-1 0,-1 1 0,1-1 0,-1 0 0,1 0 0,0 0 0,0 0 0,0 0 0,0 0 0,0-1 0,0 1 0,5 2 0,-6-3 0,0-1 0,0 1 0,1-1 0,-1 1 0,1-1 0,-1 1 0,0-1 0,1 0 0,-1 1 0,1-1 0,-1 0 0,1 0 0,-1 0 0,1 0 0,-1 0 0,1-1 0,-1 1 0,0 0 0,1-1 0,-1 1 0,1-1 0,-1 1 0,0-1 0,1 0 0,-1 0 0,0 1 0,0-1 0,0 0 0,0 0 0,0 0 0,0 0 0,0 0 0,2-3 0,2-3 0,-1-2 0,1 1 0,-1 0 0,-1-1 0,0 1 0,0-1 0,-1 0 0,0 0 0,0 0 0,-1-1 0,0 1 0,-1 0 0,0 0 0,0-1 0,-3-14 0,3 24 0,0-1 0,0 0 0,0 1 0,0-1 0,-1 0 0,1 1 0,0-1 0,0 0 0,-1 1 0,1-1 0,0 0 0,-1 1 0,1-1 0,0 1 0,-1-1 0,1 0 0,-1 1 0,1-1 0,-1 1 0,0 0 0,1-1 0,-1 1 0,1-1 0,-1 1 0,0 0 0,1 0 0,-1-1 0,0 1 0,1 0 0,-1 0 0,0 0 0,0 0 0,1-1 0,-1 1 0,0 0 0,1 0 0,-1 1 0,0-1 0,0 0 0,1 0 0,-1 0 0,0 0 0,1 1 0,-1-1 0,0 0 0,0 1 0,1 0 0,-1-1 0,0 1 0,1 0 0,-1 0 0,1-1 0,0 1 0,-1 0 0,1 0 0,0-1 0,-1 1 0,1 0 0,0 0 0,0 0 0,0 0 0,0 0 0,0-1 0,0 1 0,0 0 0,0 0 0,0 0 0,0 0 0,0 0 0,0-1 0,1 1 0,-1 0 0,0 0 0,1 0 0,-1-1 0,0 1 0,1 0 0,-1 0 0,1-1 0,-1 1 0,1 0 0,0-1 0,-1 1 0,1-1 0,0 1 0,0 0 0,4 3 0,-1 0 0,1-1 0,0 1 0,0-1 0,0 0 0,0-1 0,1 1 0,-1-1 0,1 0 0,-1 0 0,1-1 0,0 1 0,-1-1 0,1-1 0,0 1 0,0-1 0,0 0 0,0 0 0,0-1 0,0 0 0,-1 0 0,1 0 0,6-3 0,0 1 0,-1-2 0,0 1 0,0-1 0,-1-1 0,0 0 0,0 0 0,0-1 0,-1-1 0,0 1 0,12-14 0,-18 18 0,21-27 0,-23 29 0,0 0 0,0 0 0,-1 0 0,1 0 0,0 0 0,-1 0 0,1 0 0,-1 0 0,1 0 0,-1 0 0,0 0 0,1 0 0,-1-1 0,0 1 0,0 0 0,0 0 0,0 0 0,0-1 0,0 1 0,0 0 0,0 0 0,-1 0 0,1 0 0,0-1 0,-1 0 0,0 2 0,0-1 0,0 1 0,0-1 0,0 1 0,1 0 0,-1 0 0,0-1 0,0 1 0,0 0 0,0 0 0,0 0 0,0 0 0,0 0 0,0 0 0,0 0 0,0 1 0,0-1 0,0 0 0,0 0 0,0 1 0,1-1 0,-1 1 0,0-1 0,0 1 0,0-1 0,-1 1 0,-22 16 0,14-7 0,0 0 0,0 0 0,-12 19 0,20-26 0,0 0 0,0 1 0,0-1 0,0 0 0,0 1 0,1-1 0,-1 1 0,1-1 0,0 1 0,0 0 0,1 0 0,-1-1 0,1 1 0,0 0 0,0 0 0,0 0 0,0-1 0,2 7 0,-1-8 0,0 0 0,1-1 0,-1 1 0,1-1 0,0 1 0,0-1 0,-1 0 0,1 0 0,0 0 0,0 0 0,0 0 0,0 0 0,0 0 0,1-1 0,-1 1 0,0-1 0,0 1 0,0-1 0,0 0 0,1 0 0,-1 0 0,0 0 0,0 0 0,3-1 0,3 0 0,0 1 0,0-1 0,0-1 0,0 0 0,12-3 0,-6-3 0,0-1 0,0 0 0,-1-1 0,0 0 0,0-1 0,-1 0 0,-1-1 0,11-13 0,5-11 0,40-64 0,-44 52 0,-22 48 0,-1-1 0,0 1 0,0 0 0,0-1 0,0 1 0,0 0 0,0-1 0,0 1 0,0-1 0,0 1 0,0 0 0,0-1 0,0 1 0,0 0 0,0-1 0,0 1 0,-1 0 0,1-1 0,0 1 0,0 0 0,0-1 0,-1 1 0,1 0 0,0 0 0,0-1 0,0 1 0,-1 0 0,1 0 0,0-1 0,-1 1 0,1 0 0,0 0 0,-1 0 0,1-1 0,0 1 0,-1 0 0,1 0 0,0 0 0,-1 0 0,1 0 0,0 0 0,-1 0 0,1 0 0,0 0 0,-1 0 0,1 0 0,0 0 0,-1 0 0,1 0 0,0 0 0,-1 0 0,1 0 0,-1 0 0,1 1 0,0-1 0,0 0 0,-1 0 0,1 0 0,0 0 0,-1 1 0,1-1 0,0 0 0,-1 1 0,-6 4 0,1 0 0,-1 0 0,1 0 0,0 1 0,0 0 0,0 1 0,1-1 0,-6 11 0,-33 62 0,39-68 0,0 1 0,1 0 0,1 0 0,0 0 0,-3 23 0,5-33 0,1 1 0,0-1 0,-1 0 0,1 0 0,0 0 0,0 1 0,0-1 0,1 0 0,-1 0 0,1 0 0,-1 0 0,1 1 0,-1-1 0,1 0 0,0 0 0,0 0 0,0 0 0,0 0 0,1-1 0,-1 1 0,0 0 0,1 0 0,-1-1 0,1 1 0,0-1 0,-1 0 0,1 1 0,0-1 0,0 0 0,0 0 0,0 0 0,0 0 0,0 0 0,0-1 0,0 1 0,0 0 0,1-1 0,-1 0 0,3 1 0,3-1 0,0 0 0,1-1 0,-1 0 0,0 0 0,0-1 0,0 0 0,0 0 0,0-1 0,-1 0 0,1 0 0,10-6 0,-5 0 0,0 0 0,-1-1 0,0 0 0,-1 0 0,16-19 0,3-10 0,-1-1 0,40-79 0,-62 108 0,-4 6 0,1-1 0,-1 1 0,0-1 0,0 0 0,-1 0 0,0 0 0,0 0 0,0 0 0,-1 0 0,0 0 0,0-1 0,0-7 0,-2 14 0,0 0 0,0-1 0,0 1 0,0 0 0,0 0 0,0 0 0,0-1 0,0 1 0,0 0 0,0 1 0,0-1 0,0 0 0,0 0 0,0 0 0,0 0 0,0 1 0,0-1 0,0 1 0,-1 0 0,-6 4 0,1 0 0,-1 0 0,1 1 0,0 0 0,1 1 0,-1-1 0,1 1 0,-6 11 0,-1 0 0,0 2 0,-11 25 0,19-34 0,1 0 0,0 0 0,1 0 0,0 0 0,-2 17 0,5-26 0,-1 0 0,1 0 0,-1 0 0,1 1 0,0-1 0,0 0 0,0 0 0,0 1 0,1-1 0,-1 0 0,0 0 0,1 0 0,0 0 0,-1 1 0,1-1 0,0 0 0,0 0 0,0 0 0,0-1 0,0 1 0,1 0 0,-1 0 0,1-1 0,-1 1 0,1 0 0,0-1 0,-1 0 0,1 1 0,0-1 0,0 0 0,0 0 0,0 0 0,0 0 0,3 1 0,2-1 0,1 0 0,-1-1 0,1 0 0,-1 0 0,0 0 0,1-1 0,-1 0 0,0-1 0,1 0 0,-1 0 0,0 0 0,0-1 0,-1 0 0,1 0 0,0-1 0,-1 1 0,0-2 0,0 1 0,0-1 0,-1 0 0,9-9 0,7-10 0,-1-2 0,-1 0 0,27-50 0,-20 33 0,85-119 0,-127 183 0,1 1 0,1 0 0,1 1 0,1 1 0,1 0 0,2 1 0,0 0 0,1 0 0,2 1 0,0 0 0,2 0 0,1 0 0,1 1 0,1 32 0,1-57 0,0 1 0,1 0 0,-1 0 0,0-1 0,1 1 0,-1 0 0,1 0 0,0-1 0,0 1 0,0 0 0,0-1 0,2 4 0,-2-5 0,0-1 0,-1 1 0,1 0 0,0-1 0,0 1 0,-1 0 0,1-1 0,0 1 0,0-1 0,0 1 0,0-1 0,-1 1 0,1-1 0,0 0 0,0 0 0,0 1 0,0-1 0,0 0 0,0 0 0,0 0 0,0 0 0,0 0 0,2 0 0,-1-1 0,1 0 0,0 0 0,-1-1 0,1 1 0,0-1 0,-1 1 0,0-1 0,1 0 0,-1 0 0,0 0 0,0 0 0,0 0 0,0 0 0,0-1 0,-1 1 0,1-1 0,-1 1 0,1-1 0,-1 1 0,0-1 0,1-3 0,1-6 0,0 0 0,0 0 0,-2 0 0,1-1 0,-1 1 0,-1 0 0,-1-1 0,-2-20 0,2 28 0,0 1 0,0-1 0,0 0 0,-1 0 0,0 0 0,0 1 0,0-1 0,-1 1 0,1 0 0,-6-7 0,6 9 0,0 0 0,0 0 0,-1 0 0,1 1 0,0-1 0,-1 1 0,1-1 0,-1 1 0,1 0 0,-1 0 0,0 0 0,1 0 0,-1 1 0,0-1 0,0 1 0,0-1 0,1 1 0,-1 0 0,0 0 0,-3 1 0,5-1 0,-1 0 0,0 1 0,0 0 0,0-1 0,1 1 0,-1 0 0,0 0 0,1-1 0,-1 2 0,1-1 0,-1 0 0,1 0 0,-1 0 0,1 1 0,0-1 0,0 0 0,0 1 0,0-1 0,0 1 0,0 0 0,0-1 0,0 1 0,0 0 0,1-1 0,-1 1 0,1 0 0,-1 0 0,1 0 0,0-1 0,0 4 0,-1-3 0,1 1 0,0-1 0,0 0 0,0 0 0,0 0 0,1 1 0,-1-1 0,0 0 0,1 0 0,0 0 0,-1 0 0,1 0 0,0 0 0,0 0 0,0 0 0,0 0 0,1 0 0,-1 0 0,0-1 0,1 1 0,-1-1 0,1 1 0,0-1 0,-1 1 0,1-1 0,3 2 0,3 0 0,2-1 0,-1 1 0,0-1 0,0-1 0,1 1 0,-1-2 0,0 1 0,1-1 0,-1-1 0,1 0 0,-1 0 0,10-3 0,-12 2 0,0 1 0,0-2 0,0 1 0,0-1 0,0 0 0,-1 0 0,1-1 0,-1 0 0,0 0 0,0 0 0,-1-1 0,1 0 0,-1 0 0,0 0 0,8-12 0,-10 6 0,-12 13 0,-14 13 0,18-11 0,0 0 0,0 1 0,1-1 0,-1 1 0,1 0 0,0 0 0,1 0 0,-1 1 0,1-1 0,0 1 0,0 0 0,1 0 0,0 0 0,0 0 0,-2 10 0,5-15 0,0 0 0,0-1 0,0 1 0,0 0 0,0-1 0,0 0 0,0 1 0,0-1 0,0 0 0,0 1 0,0-1 0,0 0 0,0 0 0,0 0 0,0 0 0,0 0 0,1 0 0,-1 0 0,0 0 0,0 0 0,0 0 0,1-1 0,29-4 0,5-4 0,-16 2 0,1 2 0,0 1 0,1 0 0,29-1 0,-50 5 0,0 0 0,0 0 0,0 0 0,0 0 0,-1 0 0,1 1 0,0-1 0,0 0 0,0 0 0,0 0 0,-1 1 0,1-1 0,0 1 0,0-1 0,0 0 0,-1 1 0,1-1 0,0 1 0,-1 0 0,1-1 0,0 1 0,-1-1 0,1 1 0,-1 0 0,1 0 0,-1-1 0,1 1 0,-1 0 0,1 1 0,1 29 0,0 2 0,-1-32 0,-1 0 0,1 0 0,-1 0 0,1 0 0,-1 0 0,1 0 0,-1 0 0,1-1 0,0 1 0,-1 0 0,1 0 0,0 0 0,0-1 0,0 1 0,0 0 0,0-1 0,0 1 0,0-1 0,0 1 0,0-1 0,0 0 0,0 1 0,0-1 0,0 0 0,0 0 0,0 0 0,1 0 0,12 1 0,-1-2 0,0 0 0,0 0 0,0-2 0,0 1 0,24-9 0,-23 6 0,1 1 0,0 1 0,0 0 0,24-1 0,-39 4-15,0 0 0,1 0 0,-1 0 1,0 0-1,1 0 0,-1 0 0,0 0 0,1 0 0,-1 1 0,0-1 1,0 0-1,1 0 0,-1 0 0,0 1 0,0-1 0,1 0 0,-1 0 1,0 0-1,0 1 0,0-1 0,1 0 0,-1 1 0,0-1 1,0 0-1,0 1 0,0-1 0,0 0 0,0 0 0,0 1 0,1-1 1,-1 0-1,0 1 0,0-1 0,0 0 0,0 1 0,0-1 0,-1 0 1,1 1-1,0-1 0,0 0 0,0 1 0,0-1 0,0 0 0,0 1 1,0-1-1,-1 0 0,1 0 0,0 1 0,0-1 0,0 0 0,-1 0 1,1 1-1,0-1 0,-11 15-4367,2-10-4752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07.7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 0 18193,'0'0'5632,"-3"9"-3155,0 0-1800,-3 9 329,1 0 1,1 0 0,-4 35-1,8-52-1003,0 0-1,0 0 0,0 0 1,1-1-1,-1 1 0,0 0 1,0 0-1,0 0 1,1 0-1,-1-1 0,1 1 1,-1 0-1,0 0 0,1-1 1,-1 1-1,1 0 0,0-1 1,-1 1-1,1 0 1,-1-1-1,1 1 0,0-1 1,0 1-1,-1-1 0,1 1 1,1 0-1,29 2 108,-23-3-75,1-2 0,-1 1 0,0-1 1,0 0-1,11-5 0,95-66 547,-113 73-572,-1-1 0,1 1 0,0 0 1,-1 0-1,1 0 0,0-1 0,-1 1 1,1 0-1,0 0 0,-1 0 0,1 0 1,0 0-1,-1 0 0,1 1 0,0-1 0,-1 0 1,1 0-1,0 0 0,-1 1 0,1-1 1,-1 0-1,1 0 0,0 1 0,-1-1 1,1 1-1,-1-1 0,1 0 0,-1 1 1,1-1-1,-1 1 0,0-1 0,1 1 1,-1-1-1,0 1 0,1 0 0,-1-1 1,0 1-1,1-1 0,-1 1 0,0 0 1,0-1-1,0 1 0,0 1 0,8 38 34,-6-23 86,-1-13-125,0 0-1,0-1 1,0 1-1,1 0 1,-1-1 0,1 0-1,0 1 1,0-1-1,0 0 1,0 0-1,0 0 1,1 0-1,-1 0 1,1-1 0,0 1-1,0-1 1,0 1-1,0-1 1,0 0-1,1 0 1,-1-1-1,1 1 1,5 1 0,-4-2-2,1 0 1,-1-1 0,1 0 0,0 0 0,0 0 0,-1-1-1,1 0 1,-1 0 0,1 0 0,-1-1 0,1 1 0,-1-1-1,0-1 1,0 1 0,7-5 0,0 0-103,177-103-14061,-162 93 6094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08.0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67 232 5509,'0'0'8942,"-8"8"-6780,2-2-1709,0-2-38,1 1 0,0-1-1,1 1 1,-1 0 0,1 1-1,0-1 1,0 1 0,0-1-1,1 1 1,0 0 0,-3 8-1,6-14-396,0 0-1,0 1 1,0-1-1,1 1 1,-1-1 0,0 1-1,0-1 1,0 0-1,1 1 1,-1-1-1,0 0 1,0 1 0,1-1-1,-1 1 1,0-1-1,1 0 1,-1 0-1,0 1 1,1-1 0,-1 0-1,0 0 1,1 1-1,-1-1 1,1 0-1,-1 0 1,0 0 0,1 0-1,-1 1 1,1-1-1,-1 0 1,1 0-1,-1 0 1,0 0-1,1 0 1,0 0 0,21 0 55,-19-1-21,9 0 10,0-2 0,0 1 0,-1-1 0,1-1-1,-1 0 1,0-1 0,0 0 0,-1-1 0,1 0 0,-1 0 0,0-1-1,-1-1 1,12-10 0,-2-1 897,-1 0 0,0-1 0,-1-1 0,-2 0 0,15-25 0,11-35 192,-32 61-451,-28 58-373,1-3 7,-19 60 1,33-84-290,1 0 1,0 0-1,1 0 1,0 1-1,1-1 1,0 1-1,1-1 1,0 1-1,1-1 0,2 15 1,-1-22-62,0 0 1,0 0-1,0 0 0,0-1 1,1 1-1,0 0 0,-1-1 1,1 0-1,0 1 0,1-1 1,-1 0-1,0-1 0,1 1 0,0-1 1,0 1-1,-1-1 0,1 0 1,1 0-1,-1-1 0,0 1 1,0-1-1,1 0 0,5 0 1,4 2-483,1 0 0,-1-2 0,1 0 0,-1-1 1,29-2-1,-12-6-6581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09.5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302 4 9545,'0'0'17457,"-10"-2"-16443,4 1-982,1 1 0,-1-1 1,0 1-1,0 0 0,0 1 1,0-1-1,0 1 0,1 1 1,-1-1-1,0 1 0,1 0 1,-1 0-1,1 0 0,0 1 1,0 0-1,0 0 0,0 0 0,-8 7 1,-66 54 62,71-57-87,1 0 1,0 0 0,1 1 0,0 0 0,0 0 0,1 0-1,-9 19 1,14-26-10,-1-1 0,1 1 0,0 0 0,0 0 0,0 0-1,0-1 1,0 1 0,1 0 0,-1 0 0,0-1 0,0 1-1,0 0 1,1-1 0,-1 1 0,0 0 0,1 0 0,-1-1 0,0 1-1,1-1 1,-1 1 0,1 0 0,-1-1 0,1 1 0,-1-1 0,1 1-1,0-1 1,-1 1 0,1-1 0,0 0 0,-1 1 0,1-1 0,0 0-1,-1 0 1,1 1 0,0-1 0,0 0 0,-1 0 0,1 0-1,0 0 1,0 0 0,-1 0 0,1 0 0,0 0 0,0 0 0,1 0-1,50 0-71,-37-1 66,-4 0-6,-1 1-1,0 1 1,0-1 0,0 2 0,0-1 0,18 7-1,-25-7 27,-1 0 0,0 0 0,0 1 0,0-1 0,1 1 0,-1 0 0,0 0 0,-1-1 0,1 1-1,0 0 1,-1 1 0,1-1 0,-1 0 0,1 0 0,-1 1 0,0-1 0,0 1 0,0-1-1,-1 1 1,1-1 0,0 1 0,-1-1 0,0 1 0,1 0 0,-1-1 0,0 1 0,0 0 0,-1-1-1,1 1 1,-1-1 0,0 5 0,-1-3 88,1 1 1,-1-1-1,0 0 0,0 0 0,-1 0 0,1 0 1,-1-1-1,0 1 0,0-1 0,0 1 1,0-1-1,0 0 0,-1 0 0,0 0 1,1-1-1,-1 1 0,0-1 0,0 0 0,-7 3 1,-3 1 250,0-1 0,-1 0 0,0-1 0,-23 5 0,28-8-700,0 0 0,0 0 0,0-1 0,-11-1 0,20 1 277,0 0-1,-1 0 1,1 0 0,0 0 0,0 0 0,0-1-1,0 1 1,0 0 0,0 0 0,0-1 0,0 1 0,0-1-1,0 1 1,0-1 0,0 1 0,0-1 0,0 0-1,0 1 1,1-1 0,-1 0 0,0 0 0,0 1 0,1-1-1,-1 0 1,0 0 0,1 0 0,-1 0 0,1 0 0,-1 0-1,1 0 1,0 0 0,-1 0 0,1 0 0,0 0-1,0 0 1,0-1 0,0 1 0,0 0 0,0 0 0,0 0-1,0 0 1,0 0 0,0 0 0,1 0 0,-1 0 0,0 0-1,1 0 1,-1 0 0,1 0 0,0-2 0,2 0-934,-1-1 0,1 1 1,-1 0-1,1 0 0,0 0 0,0 0 1,1 1-1,-1-1 0,7-3 1,23-12-5456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09.9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31 342 17136,'0'0'10864,"-3"9"-10400,-2 7-273,0-2 56,1 0 1,0 0 0,1 1 0,0-1 0,1 1-1,0 0 1,2 29 0,1-43-245,-1 1 1,1-1-1,-1 0 1,1 0-1,0 0 0,0 0 1,-1 1-1,1-1 0,0 0 1,0 0-1,0 0 1,0-1-1,0 1 0,0 0 1,1 0-1,-1 0 0,0-1 1,0 1-1,0-1 1,1 1-1,-1-1 0,0 1 1,1-1-1,-1 0 1,0 0-1,1 0 0,-1 1 1,1-1-1,-1-1 0,0 1 1,1 0-1,-1 0 1,0 0-1,1-1 0,1 0 1,3 0 22,1-1 0,0 1 0,-1-1 0,1-1 0,-1 1 0,7-5 0,2-3 47,0-1 0,-1 0-1,-1-1 1,1 0 0,-2-1-1,0-1 1,-1 0 0,0-1-1,-1 0 1,-1 0 0,0-1-1,9-24 1,-10 21 7,-2 0 0,0-1 0,-1 0 0,-1 0 1,0 0-1,-2 0 0,-1 0 0,0-1 0,-1 1 0,-6-36 0,6 53-85,0 1 0,0-1 1,0 1-1,-1-1 0,1 1 0,-1-1 0,0 1 0,0-1 1,0 1-1,0 0 0,0-1 0,0 1 0,-1 0 0,1 0 1,-1 0-1,1 0 0,-1 0 0,0 0 0,0 0 1,0 1-1,0-1 0,0 1 0,0-1 0,0 1 0,-1 0 1,1 0-1,0 0 0,-1 0 0,1 0 0,-4 0 1,2 1-6,0 1 1,0-1 0,1 1 0,-1 0 0,0 0 0,1 1 0,-1-1 0,1 1 0,0-1 0,-1 1 0,1 0 0,0 0 0,0 1-1,0-1 1,0 1 0,1-1 0,-1 1 0,0 0 0,-3 6 0,-6 7 46,0 1 0,0 0-1,2 1 1,0 0 0,2 0 0,-1 1-1,2 0 1,-6 28 0,12-45-37,1-1 0,0 0 1,0 1-1,0-1 0,0 0 0,0 1 1,0-1-1,0 1 0,1-1 0,-1 0 0,0 1 1,1-1-1,-1 0 0,1 0 0,-1 1 1,1-1-1,0 0 0,0 0 0,-1 0 0,1 0 1,0 0-1,0 0 0,0 0 0,2 2 1,0-2-1,0 1 1,0 0-1,0-1 1,1 0 0,-1 0-1,0 0 1,1 0 0,-1-1-1,7 1 1,8-1-13,0 0 0,0-2 1,18-3-1,-30 4-1,7-1 77,-3 0-282,0 1-1,1-1 1,-1 2 0,1-1-1,18 3 1,-26-2 136,-1 1-1,0 0 1,1-1 0,-1 1-1,0 0 1,1 0 0,-1 1 0,0-1-1,0 0 1,0 1 0,0-1-1,0 1 1,0-1 0,-1 1-1,1 0 1,-1 0 0,1 0-1,-1 0 1,1 0 0,-1 0-1,0 1 1,0-1 0,0 0-1,0 0 1,-1 1 0,1-1-1,0 1 1,-1-1 0,0 5-1,1 77-939,-2-62-2206,1 1-3786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0.3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0 14446,'0'0'5039,"-1"10"-1831,-13 82-445,7-58-1545,1 1 1,2 0-1,2 0 1,1-1-1,5 57 1,-3-86-1967,1 0 1,0-1-1,0 1 1,0 0-1,0 0 1,6 7-1,-8-12 620,0 1 1,1-1-1,-1 1 0,0 0 1,0-1-1,1 1 0,-1-1 0,0 1 1,1-1-1,-1 1 0,1-1 1,-1 0-1,1 1 0,-1-1 1,1 1-1,-1-1 0,1 0 0,-1 0 1,1 1-1,-1-1 0,1 0 1,0 0-1,-1 1 0,1-1 1,0 0-1,-1 0 0,1 0 1,-1 0-1,1 0 0,0 0 0,-1 0 1,1 0-1,0 0 0,-1 0 1,1-1-1,-1 1 0,1 0 1,-1 0-1,1-1 0,0 1 0,-1 0 1,1-1-1,-1 1 0,1 0 1,-1-1-1,1 1 0,-1-1 1,0 1-1,1 0 0,-1-1 0,1 0 1,-1 1-1,0-1 0,1 1 1,-1-1-1,0 1 0,0-1 1,0 1-1,1-1 0,-1 0 1,0 1-1,0-1 0,0 0 0,0 1 1,0-2-1,7-19-7127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0.6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35 14670,'0'0'7041,"5"10"-4510,-3-5-2215,0-2-150,-1 1 0,0-1-1,1 0 1,0 0 0,0 0-1,0 0 1,0 0 0,0-1-1,0 1 1,1 0-1,-1-1 1,1 0 0,0 0-1,0 0 1,0 0 0,0 0-1,0 0 1,0-1 0,0 1-1,0-1 1,1 0 0,5 1-1,-3-1 47,0-1 1,0 0-1,1 0 0,-1 0 1,0-1-1,0 0 0,1 0 0,-1 0 1,7-3-1,-11 3-174,0 0 0,0 0-1,0 0 1,0-1 0,0 1 0,-1 0-1,1-1 1,-1 1 0,1-1 0,-1 0 0,1 1-1,-1-1 1,0 0 0,0 0 0,0 0-1,0 0 1,0 0 0,0 0 0,0 0-1,-1 0 1,1 0 0,-1 0 0,1 0 0,-1 0-1,0-1 1,0 1 0,0 0 0,0 0-1,0 0 1,-1-3 0,0 3-16,1 0 1,-1 0-1,0 0 0,0 0 1,0 0-1,0 0 0,0 0 0,0 0 1,0 1-1,-1-1 0,1 0 1,-1 1-1,1-1 0,-1 1 1,0-1-1,1 1 0,-1 0 1,0 0-1,0 0 0,0 0 1,0 0-1,0 0 0,0 0 0,0 1 1,0-1-1,0 1 0,-1-1 1,1 1-1,0 0 0,0 0 1,0 0-1,-1 0 0,-2 1 1,0-1-43,1 0-1,-1 1 1,0-1 0,1 1 0,-1 0 0,0 1 0,1-1 0,0 1 0,-1 0 0,1 0 0,0 0 0,0 0 0,0 1 0,0-1 0,-4 5 0,2 1 36,0-1 0,0 1 1,1 1-1,0-1 0,0 1 1,1 0-1,0 0 0,1 1 1,0-1-1,0 1 1,1-1-1,0 1 0,1 0 1,0 0-1,1 11 0,1-19-29,-1 0-1,1 0 0,0 0 0,1-1 1,-1 1-1,0 0 0,0-1 0,1 1 1,-1-1-1,1 0 0,-1 1 0,1-1 1,-1 0-1,1 0 0,0 0 1,0 0-1,0 0 0,-1 0 0,1-1 1,0 1-1,0-1 0,0 1 0,0-1 1,0 0-1,0 1 0,0-1 0,0 0 1,4-1-1,61-3-3971,-31-8-1038,2-6-2365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0.9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121 281 16400,'0'0'6614,"-10"5"-4639,0 0-1751,1 0-1,0 1 1,0 0 0,1 0 0,0 1-1,0 0 1,-8 10 0,12-13-172,1 0 1,0 0 0,0 0 0,0 0 0,1 0 0,-1 1-1,1-1 1,0 1 0,0 0 0,1 0 0,-1-1-1,1 1 1,0 0 0,0 0 0,1 0 0,-1 0-1,1 0 1,1 1 0,-1-1 0,2 7 0,-2-11-68,1 0 0,0 0 0,0 0 0,0 0 0,0 0 0,-1 0 1,1 0-1,1 0 0,-1 0 0,0-1 0,0 1 0,0 0 0,0-1 1,0 1-1,1 0 0,-1-1 0,0 0 0,1 1 0,-1-1 0,0 0 0,1 0 1,-1 1-1,0-1 0,1 0 0,-1 0 0,0-1 0,3 1 0,38-8-625,-32 1 481,1 1 1,-1-1 0,-1 0 0,0-1 0,0 0-1,0-1 1,-1 0 0,0 0 0,-1-1 0,0 0-1,0 0 1,-1-1 0,7-18 0,-3 6 213,-1-1 0,-1 0 0,-1 0 0,-1-1 0,3-40 0,-6 41 324,-2 0 0,-3-39 0,2 62-362,0 0-1,1 1 1,-1-1-1,-1 0 1,1 0-1,0 0 1,0 0-1,0 1 1,0-1-1,-1 0 1,1 0-1,0 0 1,-1 1 0,1-1-1,0 0 1,-1 0-1,1 1 1,-1-1-1,1 0 1,-1 1-1,0-1 1,1 1-1,-1-1 1,1 1-1,-1-1 1,-1 0-1,1 1-5,0 0 1,0 0-1,0 0 0,-1 1 0,1-1 1,0 0-1,0 1 0,0-1 0,1 1 0,-1-1 1,0 1-1,0-1 0,0 1 0,0 0 1,0-1-1,1 1 0,-2 1 0,-29 40 126,20-24 277,0 2 0,1-1-1,1 2 1,1-1 0,1 1-1,0 0 1,2 1 0,0-1 0,-1 31-1,6-50-403,0-1-1,0 0 0,0 1 0,0-1 1,0 0-1,0 0 0,0 1 0,1-1 1,-1 0-1,1 0 0,-1 1 1,1-1-1,-1 0 0,1 0 0,0 0 1,0 0-1,-1 0 0,1 0 0,0 0 1,0 0-1,0 0 0,0 0 0,0 0 1,2 1-1,0-1 13,0 0 0,0 0 0,0-1 0,0 1 0,0 0 0,0-1 0,0 0 1,1 0-1,-1 0 0,5-1 0,9-2 47,1-1 1,-1 0-1,19-8 0,-21 7-89,-9 3 9,1-1 0,0 2 1,0-1-1,0 1 0,1 0 0,-1 0 1,12 1-1,-17 0 5,0 1 1,0-1-1,0 1 1,0 0-1,-1-1 1,1 1-1,0 0 1,-1 0 0,1 0-1,-1 0 1,1 0-1,-1 1 1,1-1-1,-1 0 1,0 1-1,0-1 1,1 1-1,-1-1 1,0 1-1,-1 0 1,1-1-1,0 1 1,0 0-1,-1 0 1,1-1-1,-1 1 1,1 0-1,-1 0 1,0 0-1,0 0 1,1 0-1,-2-1 1,1 4-1,3 85 313,-3-71-4479,27-108-8357,-17 42 6299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1.6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0 5958,'0'0'15828,"0"9"-14493,-11 100 1021,4-54 411,1 100 0,7-149-2682,0-1 0,1 1 0,-1-1 0,1 1 0,0-1 0,1 1 0,-1-1 0,4 5 0,-5-9-67,-1 0-1,0 0 1,1 0 0,-1 0 0,1 0 0,-1 0 0,1 0 0,0 0 0,-1-1 0,1 1 0,0 0 0,0 0 0,0-1 0,0 1 0,-1 0 0,1-1 0,0 1 0,0-1 0,0 1 0,0-1 0,0 0 0,0 1 0,0-1 0,0 0 0,0 0 0,1 1 0,-1-1 0,0 0 0,0 0 0,0 0 0,0 0 0,0-1 0,0 1 0,0 0 0,0 0 0,0-1 0,0 1 0,0-1 0,0 1 0,0 0-1,0-1 1,0 0 0,0 1 0,0-1 0,-1 0 0,1 1 0,0-1 0,0 0 0,-1 0 0,2-1 0,1-3-10,0 0 0,-1 0 0,0 0-1,1 0 1,-2-1 0,1 1 0,-1-1 0,0 1-1,0-1 1,0 0 0,-1-6 0,-3-64-27,3 74-4,0 1 0,0-1 1,0 0-1,-1 0 0,1 1 0,-1-1 1,1 0-1,-1 1 0,0-1 0,1 1 1,-1-1-1,0 1 0,0-1 0,0 1 1,0-1-1,0 1 0,-1 0 0,-2-2 1,3 29-923,1-23 929,0-1 0,0 0 0,0 0 1,1 0-1,-1 0 0,1 0 0,0 1 1,-1-1-1,1 0 0,0 0 0,0-1 1,0 1-1,1 0 0,-1 0 0,0 0 1,1-1-1,-1 1 0,1-1 0,-1 1 1,1-1-1,2 2 0,0-1 18,0 0 0,0 0 0,1 0 0,-1 0 0,0-1 0,1 0 0,-1 0 0,1 0 0,8 0 0,-4-1 80,0 0-1,0 0 1,0-1-1,0 0 1,0-1 0,0 0-1,-1 0 1,1-1 0,-1 0-1,10-5 1,28-25 405,-44 31-472,0 1 0,0-1 1,0 0-1,-1 0 0,1 0 0,-1 0 0,1 0 1,-1 0-1,0 0 0,0 0 0,0-1 0,0 1 0,0 0 1,0-1-1,-1 1 0,1-1 0,-1 1 0,1-1 1,-1 1-1,0-4 0,-1 6-15,1-1 0,-1 0 0,1 1 0,-1-1 0,1 0 0,-1 1 0,1-1 0,-1 1 0,0-1 0,1 1 0,-1-1 0,0 1 0,1-1 0,-1 1 0,0 0 0,0-1 0,1 1 0,-1 0 0,0 0 0,0-1 0,0 1 0,1 0 0,-1 0 0,0 0 0,0 0 0,0 0 0,0 0 0,1 0 0,-1 0 0,0 1 0,0-1 0,0 0 0,1 0 0,-1 1 0,0-1 0,0 1 0,-31 13 0,27-10 0,1 1 0,0-1 0,0 1 0,0-1 0,0 1 0,1 0 0,0 0 0,0 1 0,0-1 0,1 1 0,0-1 0,0 1 0,0 0 0,0 0 0,1 0 0,0 0 0,1 0 0,-1 0 0,1 0 0,1 10 0,0-15 0,-1 0 0,1 1 0,0-1 0,0 1 0,0-1 0,0 0 0,0 0 0,1 1 0,-1-1 0,0 0 0,1 0 0,-1 0 0,0-1 0,1 1 0,-1 0 0,1 0 0,-1-1 0,1 1 0,-1-1 0,1 1 0,0-1 0,-1 0 0,1 0 0,3 1 0,48 0 0,-43-1 0,5 0 0,0 0 0,1-1 0,-1-1 0,0-1 0,0 0 0,28-10 0,-39 11 0,1 1 0,-1-1 0,0-1 0,0 1 0,0-1 0,0 1 0,0-1 0,-1 0 0,1-1 0,-1 1 0,0-1 0,0 1 0,0-1 0,0 0 0,-1 0 0,0 0 0,1 0 0,-2-1 0,1 1 0,0 0 0,-1-1 0,0 0 0,0 1 0,0-1 0,0 0 0,-1-5 0,0 1 0,-1 0 0,1 0 0,-2 0 0,1 0 0,-1 1 0,-1-1 0,0 1 0,-4-11 0,-2-5 0,10 24 0,0-1 0,0 0 0,0 1 0,0-1 0,0 1 0,0 0 0,0-1 0,0 1 0,0 0 0,0 0 0,0 0 0,0-1 0,0 1 0,0 0 0,0 0 0,0 1 0,1-1 0,-1 0 0,1 1 0,35 10-734,4 1-3481,-5-9-4129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2.4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187 105 4612,'0'0'12973,"1"-12"-8201,4-36-1179,-4 46-3488,-1 0 0,0 0-1,0 0 1,0 0 0,0 0 0,0 0 0,0 0 0,-1 0-1,1 0 1,-1 1 0,1-1 0,-1 0 0,0 0 0,1 0-1,-1 1 1,0-1 0,0 0 0,0 1 0,-2-3 0,2 4 1,0-1 0,-1 0 0,1 1 0,0-1 0,0 1 0,-1-1 0,1 1 1,0-1-1,-1 1 0,1 0 0,0 0 0,-1 0 0,1 0 0,0 0 1,-1 0-1,1 0 0,0 0 0,-1 1 0,1-1 0,-2 1 0,-2 1 121,0 0-1,0 0 1,0 0-1,0 1 1,0 0-1,1 0 1,-1 0-1,1 0 1,0 1-1,-5 6 1,-3 5-263,0 2 1,2 0-1,0 0 1,1 1-1,0 0 0,2 0 1,0 1-1,1 0 1,1 1-1,1-1 1,-2 26-1,6-44 34,0 0 0,1-1 0,-1 1 0,1-1 0,-1 1 0,1-1 0,0 1-1,-1-1 1,1 0 0,-1 1 0,1-1 0,0 0 0,-1 1 0,1-1 0,0 0 0,-1 0 0,1 1 0,0-1 0,-1 0 0,1 0 0,0 0 0,0 0 0,-1 0 0,1 0-1,0 0 1,-1 0 0,1 0 0,0-1 0,0 1 0,-1 0 0,1 0 0,0-1 0,-1 1 0,2-1 0,30-8 78,-29 8-91,-1 0-53,0 0-1,1 0 0,-1 0 1,1 1-1,-1-1 0,1 1 1,0-1-1,-1 1 0,1 0 1,-1 0-1,1 0 0,0 0 1,-1 1-1,1-1 0,-1 1 1,1-1-1,-1 1 0,1 0 1,-1 0-1,1 0 0,-1 0 1,0 1-1,0-1 0,0 0 1,0 1-1,0 0 0,0-1 1,0 1-1,0 0 0,0 0 1,-1 0-1,1 0 0,-1 1 1,1-1-1,-1 0 0,0 0 1,0 1-1,0-1 0,0 1 1,0 3-1,3 11 13,-1 1 1,-1 0-1,0-1 1,-3 35-1,1-32 90,0 1 48,-1 0 0,0 0 0,-7 28 0,7-43 82,-1 0-1,0 0 1,0 0 0,0 0-1,0 0 1,-1-1 0,0 1 0,0-1-1,-1 0 1,1 0 0,-1 0-1,0 0 1,-1-1 0,1 1-1,-11 6 1,14-10-154,0 0 0,0 0 0,0 0 0,0-1 1,-1 1-1,1 0 0,0-1 0,-1 1 0,1-1 0,0 0 0,-1 1 0,1-1 0,0 0 0,-1 0 0,1 0 0,-1 0 0,1 0 0,-1 0 0,1 0 1,0 0-1,-1-1 0,1 1 0,0-1 0,-1 1 0,-1-2 0,1 1 2,0-1 0,0 0-1,1 0 1,-1 0 0,1 0 0,0 0-1,-1 0 1,1 0 0,0 0 0,0 0 0,0-1-1,0 1 1,0-4 0,-2-11 18,0 0 1,2 0-1,0-25 0,1 32-28,-1-19-104,1 0 0,2 0 0,1 1 0,12-53 0,-11 69 44,1-1 1,0 0-1,0 1 0,1 0 1,1 0-1,0 1 0,0 0 1,1 0-1,1 1 0,-1 0 1,2 0-1,18-14 0,14-5-523,22-15 186,-60 41 415,0-1 0,0 1-1,-1-1 1,1 0 0,-1 0 0,1 0 0,-1-1 0,-1 1-1,1-1 1,3-8 0,-5 12-1,-1 0 0,1 1 0,-1-1 0,0 1 0,1-1 0,-1 1 0,0-1 0,0 0 0,1 1 0,-1-1 0,0 0 0,0 1 0,0-1 0,0 0 0,0 1 0,0-1 0,0 0 0,0 0 0,0 1 0,0-1 0,0 0 1,0 1-1,0-1 0,-1 0 0,1 1 0,0-1 0,-1 1 0,1-1 0,0 0 0,-1 1 0,1-1 0,0 1 0,-1-1 0,1 1 0,-1-1 0,1 1 0,-1-1 0,0 1 0,1 0 0,-1-1 0,1 1 0,-1 0 0,0-1 0,1 1 0,-1 0 0,1 0 0,-1 0 0,0-1 0,0 1 0,1 0 0,-1 0 0,0 0 0,1 0 0,-1 0 0,-1 1 0,0-1 54,-1 1 1,0-1-1,0 1 0,0 0 1,1 0-1,-1 1 0,0-1 0,1 1 1,-1-1-1,1 1 0,0 0 1,-3 2-1,-1 2-73,1 0 0,0 0 0,0 0 0,1 0 0,0 1 0,0 0 0,1 0 0,-1 0 0,2 0 0,-1 1 0,1-1 0,0 1 0,0 0 0,1-1 0,0 1 0,1 0 0,0 13 0,1-20-47,-1 0 0,1 0 0,0 0 1,0 0-1,0 0 0,-1 0 0,1 0 0,0 0 0,1 0 1,-1-1-1,0 1 0,0 0 0,0-1 0,0 1 0,0-1 1,1 1-1,-1-1 0,0 0 0,0 1 0,1-1 0,-1 0 1,0 0-1,1 0 0,-1 0 0,0 0 0,0 0 0,1 0 0,-1 0 1,0-1-1,3 0 0,41-11-2878,7-20-3322,-6-8-3506,-18 9-1164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2.8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0 15150,'0'0'5323,"-9"4"-3519,-3 2-1132,0 1-1,0 0 1,1 1-1,0 0 1,0 1-1,1 0 1,0 0 0,0 1-1,-13 19 1,22-28-668,1-1-1,0 0 1,0 1 0,0-1 0,0 1 0,0-1 0,0 0-1,-1 1 1,1-1 0,0 0 0,0 1 0,0-1-1,0 1 1,0-1 0,0 0 0,0 1 0,1-1 0,-1 0-1,0 1 1,0-1 0,0 0 0,0 1 0,0-1-1,0 0 1,1 1 0,-1-1 0,0 0 0,0 1 0,1-1-1,-1 0 1,0 0 0,0 1 0,1-1 0,-1 0-1,0 0 1,1 1 0,19 4 61,35-5-288,-41 0-27,71 5-1094,-78-4 1310,0 0-1,0 1 1,0 0 0,-1 0 0,1 0-1,0 1 1,-1 0 0,0 0-1,12 8 1,-17-10 46,0 0 1,0 0 0,0 0-1,1 0 1,-1 0-1,0 0 1,-1 0-1,1 1 1,0-1-1,0 0 1,0 1-1,-1-1 1,1 1-1,-1-1 1,1 1-1,-1-1 1,1 1-1,-1-1 1,0 1 0,0-1-1,0 1 1,0-1-1,0 1 1,0 2-1,-1-1 66,0 0-1,0-1 1,-1 1 0,1 0-1,-1 0 1,1 0 0,-1-1-1,0 1 1,0-1 0,0 0-1,-4 4 1,-5 3 161,-1 0-1,0 0 1,-24 12-1,29-17-231,-1 1-1,0-1 0,0-1 1,0 1-1,-1-1 0,1-1 0,-1 1 1,1-2-1,-1 1 0,-10 0 1,18-3-75,1 1 0,-1-1 0,0 1 0,0-1 0,1 1 0,-1-1 0,0 0 0,1 1 0,-1-1-1,1 0 1,-1 1 0,1-1 0,-1 0 0,1 0 0,0 0 0,-1 1 0,1-1 0,0 0 0,-1 0 0,1 0 0,0 0 0,0 0 0,0 1 0,0-1 0,0 0 0,0 0 0,0 0 0,0 0 0,0 0 0,1 0 0,-1-1 0,6-32-2373,32-58-5150,-17 44 1911,1-8-1991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4.0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0 182 10122,'5'-9'3491,"15"-26"-656,-10 25 163,-5 18-1552,-4 23-249,-1-27-694,-1 109 2289,2 127 3176,0-234-5885,-1-1 0,1 0-1,0 0 1,1 0 0,-1 0 0,1 0-1,3 5 1,-5-9-70,0 0 0,0 0 0,1-1 0,-1 1 0,1 0 0,-1 0 0,1-1 0,-1 1 0,1 0 1,-1-1-1,1 1 0,-1-1 0,1 1 0,0-1 0,-1 1 0,1-1 0,0 1 0,0-1 0,-1 1 0,1-1 0,0 0 0,0 0 0,0 1 0,-1-1 0,1 0 0,0 0 0,0 0 1,0 0-1,0 0 0,-1 0 0,1 0 0,0 0 0,0 0 0,0-1 0,0 1 0,-1 0 0,1 0 0,0-1 0,0 1 0,0 0 0,-1-1 0,1 1 0,0-1 0,-1 1 0,1-1 0,0 1 1,-1-1-1,1 0 0,-1 1 0,1-1 0,-1 0 0,1 1 0,0-2 0,4-5-8,0 0 1,-1-1-1,0 1 1,0-1-1,0 0 1,-1 0-1,0-1 1,-1 1-1,1 0 1,0-16-1,-1 10-7,-1 1 1,0-1-1,-1 0 0,-1 0 0,0 0 1,-4-15-1,5 28 1,0 0 0,0 0 0,0 0 0,0 0 0,0 0 0,-1 0 0,1 0 0,0 0 0,-1 0 0,1-1 0,-1 2 0,1-1 0,-1 0 0,1 0 0,-1 0 0,0 0 0,0 0 0,1 0 0,-1 1 0,0-1 1,0 0-1,0 1 0,0-1 0,0 0 0,-1 0 0,1 2-2,0-1 1,0 1 0,1-1-1,-1 1 1,0 0 0,0 0-1,1-1 1,-1 1 0,1 0-1,-1 0 1,1 0 0,-1 0-1,1-1 1,-1 1 0,1 0-1,0 0 1,0 0 0,-1 0-1,1 0 1,0 0 0,0 0-1,0 0 1,0 0 0,0 0-1,0 0 1,0 0 0,1 2-1,-1 2-5,0 0-1,0 1 1,1-1-1,-1 0 1,1 0-1,1 0 1,-1 1-1,1-1 1,0-1-1,0 1 1,0 0-1,5 7 1,-4-9 12,-1 0 1,1-1-1,-1 1 1,1-1-1,0 0 1,0 0-1,0 0 0,0 0 1,0 0-1,1 0 1,-1-1-1,0 0 1,1 0-1,-1 0 1,1 0-1,0 0 1,-1-1-1,1 0 0,6 1 1,-4-2-1,1 0-1,0 0 1,0 0-1,-1-1 1,1 0 0,-1 0-1,1-1 1,-1 0 0,0 0-1,0 0 1,0-1-1,-1 1 1,1-2 0,-1 1-1,0 0 1,0-1-1,0 0 1,-1 0 0,0-1-1,6-9 1,-2 3 0,-1 1-1,0-2 1,-1 1-1,-1-1 1,0 0 0,0 0-1,-1-1 1,-1 1-1,2-20 1,-5 34-4,0-1 0,0 0 0,0 0 0,-1 0 0,1 0 0,0 0 0,0 0 0,0 1 0,0-1 0,0 0 0,-1 0 0,1 0 0,0 0 0,0 0 0,0 0 0,0 0 0,-1 0 0,1 0 0,0 0 0,0 0 0,0 0 0,-1 0 0,1 0 0,0 0 0,0 0 0,0 0 0,0 0 0,-1 0 0,1 0 0,0 0 0,0 0 0,0 0 0,-1 0 0,1 0 0,0 0 0,0 0 0,0 0 0,0-1 0,0 1 0,-1 0 0,1 0 0,0 0 0,0 0 0,0 0 0,0-1 0,0 1 0,0 0 0,0 0 0,0 0 0,-1 0 0,1-1 0,0 1 0,0 0 0,0 0 0,0 0 0,0 0 0,0-1 0,0 1 0,0 0 0,0 0 0,0 0 0,0-1 0,0 1 0,0 0 0,-9 9 0,-2 9 0,1 1 0,1-1 0,0 1 0,-10 35 0,15-42 0,1-1 0,1 1 0,0-1 0,0 1 0,1 0 0,1 0 0,0 0 0,0 0 0,5 21 0,-5-31 0,1 0 0,0 0 0,0 0 0,0 0 0,1-1 0,-1 1 0,0 0 0,1-1 0,-1 1 0,1 0 0,-1-1 0,1 0 0,0 1 0,0-1 0,-1 0 0,1 0 0,0 0 0,0 0 0,0 0 0,0-1 0,0 1 0,1-1 0,-1 1 0,0-1 0,0 0 0,0 1 0,0-1 0,0 0 0,5-1 0,0 1 0,0-1 0,0 0 0,0 0 0,0-1 0,-1 1 0,1-2 0,0 1 0,8-5 0,2-4 0,0-1 0,0-1 0,-1 0 0,-1-1 0,0-1 0,-1-1 0,0 0 0,-2 0 0,0-2 0,-1 1 0,0-1 0,-2-1 0,0 0 0,-1 0 0,-1-1 0,0 0 0,-2 0 0,-1-1 0,0 1 0,1-28 0,-5 47 0,0 0 0,0 1 0,0-1 0,0 1 0,0-1 0,0 0 0,0 1 0,0-1 0,0 0 0,0 1 0,0-1 0,0 0 0,0 1 0,0-1 0,-1 1 0,1-1 0,0 0 0,-1 1 0,1-1 0,0 1 0,-1-1 0,1 1 0,0-1 0,-1 1 0,1-1 0,-1 1 0,1-1 0,-1 1 0,1 0 0,-1-1 0,0 1 0,-18 8 0,-15 30 0,13-10 0,-32 59 0,47-75 0,1 0 0,0-1 0,0 2 0,2-1 0,-1 0 0,1 1 0,1 0 0,-1 20 0,3-31 0,0 0 0,0 0 0,0 0 0,1 0 0,-1 0 0,0 0 0,1 0 0,-1 0 0,1 0 0,0-1 0,0 1 0,0 0 0,-1 0 0,2-1 0,-1 1 0,0 0 0,0-1 0,0 1 0,1-1 0,-1 0 0,1 1 0,-1-1 0,4 2 0,-1-1 0,0-1 0,0 1 0,0-1 0,0 0 0,0 0 0,0 0 0,0-1 0,1 1 0,-1-1 0,8-1 0,-1 0 0,0-1 0,1 0 0,-1 0 0,0-1 0,-1-1 0,1 0 0,-1 0 0,11-7 0,6-8 0,-2-1 0,0-1 0,-2-2 0,0 0 0,-1-2 0,-2 0 0,0-1 0,-2-1 0,-1-1 0,23-51 0,-29 37 0,-11 42 0,0-1 0,0 1 0,0 0 0,0-1 0,0 1 0,0 0 0,0-1 0,0 1 0,0 0 0,0-1 0,0 1 0,0 0 0,0 0 0,-1-1 0,1 1 0,0 0 0,0-1 0,0 1 0,0 0 0,0 0 0,-1-1 0,1 1 0,0 0 0,0 0 0,-1 0 0,1-1 0,0 1 0,0 0 0,-1 0 0,1 0 0,0 0 0,0-1 0,-1 1 0,1 0 0,0 0 0,-1 0 0,-19 12 0,8 3 0,0-1 0,1 1 0,0 1 0,2 0 0,-1 1 0,2-1 0,0 2 0,1-1 0,1 1 0,1 0 0,0 0 0,2 1 0,0-1 0,1 1 0,0 0 0,2 21 0,0-37 0,0-1 0,0 0 0,0 1 0,1-1 0,-1 0 0,0 1 0,1-1 0,0 0 0,-1 1 0,1-1 0,0 0 0,0 0 0,0 0 0,1 0 0,-1 0 0,0 0 0,1 0 0,-1 0 0,1 0 0,0-1 0,0 1 0,2 1 0,-1-1 0,1-1 0,-1 0 0,0 0 0,0 0 0,1 0 0,-1-1 0,0 0 0,1 1 0,-1-1 0,0 0 0,1 0 0,-1-1 0,1 1 0,2-2 0,6-1 0,0 0 0,-1-1 0,0-1 0,0 0 0,0 0 0,0-1 0,17-14 0,-6 1 0,0-2 0,-2 0 0,-1-1 0,0-1 0,23-39 0,-31 43 0,0-1 0,-1 1 0,-2-2 0,0 1 0,-1-1 0,0 0 0,5-44 0,-13 43 0,0 21 0,1 1 0,0 0 0,0 0 0,0 0 0,-1 0 0,1 0 0,0-1 0,0 1 0,-1 0 0,1 0 0,0 0 0,0 0 0,-1 0 0,1 0 0,0 0 0,0 0 0,-1 0 0,1 0 0,0 0 0,0 0 0,-1 0 0,1 0 0,0 0 0,0 0 0,-1 0 0,1 1 0,0-1 0,0 0 0,0 0 0,-1 0 0,1 0 0,0 0 0,0 1 0,0-1 0,-1 0 0,1 0 0,0 0 0,0 1 0,0-1 0,-1 0 0,-21 37 0,10-5 0,2 0 0,1 0 0,2 1 0,1 0 0,2 0 0,1 0 0,1 1 0,6 62 0,8-35 0,-11-58 0,-1 0 0,1-1 0,0 1 0,0 0 0,0-1 0,1 1 0,-1 0 0,0-1 0,1 0 0,0 1 0,0-1 0,-1 0 0,1 0 0,0 0 0,1 0 0,-1 0 0,0 0 0,5 2 0,-7-30 0,-5 6 0,-2 1 0,0 0 0,-1 0 0,-1 1 0,-1 0 0,0 0 0,-24-28 0,7 7 0,26 37 0,-1 1 0,1-1 0,0 0 0,-1 0 0,1 0 0,0 1 0,0-1 0,0 0 0,0-1 0,1 1 0,-1 0 0,0 0 0,1 0 0,0 0 0,-1-3 0,3 4 0,-1 1 0,1-1 0,-1 0 0,1 1 0,0-1 0,-1 1 0,1-1 0,0 1 0,-1 0 0,1 0 0,0 0 0,0 0 0,-1 0 0,1 0 0,3 1 0,10-1 0,66 1-775,1 1-4739,-40-2-7095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4.8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9 199 16015,'0'0'312,"-1"0"-1,1 1 1,-1-1-1,1 0 1,-1 1 0,1-1-1,-1 0 1,1 1-1,-1-1 1,1 1-1,-1-1 1,1 1-1,0-1 1,-1 1 0,1-1-1,0 1 1,-1 0-1,1-1 1,0 1-1,0-1 1,0 1-1,-1 0 1,1-1 0,0 1-1,0-1 1,0 1-1,0 0 1,0 0-1,18-3 2614,29-19-1486,42-39 724,-80 53-2000,1-1 0,-2 0 0,1-1 0,-1 0 1,0 0-1,11-18 0,-18 25-161,0 1-1,0 0 1,0 0 0,0-1 0,0 1 0,-1 0-1,1-1 1,0 1 0,-1-1 0,0 1-1,1-1 1,-1 1 0,0-1 0,1 1-1,-1-1 1,0 1 0,0-1 0,0 1 0,0-1-1,-1 1 1,1-1 0,0 0 0,-1 1-1,1 0 1,-1-1 0,1 1 0,-1-1-1,0 1 1,1 0 0,-1-1 0,0 1-1,0 0 1,-2-2 0,1 2-2,0 0-1,1 1 1,-1 0-1,0-1 1,0 1-1,-1 0 1,1 0-1,0 0 1,0 0-1,0 0 1,0 0-1,0 0 1,0 1 0,0-1-1,0 1 1,1 0-1,-1 0 1,0-1-1,0 1 1,0 0-1,1 0 1,-1 1-1,0-1 1,1 0-1,-3 2 1,-7 8-18,0 0 0,1 0 0,0 1 0,1 0 0,1 1 0,-1 0 0,2 0 0,0 1 0,1 0 0,0 0 0,1 1 0,0-1 0,2 1 0,-1 0 0,0 19 0,4-32 21,0-1 0,0 0 1,0 1-1,0-1 0,1 1 0,-1-1 1,0 0-1,1 1 0,-1-1 0,1 0 1,0 1-1,-1-1 0,1 0 1,0 0-1,0 0 0,0 0 0,0 1 1,0-1-1,0 0 0,0-1 1,0 1-1,0 0 0,0 0 0,0 0 1,1-1-1,-1 1 0,0-1 0,1 1 1,-1-1-1,0 1 0,1-1 1,-1 0-1,0 1 0,1-1 0,-1 0 1,1 0-1,-1 0 0,1 0 0,-1-1 1,0 1-1,1 0 0,-1-1 1,3 0-1,5 0 21,1-1 0,-1-1 0,0 0 0,1 0 0,9-6 0,15-10-24,36-26 0,-41 24 0,54-27 0,-82 47 0,-1 1 0,1 0 0,-1-1 0,1 1 0,-1 0 0,1 0 0,-1-1 0,1 1 0,-1 0 0,1 0 0,-1 0 0,1 0 0,0-1 0,-1 1 0,1 0 0,-1 0 0,1 0 0,-1 0 0,1 1 0,-1-1 0,1 0 0,0 0 0,-1 0 0,1 0 0,-1 0 0,1 1 0,-1-1 0,1 0 0,-1 1 0,1-1 0,-1 0 0,0 1 0,1-1 0,-1 0 0,1 1 0,-1-1 0,0 1 0,1-1 0,-1 1 0,2 28 0,-18 32 0,6-34 0,5-16 0,1 0 0,0 0 0,1 0 0,-2 13 0,5-24 0,1 0 0,-1 1 0,0-1 0,0 0 0,0 0 0,0 1 0,0-1 0,1 0 0,-1 0 0,0 1 0,0-1 0,0 0 0,1 0 0,-1 0 0,0 1 0,0-1 0,1 0 0,-1 0 0,0 0 0,0 0 0,1 0 0,-1 0 0,0 0 0,1 0 0,-1 1 0,0-1 0,0 0 0,1 0 0,-1 0 0,0 0 0,1 0 0,-1-1 0,0 1 0,0 0 0,1 0 0,-1 0 0,0 0 0,1 0 0,-1 0 0,0 0 0,0 0 0,1-1 0,-1 1 0,0 0 0,0 0 0,1-1 0,14-6 0,6-6 0,-1-1 0,26-24 0,-31 24 0,-1 2 0,2 0 0,0 0 0,0 2 0,21-10 0,-36 19-1,0 1 0,0-1 0,0 1 0,0 0 1,0-1-1,0 1 0,0 0 0,0 0 0,0 0 0,0 0 0,0 0 0,0 0 0,0 0 1,0 0-1,0 0 0,0 0 0,0 1 0,0-1 0,0 0 0,0 1 0,0-1 1,0 1-1,0-1 0,0 1 0,0-1 0,0 1 0,0 0 0,-1-1 0,1 1 0,0 0 1,0 0-1,-1 0 0,1-1 0,-1 1 0,1 0 0,-1 0 0,1 0 0,-1 0 0,1 0 1,-1 0-1,0 0 0,1 0 0,-1 0 0,0 0 0,0 0 0,0 0 0,0 0 1,0 2-1,1 10-313,0 0 1,-1 0-1,-3 18 1,2-8-1038,1-18-5354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5.8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219 149 15022,'6'-12'3513,"1"1"-2780,-1 0 290,1 1 0,-1-1 0,-1 0 0,0 0 0,-1-1 0,0 0 0,-1 1 0,3-19 0,-6 30-972,0-1 0,0 1-1,0 0 1,0 0 0,0 0 0,0-1 0,0 1-1,0 0 1,0 0 0,0-1 0,0 1 0,0 0 0,0 0-1,0 0 1,0-1 0,-1 1 0,1 0 0,0 0-1,0 0 1,0 0 0,0-1 0,0 1 0,-1 0-1,1 0 1,0 0 0,0 0 0,0 0 0,-1-1 0,1 1-1,0 0 1,0 0 0,0 0 0,-1 0 0,1 0-1,0 0 1,0 0 0,0 0 0,-1 0 0,1 0 0,0 0-1,0 0 1,-1 0 0,-13 5 792,-10 12-385,-5 12-361,2 2 1,1 1-1,1 1 1,2 1-1,1 1 0,2 1 1,-19 46-1,39-82-96,-20 61 32,20-60-33,-1 0-1,1 1 1,0-1 0,-1 0 0,1 1 0,0-1 0,0 0-1,-1 1 1,1-1 0,0 0 0,0 1 0,1-1 0,-1 0-1,0 1 1,0-1 0,1 0 0,-1 0 0,1 1 0,-1-1-1,1 0 1,-1 0 0,1 0 0,0 0 0,-1 1 0,1-1-1,0 0 1,0 0 0,0 0 0,0-1 0,0 1 0,0 0-1,0 0 1,0 0 0,0-1 0,1 1 0,-1-1 0,0 1-1,0-1 1,1 1 0,1-1 0,8 0 0,0 0 0,0-1 0,0-1 0,0 1 0,0-2 0,-1 0 0,1 0 0,-1-1 0,0 0 0,0-1 0,0 0 0,-1 0 0,0-1 0,0-1 0,0 1 0,-1-1 0,1-1 0,-2 0 0,1 0 0,6-10 0,-12 16 0,-1 1 0,0 0 0,0-1 0,0 1 0,0-1 0,0 1 0,0-1 0,0 1 0,0-1 0,-1 0 0,1 0 0,-1 1 0,1-1 0,-1 0 0,0 0 0,1 0 0,-1 1 0,0-1 0,0 0 0,0 0 0,-1 0 0,1-1 0,-1 2 0,0-1 0,0 1 0,0 0 0,0 0 0,0 0 0,-1 0 0,1 0 0,0 0 0,0 0 0,-1 1 0,1-1 0,0 0 0,-1 1 0,1-1 0,-1 1 0,1 0 0,-1-1 0,1 1 0,-1 0 0,-1 0 0,-7-1 0,0 1 0,0 0 0,0 1 0,0 0 0,0 1 0,-16 5 0,11-2 0,0 2 0,0-1 0,-14 11 0,23-14 0,1 1 0,-1-1 0,1 1 0,0 0 0,1 1 0,-1-1 0,1 1 0,0 0 0,0 0 0,-5 9 0,14-13 0,1-1 0,-1 0 0,0 0 0,1 0 0,-1 0 0,8-2 0,31-15 0,-1-1 0,0-2 0,77-51 0,-104 60 0,-14 8 0,1 1 0,-1 0 0,1 0 0,0 1 0,0-1 0,0 0 0,0 1 0,0 0 0,5-2 0,-7 4 0,0-1 0,-1 1 0,1 0 0,-1-1 0,1 1 0,-1 0 0,1-1 0,-1 1 0,1 0 0,-1 0 0,0 0 0,1-1 0,-1 1 0,0 0 0,0 0 0,1 0 0,-1 0 0,0 0 0,0-1 0,0 1 0,0 0 0,0 0 0,-1 0 0,1 1 0,-1 30 0,1-28 0,-2 11 0,0 0 0,-1 0 0,0 0 0,-2 0 0,0-1 0,0 0 0,-1 0 0,-1 0 0,0 0 0,-19 23 0,26-37-26,0 0-1,0 0 1,0 0-1,0 0 1,0 0-1,0 0 1,0 0-1,0 0 1,0 0-1,0 0 1,0 0-1,0 0 1,-1 0-1,1 0 1,0 0-1,0 0 1,0 0-1,0 0 1,0 0-1,0 0 1,0 0-1,0 0 1,0 0-1,0 0 1,-1 0-1,1 0 1,0 0 0,0 0-1,0 0 1,0 0-1,0 0 1,0 0-1,0 0 1,0 0-1,0 0 1,0 0-1,0 0 1,0 0-1,0 0 1,0 0-1,-1 0 1,1 1-1,0-1 1,0 0-1,5-14-3125,11-25-6502,-13 33 7210,12-29-12151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6.4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1 10314,'0'0'9886,"1"12"-7248,0 11-1513,-1 0 0,-1 1 1,-2-1-1,-7 37 0,0-27-381,6-22-386,0 0 0,1 1 1,0 0-1,1 0 0,0 12 1,20-56 820,-9 7-1163,0 0 0,-1-1 0,-2 0 1,0 0-1,2-45 0,-7 77-27,-1 0 1,1 1-1,1-1 1,-1 0-1,1 0 1,0 0 0,0 0-1,1 0 1,0 0-1,5 8 1,-6-12 17,-1 0 0,1 0 0,0-1 0,0 1 0,-1 0 0,1-1 0,0 0 1,1 1-1,-1-1 0,0 0 0,0 0 0,0 0 0,1 0 0,-1-1 0,1 1 0,-1-1 0,0 1 0,1-1 0,-1 0 1,1 0-1,-1 0 0,1 0 0,-1 0 0,0-1 0,1 1 0,-1-1 0,1 1 0,-1-1 0,0 0 0,0 0 1,3-1-1,4-4-6,1 0 0,-2 0 1,1-1-1,-1 0 1,0 0-1,0-1 1,-1 0-1,0-1 0,0 0 1,-1 0-1,0 0 1,-1 0-1,0-1 1,7-20-1,-60 130-1,43-87 0,1 0 0,0 0 0,1 1 0,1-1 0,0 1 0,0 14 0,2-28 0,0 1 0,0-1 0,0 1 0,0 0 0,0-1 0,0 1 0,0-1 0,0 1 0,0 0 0,0-1 0,1 1 0,-1-1 0,0 1 0,0 0 0,1-1 0,-1 1 0,0-1 0,1 1 0,-1-1 0,0 1 0,1-1 0,-1 0 0,1 1 0,-1-1 0,1 1 0,-1-1 0,1 0 0,-1 1 0,1-1 0,-1 0 0,2 1 0,20-5 0,19-22 0,-24 9 0,-1-1 0,-1 0 0,-1-1 0,-1-1 0,-1 0 0,17-35 0,-54 131 0,22-66 2,-3 2-14,1 0 0,1 1 1,0 0-1,1 0 0,0 0 1,0 14-1,3-27-100,0 1 0,1-1 0,-1 0 1,0 1-1,1-1 0,-1 1 0,0-1 0,1 0 1,-1 1-1,1-1 0,-1 0 0,0 1 0,1-1 1,-1 0-1,1 0 0,-1 1 0,1-1 0,-1 0 1,1 0-1,-1 0 0,1 0 0,-1 0 0,1 1 0,-1-1 1,1 0-1,0 0 0,-1-1 0,1 1 0,-1 0 1,1 0-1,-1 0 0,1 0 0,-1 0 0,1 0 1,-1-1-1,1 1 0,-1 0 0,1 0 0,-1-1 1,0 1-1,1 0 0,-1-1 0,1 1 0,-1-1 1,25-13-6448,-6-5-861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6.9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102 0 18898,'0'0'6716,"-1"10"-5013,-8 54-133,-17 68 0,-12 80-669,37-192-880,1-10-30,-1 1 0,0-1 0,0 1 0,-1 0 0,0-1 0,-1 0 0,0 0 0,0 0-1,-8 14 1,13-71-39,87-243 8,-75 249 91,-13 40-47,4-15 103,1 0 1,0 0-1,1 1 0,15-23 1,-21 36-130,1-1 0,0 1 0,0-1 0,0 1 0,0-1 0,0 1 0,0 0 0,0 0 0,1 0 0,-1 1 0,1-1 0,0 0-1,-1 1 1,1 0 0,0-1 0,0 1 0,0 0 0,0 0 0,0 1 0,0-1 0,0 1 0,0 0 0,0-1 0,0 1 0,0 0 0,0 1 0,0-1 0,0 1 0,1-1 0,-2 1 0,1 0 0,0 0 0,3 2 0,-4-3 12,-1 1 0,0-1 1,1 1-1,-1 0 0,0 0 1,0 0-1,1 0 0,-1 0 1,0 0-1,0 0 0,0 0 1,0 0-1,0 0 0,0 0 1,-1 1-1,1-1 0,0 0 1,-1 1-1,1-1 0,-1 0 1,1 1-1,-1-1 0,0 1 1,1-1-1,-1 1 0,0-1 1,0 1-1,0-1 0,0 1 1,0-1-1,-1 1 0,1-1 1,0 1-1,-1-1 0,1 0 1,-1 1-1,1-1 0,-1 1 1,0-1-1,1 0 0,-1 0 1,-1 2-1,-3 4 226,1-1 0,-1 1-1,-1-1 1,1 0 0,-1-1-1,-9 8 1,0-1-126,0-1 0,0-1 0,-2-1 0,1 0 0,-1-1 0,-22 7 0,41-20-2605,19-20-9939,-2 7 5733,3-3-2658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7.3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127 14 6854,'0'0'15156,"4"10"-12802,-2 1-2126,-1 1 0,0 0-1,0 0 1,-1 0-1,0 0 1,-1 0 0,-1 0-1,0 0 1,0 0-1,-8 20 1,-38 111 1036,28-89-201,2 0 0,-13 73-1,30-95-1074,1-32 1,0 0-1,0 0 1,0 1 0,0-1 0,0 0 0,0 0-1,1 0 1,-1 1 0,0-1 0,0 0 0,0 0-1,0 0 1,0 1 0,1-1 0,-1 0 0,0 0 0,0 0-1,0 0 1,1 1 0,-1-1 0,0 0 0,0 0-1,1 0 1,-1 0 0,0 0 0,0 0 0,1 0 0,-1 0-1,0 0 1,0 0 0,1 0 0,-1 0 0,0 0-1,0 0 1,1 0 0,-1 0 0,0 0 0,0 0-1,1 0 1,-1 0 0,0 0 0,0 0 0,1 0 0,-1-1-1,0 1 1,0 0 0,1 0 0,2-4-59,1 1 1,-1-1-1,1 0 1,-1 0 0,0 0-1,-1 0 1,1 0-1,2-7 1,19-47-23,-3 0-1,21-90 1,-26 84 14,48-120 0,-64 182 70,1 0-1,0 0 1,-1 0-1,1 1 0,0-1 1,0 0-1,0 0 0,0 1 1,1-1-1,-1 1 0,0-1 1,1 1-1,-1-1 0,1 1 1,-1 0-1,1 0 0,0 0 1,-1 0-1,1 0 1,0 0-1,0 0 0,3-1 1,-3 3 1,-1 0 0,1-1 1,-1 1-1,0 0 1,1 0-1,-1 0 1,0 0-1,0 0 0,0 0 1,0 0-1,0 0 1,0 1-1,0-1 0,0 0 1,0 1-1,0-1 1,-1 1-1,1-1 1,-1 0-1,1 1 0,-1 0 1,1-1-1,-1 1 1,0-1-1,0 1 1,0-1-1,0 1 0,0 2 1,1 5 121,-1 1 0,-1-1 0,1 0 0,-2 0 0,1 1 0,-1-1 0,0 0 0,-1-1 0,0 1 0,-1 0 0,0-1 0,0 1 0,-1-1 0,-5 7 0,7-10-43,0 0 0,-1 0-1,1-1 1,-1 1-1,0-1 1,-1 0-1,1-1 1,-1 1-1,1-1 1,-1 1 0,0-1-1,0-1 1,0 1-1,-1-1 1,1 0-1,-1 0 1,1 0 0,-1-1-1,0 0 1,1 0-1,-1-1 1,0 1-1,-10-2 1,13 0-356,-1 0 0,1 0 0,-1-1 0,1 0 0,0 0 0,-1 0-1,1 0 1,0 0 0,0 0 0,0-1 0,1 0 0,-1 1 0,-3-6 0,4 6 30,1 1 0,0-1 0,-1 1 0,1-1 0,0 0 0,0 0-1,0 0 1,0 0 0,0 0 0,1 0 0,-1 0 0,1 0 0,-1 0 0,1 0 0,0 0 0,0 0 0,-1 0 0,1 0 0,1 0 0,-1-1 0,0 1-1,1 0 1,-1 0 0,1 0 0,-1 0 0,2-2 0,14-10-6237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7.7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102 153 21749,'0'0'10634,"4"6"-10319,-4-6-313,0 1 0,1 0 0,-1 0-1,0 0 1,1-1 0,-1 1 0,1 0 0,-1-1 0,1 1 0,-1 0 0,1-1 0,-1 1 0,1-1 0,0 1 0,-1-1 0,1 1 0,0-1 0,-1 1 0,1-1 0,0 0 0,-1 1 0,1-1 0,0 0 0,0 1 0,0-1 0,-1 0 0,1 0 0,0 0 0,0 0 0,0 0 0,0 0 0,-1 0 0,1 0 0,0 0 0,0 0 0,0-1 0,-1 1-1,1 0 1,0 0 0,0-1 0,-1 1 0,1-1 0,1 0 0,2-4-5,1 0 1,-1-1-1,0 0 0,-1 0 0,5-11 0,-5 12 3,1 0 0,-1-1 0,0 1 0,0-1 0,-1 0 0,1 1 0,-1-1 0,0 0 0,-1-1 0,0 1 0,0 0 0,0 0 0,-1-1 0,1 1 0,-2 0 0,0-8 0,1 13 0,-1 0 0,1 0 0,-1 0 0,1 0 0,-1 0 0,0 1 0,1-1 0,-1 0 0,0 0 0,0 1 0,1-1 0,-1 0 0,0 1 0,0-1 0,0 1 0,0-1 0,0 1 0,0-1 0,0 1 0,0 0 0,0-1 0,0 1 0,0 0 0,0 0 0,0 0 0,0 0 0,0 0 0,0 0 0,0 0 0,0 0 0,0 0 0,0 1 0,0-1 0,0 0 0,0 1 0,0-1 0,0 1 0,-1 0 0,-2 1 0,0-1 0,0 1 0,0 1 0,0-1 0,1 0 0,-1 1 0,1 0 0,-4 3 0,-9 14 0,1 0 0,1 1 0,1 1 0,-19 41 0,26-50 0,1-1 0,1 1 0,0 0 0,1 0 0,0 0 0,1 0 0,1 1 0,0-1 0,0 1 0,4 23 0,-2-34-16,0 1 0,0 0 0,0 0 1,1-1-1,0 1 0,0-1 0,0 1 0,0-1 0,0 0 1,1 0-1,0 0 0,-1 0 0,1 0 0,0 0 0,0-1 1,0 0-1,1 1 0,-1-1 0,1 0 0,-1-1 0,1 1 0,5 1 1,-1 0-315,0-1 1,-1 0-1,1-1 1,0 1 0,0-1-1,0-1 1,0 0-1,0 0 1,0 0 0,11-3-1,12-8-8718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3:38.0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67 7847,'0'0'11782,"12"1"-10132,51-4-146,0-2 0,64-15 0,27-2-1100,53 7-118,-119 13-3668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3:38.4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821 12 20307,'0'0'4565,"-11"-3"-1763,4 1-2668,0 0 0,0 1 0,0-1-1,-1 2 1,1-1 0,0 1 0,-1 0 0,1 0-1,0 1 1,-1 0 0,1 0 0,0 1-1,0 0 1,0 0 0,-10 6 0,-212 93 879,-153 73 926,368-168-1939,10-5 0,0 1 0,0-1 0,0 1 0,0 0 0,0 0 0,0 1 0,1-1 0,-1 1 0,1-1 0,-1 1 0,1 0 0,0 1 0,0-1 0,1 0 0,-4 5 0,6-7 0,0 0 0,0 0 0,0-1 0,0 1 0,0 0 0,0 0 0,0-1 0,0 1 0,0 0 0,0 0 0,0-1 0,1 1 0,-1 0 0,0-1 0,1 1 0,-1 0 0,0-1 0,1 1 0,-1 0 0,1-1 0,-1 1 0,1-1 0,-1 1 0,1-1 0,-1 1 0,1-1 0,0 1 0,-1-1 0,1 1 0,0-1 0,-1 0 0,1 0 0,0 1 0,1-1 0,29 7 0,-24-6 0,165 24 13,-97-17-249,0 4 1,0 2 0,82 29-1,-120-29-1113,48 16-6041,-35-16-2577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3:39.4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17873,'0'0'4639,"0"10"-2557,0 352 6091,0-362-8173,0 0 0,0 1 0,0-1 0,0 0 0,0 0 0,0 1 0,0-1 0,0 0 0,0 1 0,0-1 0,0 0 0,1 0 0,-1 1 0,0-1 0,0 0 0,0 0 0,1 0 0,-1 1 0,0-1 0,0 0 0,0 0 0,1 0 0,-1 0 0,0 1 0,1-1 0,-1 0 0,0 0 0,0 0 0,1 0 0,-1 0 0,0 0 0,0 0 0,1 0 0,-1 0 0,0 0 0,1 0 0,-1 0 0,0 0 0,0 0 0,1 0 0,-1 0 0,0 0 0,1 0 0,-1 0 0,0 0 0,0-1 0,1 1 0,-1 0 0,0 0 0,0 0 0,1 0 0,-1-1 0,0 1 0,0 0 0,0 0 0,0-1 0,1 1 0,15-13 0,4-11 0,-1-2 0,-1 0 0,-1-2 0,18-41 0,-14 28 0,27-40 0,-48 80 0,1 0 0,-1 0 0,0 0 0,1 0 0,-1 0 0,1 0 0,-1 1 0,1-1 0,0 0 0,-1 0 0,1 0 0,0 1 0,0-1 0,0 1 0,-1-1 0,1 0 0,0 1 0,0-1 0,0 1 0,0 0 0,0-1 0,0 1 0,0 0 0,0 0 0,0-1 0,0 1 0,0 0 0,1 0 0,-1 1 0,0 0 0,0 0 0,0 0 0,0 1 0,0-1 0,0 0 0,0 0 0,-1 1 0,1-1 0,-1 1 0,1-1 0,-1 0 0,1 1 0,-1-1 0,0 1 0,1 2 0,2 72 0,-4-71 0,1 5 0,-2 0 0,1 1 0,-2-1 0,-4 15 0,4-16 0,0 0 0,1 1 0,0-1 0,-1 18 0,4-26 3,-1 0 0,1-1 1,-1 1-1,1-1 0,0 1 0,-1-1 1,1 1-1,0-1 0,-1 1 0,1-1 1,0 1-1,0-1 0,0 0 0,-1 0 1,1 1-1,0-1 0,0 0 0,0 0 0,0 0 1,-1 0-1,1 0 0,0 0 0,0 0 1,0 0-1,1-1 0,21 0-423,-6-6-3829,-3-5-5884,-4 0-1574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3:40.7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109 120 10474,'0'0'21375,"0"-6"-20596,1 5-775,-1 1-1,0-1 0,0 1 0,1-1 1,-1 1-1,0-1 0,0 1 1,0-1-1,0 0 0,0 1 1,0-1-1,0 1 0,0-1 0,0 0 1,0 1-1,0-1 0,0 1 1,0-1-1,0 1 0,0-1 1,-1 0-1,1 1 0,0-1 1,0 1-1,-1-1 0,1 1 0,0-1 1,-1 1-1,1 0 0,0-1 1,-1 1-1,1-1 0,-1 1 1,1 0-1,-1-1 0,1 1 0,-1 0 1,1-1-1,-1 1 0,1 0 1,-2 0-1,0 0 0,0 1 0,0 1 0,0-1 0,0 0-1,0 0 1,0 1 0,0-1 0,1 1 0,-1 0 0,1-1 0,-2 3 0,-8 9-12,1 1 0,0 0 1,-8 16-1,13-20 9,1 1 0,0-1 0,0 1 0,1 0 0,0-1 0,1 2 0,0-1 0,1 0 0,0 0 0,1 0 0,2 19 0,-2-28 0,0-1 0,1 1 0,-1-1 0,1 1 0,0-1 0,-1 0 0,1 0 0,0 1 0,0-1 0,0 0 0,0 0 0,0 0 0,0 0 0,0 0 0,0 0 0,0 0 0,0 0 0,1 0 0,-1 0 0,0-1 0,1 1 0,-1 0 0,0-1 0,1 1 0,-1-1 0,1 0 0,-1 0 0,1 1 0,-1-1 0,1 0 0,-1 0 0,1 0 0,-1 0 0,1-1 0,-1 1 0,1 0 0,-1-1 0,0 1 0,1 0 0,2-2 0,1 0 0,0 0 0,1 0 0,-1 0 0,0-1 0,0 0 0,0 0 0,-1 0 0,1-1 0,6-6 0,-3 0 0,-1-1 0,0 0 0,-1 0 0,0-1 0,-1 0 0,-1 0 0,1 0 0,-2 0 0,0-1 0,0 0 0,-1 0 0,-1 1 0,0-1 0,0 0 0,-2 0 0,0 0 0,0 0 0,-5-21 0,4 30 0,0 1 0,0-1 0,0 0 0,0 1 0,-1 0 0,1-1 0,-1 1 0,-6-5 0,9 7 0,-1 0 0,1 0 0,-1 1 0,1-1 0,-1 0 0,0 1 0,1-1 0,-1 1 0,0-1 0,1 1 0,-1-1 0,0 1 0,0 0 0,0-1 0,1 1 0,-1 0 0,0-1 0,0 1 0,0 0 0,0 0 0,0 0 0,0 0 0,1 0 0,-1 0 0,0 0 0,0 0 0,0 0 0,0 0 0,0 1 0,0-1 0,1 0 0,-1 1 0,0-1 0,0 0 0,0 1 0,1-1 0,-1 1 0,0-1 0,1 1 0,-1 0 0,0-1 0,1 1 0,-1-1 0,1 1 0,-1 0 0,1 0 0,-1 0 0,0 0 0,1-1 0,0 0 0,-1 1 0,1-1 0,0 1 0,0-1 0,-1 1 0,1-1 0,0 1 0,0-1 0,0 1 0,0-1 0,-1 1 0,1-1 0,0 1 0,0-1 0,0 1 0,0-1 0,0 1 0,0-1 0,0 1 0,1-1 0,-1 1 0,0-1 0,0 1 0,0-1 0,0 1 0,1-1 0,-1 1 0,0-1 0,0 1 0,1-1 0,-1 0 0,0 1 0,1-1 0,-1 1 0,1-1 0,-1 0 0,1 1 0,25 0 0,31-18 0,-41 11 0,1 1 0,33-7 0,-43 10 0,1 1 0,0 0 0,0 1 0,0 0 0,0 0 0,0 1 0,-1 0 0,1 0 0,8 2 0,-13-1 0,0 0 0,-1 0 0,1 0 0,0 0 0,-1 0 0,1 1 0,-1-1 0,0 1 0,1-1 0,-1 1 0,-1 0 0,1 0 0,0 0 0,-1 0 0,1 0 0,-1 0 0,0 1 0,0-1 0,0 0 0,-1 1 0,1-1 0,-1 0 0,0 6 0,2 11 0,-2 0 0,-3 33 0,3-47 0,-14 44 0,24-101 0,-3 0 0,1-73 0,-5 123 0,1 0 0,-1 0 0,1 1 0,0-1 0,-1 1 0,1 0 0,0 0 0,5 1 0,-6-1 0,181-8 0,-182 8 0,0 0 0,-1 0 0,1 0 0,0 1 0,-1-1 0,1 0 0,0 1 0,-1-1 0,1 1 0,-1 0 0,1-1 0,-1 1 0,1 0 0,-1 0 0,0 0 0,1 0 0,-1 0 0,0 0 0,0 0 0,1 1 0,-1-1 0,0 0 0,0 1 0,0 1 0,1 0 0,0 1 0,-1 0 0,0 1 0,0-1 0,0 0 0,0 0 0,-1 0 0,1 1 0,-1 5 0,-1 2 0,0 0 0,-1 0 0,0 0 0,-1 0 0,0-1 0,-6 14 0,8-14 0,12-16 0,13-15 0,17-30 0,-33 39 0,0 0 0,0 1 0,1 0 0,0 0 0,1 1 0,0 1 0,14-10 0,-24 18 0,1 0 0,-1 1 0,1-1 0,-1 0 0,1 1 0,-1-1 0,0 1 0,1-1 0,-1 0 0,1 1 0,-1-1 0,0 1 0,0-1 0,1 1 0,-1-1 0,0 1 0,0 0 0,1-1 0,-1 1 0,0-1 0,0 1 0,0-1 0,0 1 0,0-1 0,0 1 0,0 0 0,0-1 0,0 1 0,0-1 0,0 1 0,-1 0 0,1 9 0,-2 0 0,1 1 0,-1-1 0,-7 19 0,6-19 0,0 1 0,0 0 0,-2 21 0,5-31 0,0-1 0,0 0 0,0 1 0,0-1 0,0 1 0,0-1 0,0 1 0,1-1 0,-1 1 0,0-1 0,0 0 0,0 1 0,0-1 0,1 1 0,-1-1 0,0 0 0,0 1 0,1-1 0,-1 0 0,0 1 0,1-1 0,-1 0 0,0 1 0,1-1 0,-1 0 0,1 0 0,-1 0 0,0 1 0,1-1 0,-1 0 0,1 0 0,-1 0 0,1 0 0,-1 0 0,23-1 0,20-13 0,36-30 0,-59 31 0,0 2 0,1 0 0,0 1 0,24-8 0,-45 18 0,0 0 0,1 0 0,-1 0 0,1 0 0,-1 0 0,0 0 0,1 0 0,-1 0 0,0 1 0,1-1 0,-1 0 0,0 0 0,1 0 0,-1 0 0,1 0 0,-1 1 0,0-1 0,1 0 0,-1 0 0,0 0 0,0 1 0,1-1 0,-1 0 0,0 1 0,0-1 0,1 0 0,-1 0 0,0 1 0,0-1 0,0 0 0,1 1 0,-1-1 0,0 1 0,0-1 0,0 0 0,0 1 0,0-1 0,0 0 0,0 1 0,0-1 0,0 1 0,0-1 0,0 0 0,0 1 0,0-1 0,0 0 0,0 1 0,0-1 0,-1 1 0,1-1 0,-4 19 0,4-19 0,-1 4-593,-6 22-6702,7-25 7067,0-1 0,-1 1 1,1-1-1,0 1 0,0-1 0,0 1 0,0 0 0,0-1 1,0 1-1,0-1 0,0 1 0,0-1 0,0 1 0,0-1 1,0 1-1,0 0 0,1-1 0,-1 1 0,0-1 0,0 1 1,1-1-1,-1 1 0,0-1 0,1 1 0,-1-1 0,0 0 1,1 1-1,-1-1 0,1 1 0,-1-1 0,0 0 0,1 1 1,-1-1-1,1 0 0,0 1 0,14-1-6648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3:42.0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126 436 12139,'1'-3'778,"2"0"494,-1 0 0,0-1 1,0 0-1,0 1 0,-1-1 1,1 0-1,-1 0 0,0 0 1,0 0-1,0 0 0,-1 0 1,1-6-1,-1 9-1197,-1 1-1,1-1 1,-1 1 0,1-1-1,0 1 1,-1 0 0,1-1-1,-1 1 1,1 0 0,-1 0-1,1-1 1,-1 1 0,0 0-1,1 0 1,-1 0 0,1-1-1,-1 1 1,1 0 0,-1 0-1,0 0 1,1 0-1,-1 0 1,1 0 0,-1 0-1,1 0 1,-1 1 0,0-1-1,1 0 1,-2 0 0,-17 6 995,10 1-1070,0-1 0,1 1 0,0 1 0,1-1 0,-1 1 0,1 1 0,1-1 0,0 1 0,0 0 0,0 1 0,1 0 0,1-1 0,0 1 0,0 1 0,1-1 0,0 1 0,1-1 0,-2 20 0,4-29 0,0 1 0,0-1 0,0 0 0,1 0 0,-1 0 0,0 1 0,1-1 0,-1 0 0,1 0 0,-1 0 0,1 0 0,-1 0 0,1 0 0,0 0 0,0 0 0,-1 0 0,1 0 0,0 0 0,0 0 0,0-1 0,0 1 0,0 0 0,0-1 0,2 2 0,0-1 0,0-1 0,0 1 0,0 0 0,0-1 0,0 1 0,0-1 0,0 0 0,0 0 0,6-1 0,-2 0 0,1-1 0,0 0 0,-1 0 0,1-1 0,-1 0 0,0 0 0,9-5 0,1-6 0,-1 1 0,-1-2 0,0 0 0,-1-1 0,-1-1 0,0 0 0,-2 0 0,0-1 0,0-1 0,-2 0 0,8-21 0,-17 40 0,-1 0 0,1 0 0,0 0 0,0 0 0,0 0 0,0 0 0,0 0 0,0 0 0,0 0 0,0 0 0,-1 0 0,1 0 0,0 0 0,0 0 0,0 0 0,0 0 0,0 0 0,0 0 0,0 0 0,-1 0 0,1 0 0,0 0 0,0 0 0,0 0 0,0-1 0,0 1 0,0 0 0,0 0 0,0 0 0,0 0 0,0 0 0,-1 0 0,1 0 0,0 0 0,-16 20 0,-18 33 0,29-44 0,1-1 0,0 1 0,1 0 0,0 0 0,0 0 0,1 0 0,0 1 0,0-1 0,1 0 0,1 16 0,0-24 0,0 0 0,1 1 0,-1-1 0,1 0 0,-1 1 0,1-1 0,0 0 0,-1 0 0,1 1 0,0-1 0,0 0 0,0 0 0,0 0 0,0 0 0,0 0 0,0 0 0,0-1 0,0 1 0,1 0 0,-1 0 0,0-1 0,0 1 0,1-1 0,-1 1 0,0-1 0,1 0 0,-1 1 0,1-1 0,-1 0 0,0 0 0,1 0 0,-1 0 0,1 0 0,1-1 0,2 1 0,0 0 0,0-1 0,0 1 0,0-1 0,0 0 0,0-1 0,-1 1 0,10-5 0,0-4 0,-1 0 0,0 0 0,-1-1 0,0-1 0,0 0 0,12-18 0,53-85 0,-45 64 0,-3-3 0,-2 0 0,-2-1 0,21-73 0,-89 184 0,23-20 0,1 1 0,1 1 0,3 0 0,1 1 0,1 0 0,3 1 0,1 1 0,2 0 0,1 0 0,1 73 0,26-152 0,-4-2 0,-2-1 0,-2-1 0,-1 0 0,9-71 0,-35 207 0,13-84 0,1-1 0,1 1 0,0-1 0,0 1 0,1-1 0,3 11 0,-4-18 0,-1-1 0,1 1 0,0 0 0,0 0 0,0 0 0,1-1 0,-1 1 0,0 0 0,0-1 0,1 1 0,-1-1 0,1 0 0,0 1 0,-1-1 0,1 0 0,0 0 0,0 0 0,-1 0 0,1 0 0,0-1 0,0 1 0,0 0 0,0-1 0,0 0 0,0 1 0,0-1 0,0 0 0,0 0 0,1 0 0,-1 0 0,0-1 0,0 1 0,0 0 0,3-2 0,0 0 0,-1 1 0,1-1 0,-1-1 0,0 1 0,1-1 0,-1 0 0,0 1 0,-1-2 0,1 1 0,0 0 0,-1-1 0,5-5 0,35-55 0,-34 50 0,1-2 0,-1 3 0,0-1 0,-1 0 0,7-18 0,-46 62 0,13-5 0,1 0 0,-15 32 0,27-47 0,0-1 0,1 1 0,1 0 0,0 0 0,0 0 0,1 0 0,0 1 0,1-1 0,0 22 0,1-31 0,0 0 0,1-1 0,-1 1 0,1 0 0,-1 0 0,1-1 0,0 1 0,-1 0 0,1-1 0,0 1 0,-1-1 0,1 1 0,0-1 0,0 1 0,-1-1 0,1 1 0,0-1 0,0 0 0,0 1 0,0-1 0,0 0 0,-1 0 0,1 1 0,0-1 0,0 0 0,0 0 0,0 0 0,0 0 0,0-1 0,0 1 0,0 0 0,-1 0 0,1 0 0,0-1 0,1 0 0,36-10 0,-14-2 0,0-2 0,-1-1 0,34-30 0,-31 24 0,52-33 0,-77 54 0,1 0 0,-1 0 0,0 0 0,1 0 0,-1 1 0,1-1 0,-1 0 0,0 1 0,1-1 0,0 1 0,-1 0 0,1-1 0,-1 1 0,1 0 0,-1 0 0,1 0 0,0 0 0,-1 0 0,3 1 0,-3-1 0,-1 1 0,1 0 0,0-1 0,-1 1 0,1 0 0,-1 0 0,1-1 0,-1 1 0,0 0 0,1 0 0,-1 0 0,0 0 0,1 0 0,-1-1 0,0 1 0,0 0 0,0 0 0,0 0 0,0 0 0,0 0 0,0 0 0,0 0 0,0-1 0,-1 2 0,-1 11 0,-1 0 0,-1-1 0,-8 19 0,9-22 0,2-7 0,-3 8 0,1-1 0,0 1 0,1 0 0,-2 10 0,4-19 0,-1 0 0,1 1 0,0-1 0,0 0 0,0 1 0,0-1 0,0 0 0,0 1 0,0-1 0,0 0 0,0 1 0,1-1 0,-1 0 0,1 0 0,-1 1 0,1-1 0,-1 0 0,1 0 0,0 0 0,-1 0 0,1 1 0,0-1 0,0 0 0,0-1 0,0 1 0,0 0 0,0 0 0,0 0 0,0 0 0,0-1 0,0 1 0,1-1 0,-1 1 0,0-1 0,0 1 0,1-1 0,-1 1 0,0-1 0,1 0 0,0 0 0,7 1 0,-1-1 0,0-1 0,1 1 0,-1-1 0,0-1 0,0 1 0,0-1 0,0-1 0,0 1 0,0-2 0,0 1 0,-1-1 0,0 0 0,1 0 0,-2-1 0,1 0 0,0 0 0,-1-1 0,0 0 0,-1 0 0,1 0 0,-1-1 0,0 1 0,-1-1 0,1-1 0,-1 1 0,-1 0 0,4-11 0,-4 8 0,-1-1 0,0 0 0,-1 0 0,0 0 0,0 0 0,-2 0 0,1 0 0,-1 0 0,-1 0 0,-4-16 0,99 55 0,-40-22 0,-53-6-37,0 0 1,1 0-1,-1 0 1,0 0-1,1 0 0,-1 0 1,0 0-1,1 0 0,-1 0 1,0 0-1,1 0 1,-1 0-1,0 0 0,1 0 1,-1-1-1,0 1 1,0 0-1,1 0 0,-1 0 1,0 0-1,0-1 0,1 1 1,-1 0-1,0 0 1,0-1-1,1 1 0,-1 0 1,0-1-1,0 1 1,0 0-1,0 0 0,0-1 1,0 1-1,1 0 0,-1-1 1,0 1-1,0 0 1,0-1-1,0 1 0,0 0 1,0-1-1,0 1 1,0 0-1,0-1 0,0 1 1,-1 0-1,1-1 0,0 1 1,0 0-1,0 0 1,0-1-1,0 1 0,0 0 1,-1-1-1,1 1 1,0 0-1,-9-18-9215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3:42.4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70 26649,'-15'-12'4997,"6"-1"-3876,9 4-1121,0-1 0,10 4 0,7 0 0,4 1 0,-1-4-6694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54.8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39 421 10794,'0'0'5301,"-6"10"-2594,1-4-2069,-18 34 751,22-38-1124,0 0-1,1 0 1,-1 0 0,1 1 0,-1-1-1,1 0 1,0 0 0,0 1 0,0-1-1,0 0 1,0 1 0,1-1-1,0 2 1,-1-3-181,1 0-1,0-1 1,-1 1-1,1-1 1,0 1-1,-1 0 1,1-1-1,0 0 1,0 1-1,-1-1 1,1 1-1,0-1 1,0 0-1,0 0 1,-1 1-1,1-1 1,0 0-1,0 0 1,0 0-1,0 0 1,0 0-1,-1 0 1,1 0-1,0 0 1,0-1-1,0 1 1,0 0-1,0 0 1,-1-1-1,1 1 1,0 0-1,0-1 1,-1 1-1,1-1 1,1 0-1,30-18 1262,11-17-816,-2-2 1,-1-3-1,-2 0 0,-3-3 0,-1 0 1,30-53-1,-45 65-470,-2-1-1,20-55 1,-38 161-342,-34 141 377,-2 25-44,36-234-3171,0-15 277,-6-50-3234,1 46 5692,-1 0 1,-1 0 0,0 0-1,-1 1 1,0 0 0,-19-19-1,19 23 1598,0 0 1,-1 0-1,0 1 0,-22-13 0,52 24 5190,27-3-5677,-24 0-223,-10 0-495,50-1-765,-23-7-3408,-8-6-3660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55.5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123 1 15278,'0'0'13058,"-2"8"-12076,-9 28 116,4-15-680,1 1 0,1 0 1,-5 42-1,10-63-420,0 0 0,1-1-1,-1 1 1,0 0 0,1 0 0,-1-1 0,1 1-1,-1-1 1,1 1 0,-1 0 0,1-1-1,0 1 1,-1-1 0,1 1 0,0-1 0,-1 0-1,1 1 1,0-1 0,0 0 0,-1 1 0,1-1-1,0 0 1,0 0 0,0 0 0,-1 0 0,1 1-1,0-1 1,0 0 0,0 0 0,-1-1-1,2 1 1,33-2 72,-31 2-58,38-7 87,29-4-303,-67 11 183,1 0 0,-1 0-1,0 0 1,0 0 0,1 1 0,-1 0 0,0 0 0,0 0 0,0 0 0,0 1 0,0-1 0,0 1-1,4 2 1,-7-2 19,1-1 0,0 1 0,0-1 0,-1 1 0,1 0 0,-1 0 0,1-1 0,-1 1 0,0 0 0,1 0-1,-1 0 1,0 1 0,-1-1 0,1 0 0,0 0 0,-1 1 0,1-1 0,-1 0 0,1 0 0,-1 1 0,0-1 0,0 0-1,0 1 1,-1-1 0,1 0 0,0 1 0,-1-1 0,0 0 0,1 1 0,-1-1 0,0 0 0,0 0 0,0 0 0,0 0 0,-1 0-1,1 0 1,-3 2 0,-1 3 119,0 0 0,-1 0 0,0-1-1,0 0 1,0 0 0,-1-1-1,0 0 1,-15 9 0,11-9-105,0 0 0,0-1 0,-1 0 0,0-1 0,0 0 0,0-1 0,0-1 0,0 0 0,-14 0 0,20-1-13,0 0 0,-1-1-1,1 0 1,0 0 0,0 0 0,0-1 0,0 0-1,0 0 1,1-1 0,-1 1 0,1-1 0,-1 0-1,1-1 1,0 1 0,0-1 0,0 0 0,1-1-1,-1 1 1,-4-7 0,8 10-22,0 0 0,0 0 1,1 0-1,-1 0 0,0-1 0,1 1 1,-1 0-1,1 0 0,-1 0 0,1 0 1,-1-1-1,1 1 0,0 0 0,0 0 0,0-1 1,0 1-1,0 0 0,0 0 0,0-2 1,0 2-35,1 0 1,-1 0-1,1 1 1,-1-1 0,1 0-1,0 1 1,-1-1-1,1 0 1,0 1 0,-1-1-1,1 1 1,0-1 0,0 1-1,-1-1 1,1 1-1,0 0 1,0-1 0,0 1-1,0 0 1,1-1-1,7 0-635,0 0-1,1 1 1,-1 0-1,13 1 0,-5 0-637,72-1-10553,-43 0-166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56.1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0 135 16912,'0'0'3449,"7"-9"-38,-5 7-3131,35-39 3291,-36 39-3392,1 0 0,0 0 0,0 1 0,0-1 0,0 1 1,0-1-1,0 1 0,1 0 0,-1 0 0,0 0 0,1 0 0,-1 0 0,1 0 0,-1 1 0,1-1 0,-1 1 1,1 0-1,-1 0 0,1 0 0,-1 0 0,1 0 0,3 1 0,-5 2-130,0-1 0,-1 1 1,1 0-1,-1-1 0,0 1 0,1 0 0,-1 0 1,-1-1-1,1 1 0,0 0 0,-1-1 0,1 1 0,-2 3 1,-22 56 172,19-53-208,1 1 0,0 0 1,0 0-1,1 0 0,1 0 0,-1 0 1,-1 20-1,4-30-14,1 1 0,-1-1 0,0 1 0,0-1 0,1 1 0,-1-1 0,0 1 0,1-1 0,-1 1 0,1-1 0,-1 1 0,0-1 0,1 1 0,-1-1 0,1 0 0,-1 0 0,1 1 0,-1-1 0,1 0 0,0 1 0,-1-1 0,1 0 0,-1 0 0,1 0 0,-1 0 0,1 0 0,0 0 0,-1 0 0,1 0 0,-1 0 0,1 0 0,0 0 0,-1 0 0,1 0 0,-1 0 0,1 0 0,0-1 0,27-7 0,-13 0 0,0-1 0,0 0 0,-1-1 0,0-1 0,18-19 0,58-69 0,-80 85 0,7-11 0,-13 24 0,-6 15 0,-6 8 0,2 0 0,1 0 0,0 1 0,2 0 0,-1 39 0,4-61 0,0 0 0,0 0 0,0 0 0,0 0 0,0 0 0,0 0 0,0 0 0,1 0 0,-1 0 0,0 0 0,1 0 0,-1 0 0,1 0 0,-1 0 0,1 0 0,-1 0 0,1 0 0,0 0 0,-1-1 0,1 1 0,0 0 0,0 0 0,0-1 0,-1 1 0,1 0 0,2 0 0,-1 0 0,1-1 0,-1 0 0,0 1 0,0-1 0,1 0 0,-1 0 0,0 0 0,0 0 0,0-1 0,1 1 0,-1-1 0,3 0 0,3-2 0,-1 0 0,0 0 0,1 0 0,-1-1 0,-1 0 0,11-8 0,-4 0 0,0-1 0,-1 0 0,19-28 0,-27 35 0,0 0 0,0 0 0,-1-1 0,0 1 0,-1-1 0,1 1 0,-1-1 0,0 0 0,-1 0 0,0 0 0,0 0 0,0-13 0,-4 17 0,1 1 0,-1 0 0,0-1 0,0 1 0,0 1 0,0-1 0,-1 0 0,1 1 0,0-1 0,-1 1 0,1 0 0,-6-1 0,-8-4 0,13 5 0,3 0 0,-1 1 0,0-1 0,0 1 0,0-1 0,1 0 0,-1 0 0,0 0 0,1 0 0,-1 0 0,1-1 0,-1 1 0,1 0 0,0-1 0,-1 1 0,1-1 0,-1-1 0,37 6-528,0 7-4403,17 4-6885,-23-7 6093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4:57.5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156 61 17392,'0'0'6225,"0"-9"-3599,0-26-869,0 34-1681,0 0 0,0 1 1,0-1-1,-1 0 0,1 1 0,0-1 1,0 0-1,0 1 0,0-1 0,-1 1 1,1-1-1,0 0 0,-1 1 1,1-1-1,-1 1 0,1-1 0,0 1 1,-1-1-1,1 1 0,-1-1 0,1 1 1,-1 0-1,1-1 0,-1 1 1,0 0-1,1-1 0,-1 1 0,1 0 1,-1 0-1,0-1 0,1 1 0,-1 0 1,0 0-1,1 0 0,-1 0 0,0 0 1,1 0-1,-1 0 0,0 0 1,0 0-1,-24 8 85,14 1-61,1 1 0,-1 0-1,2 0 1,-1 1 0,1 1-1,1-1 1,0 1-1,1 1 1,0-1 0,1 1-1,-4 14 1,9-25-91,0-1-1,0 1 1,1 0 0,-1 0-1,1 0 1,-1 0 0,1 0-1,0 0 1,-1 0 0,1 0-1,0 0 1,1 0 0,-1 0 0,0 0-1,1 3 1,0-4-6,-1 0 0,1-1 0,-1 1 0,1-1 0,-1 1 0,1-1 1,0 0-1,-1 1 0,1-1 0,-1 1 0,1-1 0,0 0 0,-1 1 0,1-1 0,0 0 0,0 0 1,-1 0-1,1 0 0,0 0 0,-1 1 0,1-1 0,0 0 0,0-1 0,-1 1 0,1 0 0,0 0 0,1 0 1,3-2 1,0 0 1,0 0 0,0 0 0,0 0-1,0-1 1,0 0 0,0 0 0,-1 0-1,7-6 1,5-9-6,0-1 0,-1-1 0,-1 0 0,19-36 0,-20 34 0,-19 32 0,0 1 0,0-1 0,1 1 0,1 1 0,0-1 0,0 0 0,1 1 0,1 0 0,-2 19 0,4-31 0,1 1 0,-1 0 0,1-1 0,-1 1 0,0-1 0,1 1 0,-1-1 0,1 1 0,-1-1 0,1 1 0,-1-1 0,1 1 0,0-1 0,-1 0 0,1 1 0,-1-1 0,1 0 0,0 0 0,-1 1 0,1-1 0,0 0 0,0 0 0,-1 0 0,1 0 0,0 0 0,-1 0 0,1 0 0,0 0 0,-1 0 0,1 0 0,0 0 0,-1 0 0,1-1 0,0 1 0,-1 0 0,1-1 0,0 1 0,-1 0 0,1-1 0,-1 1 0,1 0 0,0-1 0,31-15 0,13-33-6449,0-1-3795,-11 29 7281,-33 21 3053,-1 0-1,1 0 1,-1 0 0,0 0-1,1 0 1,-1 0 0,0 0-1,1 0 1,-1 0-1,0 0 1,1 0 0,-1 0-1,0 0 1,1 1 0,-1-1-1,0 0 1,1 0 0,-1 0-1,0 1 1,1-1-1,-1 0 1,0 0 0,0 1-1,0-1 1,1 0 0,-1 1-1,0-1 1,0 0 0,0 1-1,1-1 1,-1 0 0,0 1-1,0-1 1,0 0-1,0 1 1,0-1 0,0 0-1,0 1 1,0-1 0,0 0-1,0 1 1,0-1 0,0 1-1,5 9 2163,-5-9-2251,1-1 0,0 0 0,-1 0 0,1-1 1,0 1-1,0 0 0,-1 0 0,1 0 0,0 0 0,-1-1 0,1 1 1,0 0-1,-1 0 0,1-1 0,-1 1 0,1-1 0,-1 1 1,1 0-1,0-1 0,-1 1 0,0-1 0,1 1 0,-1-1 0,1 0 1,3-3-361,22-15 884,-19 24 921,-4 16-117,-8 91 3908,2-68-4758,2-1-1,8 84 1,0-73-161,1 80-1,-8-134-283,0 1-1,1-1 0,-1 0 0,0 1 0,0-1 0,0 1 1,0-1-1,0 1 0,0-1 0,0 1 0,0-1 0,0 1 1,0-1-1,0 1 0,0-1 0,0 1 0,0-1 1,0 0-1,0 1 0,0-1 0,-1 1 0,1-1 0,0 1 1,0-1-1,-1 0 0,1 1 0,0-1 0,0 1 0,-1-1 1,1 0-1,0 1 0,-1-1 0,1 0 0,-1 0 1,1 1-1,0-1 0,-1 0 0,1 0 0,-1 0 0,1 1 1,-1-1-1,1 0 0,-1 0 0,1 0 0,-1 0 0,1 0 1,0 0-1,-1 0 0,1 0 0,-1 0 0,1 0 1,-1 0-1,1 0 0,-1 0 0,-1-1 15,1 0 0,0 0 0,-1 0 0,1 0 1,0-1-1,0 1 0,-1 0 0,1 0 0,0-1 0,0 1 0,1-1 0,-1 1 0,0-1 1,0 1-1,0-2 0,-3-12-152,0-1 1,0 1 0,2-1-1,0 1 1,1-1 0,0 0-1,2 1 1,-1-1 0,2 0-1,0 1 1,1-1 0,1 1-1,0 0 1,1 0 0,0 0-1,2 1 1,-1-1-1,2 2 1,0-1 0,0 1-1,2 0 1,-1 1 0,2 0-1,21-20 1,87-67 92,-119 99 13,0-1 0,1 1 0,-1 0 0,0 0 0,1 0 0,-1 0 0,0 0 0,1 0 0,-1 0 0,0 0 0,1 0 0,-1 0 0,0 0 0,1 0 0,-1 0 0,0 0 0,0 1 0,1-1 0,-1 0 0,0 0 0,1 0 0,-1 0 0,0 1 0,0-1 0,1 0 0,-1 0 0,0 0 0,0 1 0,1-1 0,-1 0 0,0 0 0,0 1 0,0-1 0,0 0 0,1 0 0,-1 1 0,0-1 0,0 1 0,11 19 143,-1-3-69,-6-14-70,-1-1 0,1 1-1,0-1 1,0-1 0,0 1 0,1 0-1,-1-1 1,0 0 0,1 0-1,-1 0 1,0-1 0,1 0 0,-1 1-1,1-1 1,-1-1 0,1 1 0,-1-1-1,0 0 1,1 0 0,5-2-1,5-1 16,0-2 0,0 0 0,0-1 0,16-10-1,-21 11-17,-6 4-8,-1-1 0,1 1 1,-1 0-1,1 0 1,0 0-1,-1 1 1,1 0-1,0-1 1,0 1-1,6 0 0,-9 4-17,0 0 0,0 0 0,0 0-1,-1 1 1,1-1 0,-1 0-1,1 1 1,-1-1 0,0 0 0,-1 5-1,1-6 18,0 14 86,1-1 1,1 0 0,0 1 0,1-1-1,1 0 1,0-1 0,13 29 0,1-7 198,39 56 1,-30-50-258,-24-38 44,0 0-1,-1 0 1,0 1 0,0-1 0,0 1-1,0-1 1,-1 1 0,1 0 0,-1-1-1,-1 1 1,1 0 0,0 7 0,-2-10-44,1 0 1,-1 0-1,1 0 1,-1-1 0,0 1-1,1 0 1,-1-1 0,0 1-1,0 0 1,0-1 0,0 0-1,-1 1 1,1-1 0,0 1-1,-1-1 1,1 0 0,-1 0-1,1 0 1,-1 0 0,1 0-1,-1 0 1,0 0 0,1-1-1,-1 1 1,0 0-1,0-1 1,1 1 0,-1-1-1,0 0 1,0 0 0,0 0-1,0 0 1,0 0 0,1 0-1,-4-1 1,2 1-24,0-1 0,0 0 0,0 0 0,0 0 0,0 0 0,0-1 0,0 1 0,0-1 0,1 0 0,-1 1 0,0-1 0,1 0 0,0-1 0,-1 1 0,1 0 0,0-1 0,0 1 0,1-1 0,-1 0 0,0 1 0,1-1 0,0 0 0,-1 0 0,1 0 0,0 0 0,1 0 0,-2-5 0,-1-5 0,0 0 0,0-1 0,1 1 0,1-1 0,0-15 0,2 24 5,0 1-1,0 0 1,0 0 0,0-1-1,0 1 1,1 0-1,0 0 1,0 0 0,0 1-1,0-1 1,1 0 0,0 1-1,-1 0 1,1-1-1,0 1 1,1 0 0,-1 0-1,0 1 1,1-1 0,0 1-1,-1 0 1,7-3-1,11-5-99,1 1 0,0 1-1,23-6 1,-5 1-484,-13 2-3473,-6-2-3342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8.8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1 248 14446,'0'0'9619,"14"6"-8631,-2-2-707,0-1-1,0 0 1,0 0-1,1-2 1,-1 1-1,1-1 1,24-3-1,105-17 566,-83 9-717,2263-224 1254,-2002 230 1457,-440 6-3927,-90-1-9096,147-6 73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4:14.0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 9097,'0'0'9427,"9"2"-7905,22 3-317,1-2 0,41 0 0,148-16-129,-45 2-1006,-24 10-3358,-93 1-6385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4:14.3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448 9 16239,'0'0'1735,"11"-1"561,56-6 1072,-67 7-3346,0 0-1,1 0 0,-1 0 1,0 0-1,0 0 0,0 0 1,1 0-1,-1 0 0,0 0 1,0 0-1,0 0 0,0 0 1,0 0-1,1 1 0,-1-1 0,0 0 1,0 0-1,0 0 0,0 0 1,0 0-1,1 0 0,-1 0 1,0 1-1,0-1 0,0 0 1,0 0-1,0 0 0,0 0 1,0 0-1,0 1 0,0-1 1,0 0-1,1 0 0,-1 0 1,0 0-1,0 1 0,0-1 1,0 0-1,0 0 0,0 0 0,0 0 1,0 1-1,0-1 0,0 0 1,-1 0-1,1 0 0,0 1 1,-6 11 313,-10 10-17,-16 6 199,-2-1-1,-1-2 1,0-1 0,-2-2 0,-68 30 0,51-26 65,-98 65 0,150-90-582,0 0 0,1 1 0,-1-1 1,0 0-1,1 1 0,-1-1 0,1 1 0,-1-1 0,1 1 0,0 0 1,0-1-1,-1 1 0,1 0 0,0 0 0,0 3 0,1-4-4,0-1 0,0 1-1,0 0 1,0-1 0,0 1 0,1 0-1,-1-1 1,0 1 0,1 0-1,-1-1 1,1 1 0,-1-1 0,0 1-1,1 0 1,-1-1 0,1 1-1,-1-1 1,1 1 0,0-1 0,-1 0-1,1 1 1,-1-1 0,1 0-1,0 1 1,-1-1 0,1 0 0,0 0-1,0 0 1,0 1 0,11 1-74,0 0 0,0 0 1,25-1-1,-26-1 56,278 3-4003,-211-3 1073,26 0-4074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4:15.4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32 8552,'0'0'17846,"2"8"-17296,8 39-156,-2 0 0,-2 1 0,-2-1 0,-3 61 0,2 17 38,1-20 305,14-194 1943,-5-3-2763,-3 12-124,3 0 0,26-83-1,-37 157 185,0 1 1,1-1-1,0 1 0,0-1 0,0 1 0,1 0 0,5-6 0,-8 10 9,0 0 0,-1 0 0,1 0 0,0 0-1,0 0 1,0 0 0,0 0 0,0 1 0,0-1-1,0 0 1,0 1 0,0-1 0,0 1 0,0-1-1,0 1 1,1 0 0,-1-1 0,0 1 0,0 0-1,0 0 1,1 0 0,-1 0 0,0 0-1,0 0 1,0 0 0,1 0 0,-1 0 0,0 0-1,0 1 1,0-1 0,0 1 0,0-1 0,1 1-1,-1-1 1,0 1 0,0 0 0,0-1 0,0 1-1,0 0 1,-1 0 0,1-1 0,0 1 0,0 0-1,0 1 1,1 0 23,-1 0 1,0 0-1,1 0 0,-1 0 0,0 0 0,0 0 1,0 0-1,-1 0 0,1 0 0,0 0 0,-1 1 1,0-1-1,1 0 0,-1 0 0,0 1 0,0-1 1,0 0-1,0 0 0,-1 1 0,1-1 0,-1 0 1,0 3-1,-1 0 44,0-1-1,-1 1 1,0-1 0,1 0 0,-1 0-1,-1 0 1,1 0 0,-1 0 0,-6 5 0,-5 2 104,0 0 1,-1-1-1,-1-1 1,-24 11-1,28-12-1044,20-5-1379,34-5-4043,-17 1 2825,14 1-3173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4:15.8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136 86 16496,'0'0'2621,"-9"-2"139,3 1-2592,-1-1 562,0 1 1,0 0 0,0 1 0,0 0 0,-13 1 0,17-1-573,0 1 1,0 0-1,0 0 1,1 0-1,-1 0 0,0 0 1,1 0-1,-1 1 0,1-1 1,-1 1-1,1 0 1,0 0-1,0 0 0,0 0 1,0 0-1,0 0 1,0 1-1,0-1 0,1 1 1,-2 2-1,0 0 10,1-1 0,0 1 1,0 0-1,1 0 0,-1 0 0,1 0 0,0 0 0,1 0 1,-1 6-1,1-10-131,0 1 0,0-1 0,0 1-1,0-1 1,0 1 0,1-1 0,-1 0 0,0 1 0,1-1 0,-1 0 0,1 1 0,-1-1 0,1 0 0,0 0 0,0 1 0,0-1-1,-1 0 1,1 0 0,0 0 0,0 0 0,0 0 0,1 0 0,-1 0 0,0-1 0,0 1 0,0 0 0,1-1 0,-1 1 0,0 0-1,1-1 1,-1 0 0,0 1 0,1-1 0,-1 0 0,3 0 0,5 1-37,0-1 0,0 0 0,0-1 0,-1 0 0,1 0 0,0-1 0,-1-1 0,1 1 0,-1-1 0,1 0 0,-1-1 0,0 0 0,-1 0 0,13-10 0,-15 10 0,0 1 0,-1-1 0,0 0 0,0-1 0,0 1 0,0-1 0,-1 0 0,0 1 0,0-2 0,0 1 0,0 0 0,-1 0 0,0-1 0,0 0 0,-1 1 0,1-1 0,-1 0 0,0 0 0,-1 1 0,1-1 0,-1 0 0,-1 0 0,0-7 0,0 11-3,1 0 1,-1 0-1,0 0 0,1 0 1,-1 0-1,0 1 1,0-1-1,-1 0 0,1 1 1,0-1-1,0 1 0,-1-1 1,1 1-1,-1 0 1,1-1-1,-1 1 0,0 0 1,0 0-1,1 0 0,-1 0 1,0 1-1,0-1 1,0 0-1,0 1 0,0-1 1,0 1-1,0 0 0,0-1 1,0 1-1,0 0 1,0 0-1,0 1 0,0-1 1,0 0-1,0 1 0,0-1 1,0 1-1,1-1 0,-1 1 1,0 0-1,0 0 1,0 0-1,1 0 0,-1 0 1,0 0-1,1 1 0,-1-1 1,1 0-1,-1 1 1,1 0-1,0-1 0,0 1 1,0-1-1,0 1 0,0 0 1,0 0-1,0 0 1,0 0-1,1-1 0,-1 1 1,1 0-1,0 0 0,-1 0 1,1 0-1,0 0 0,0 3 1,1-4-199,0 0 0,-1 0 0,1 1 0,0-1 0,0 0 0,0 0 0,0 0 0,0 0 0,0 0 0,1-1 1,-1 1-1,0 0 0,0 0 0,1-1 0,-1 1 0,0-1 0,1 1 0,-1-1 0,0 0 0,1 1 0,-1-1 0,2 0 0,37 5-4932,-39-5 4900,66 0-11207,-29-5 277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4:16.2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202 1 7976,'0'0'8952,"-11"0"-4244,-11 1-2624,0 0-1,-26 6 0,39-5-1674,1-1 0,-1 1 0,1 1-1,0 0 1,0 0 0,0 0 0,0 1-1,1 1 1,-1-1 0,-10 9 0,24-11-394,-1-1 0,0 0 1,0 0-1,0 0 0,1-1 1,-1 0-1,7 0 0,15-1 120,54 3-719,-76-2 487,0 0 1,0 1 0,0 0-1,0 0 1,0 1-1,-1-1 1,1 1 0,0 0-1,-1 0 1,1 1-1,-1-1 1,6 5-1,-9-5 124,1-1-1,-1 1 0,0 0 0,1-1 0,-1 1 1,0 0-1,0 0 0,-1 0 0,1 0 0,0 0 0,-1 0 1,1 0-1,-1 0 0,1 0 0,-1 0 0,0 0 0,0 0 1,0 1-1,0-1 0,0 0 0,-1 0 0,1 0 0,-1 0 1,1 0-1,-1 0 0,0 0 0,0 0 0,0 0 0,0 0 1,0-1-1,0 1 0,0 0 0,0 0 0,-1-1 1,-2 3-1,-2 3 120,-1 0 0,0 0 0,-1 0 0,1-1 0,-1 0 0,-10 5 0,11-7-146,0-1 0,0 0 0,0 0 0,0 0 0,0-1 0,-1 0 0,1-1 0,-1 0 0,1 0 0,-1 0 0,0-1 0,1 0 0,-1-1 0,1 0 0,-1 0 0,-8-2 0,15 3-111,0-1 0,1 1 0,-1 0-1,0 0 1,0 0 0,1-1 0,-1 1 0,0 0 0,1-1-1,-1 1 1,0-1 0,1 1 0,-1-1 0,1 1 0,-1-1-1,1 1 1,-1-1 0,1 0 0,-1 1 0,1-1 0,-1 0-1,1 1 1,0-1 0,-1 0 0,1 1 0,0-1 0,0 0-1,0 0 1,0 1 0,-1-1 0,1 0 0,0 0 0,0 1-1,0-1 1,1 0 0,-1 0 0,0 1 0,0-1 0,0 0-1,0 0 1,1 1 0,-1-1 0,0 0 0,1 1 0,-1-1-1,1 0 1,-1 1 0,0-1 0,1 1 0,0-2 0,31-21-8986,-9 10 1218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4:16.5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0 17457,'0'0'14189,"-3"51"-13805,-2-29-159,2 2-129,0-1-32,3-3-32,0 0-224,0 0-737,3-6-993,5-5-1185,0-5-2883,-1-4-5156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4:17.6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 14350,'0'0'12502,"9"-3"-10831,-5 1-1544,-2 1-35,1 0-1,-1 0 1,1 1-1,0-1 1,-1 0 0,1 1-1,0 0 1,-1-1-1,1 1 1,3 1-1,-5-1-57,1 1 0,-1-1 0,0 1 0,0 0-1,0 0 1,1-1 0,-1 1 0,0 0-1,0 0 1,0 0 0,0 0 0,0 0 0,-1 1-1,1-1 1,0 0 0,0 0 0,-1 0-1,1 1 1,-1-1 0,1 0 0,-1 1 0,1-1-1,-1 0 1,0 1 0,0-1 0,0 1-1,0-1 1,0 3 0,2 43 352,-1 1-1,-3-1 1,-2 1 0,-18 83-1,7-48-183,12-61-202,2-23 0,5-34 0,-2 23 0,5-84 0,-5 61 0,-1 29 0,-1 9 0,0 2 0,0-1 0,0 0 0,1 0 0,-1 0 0,1 0 0,0 0 0,0 0 0,0 0 0,1 0 0,-1 0 0,1 0 0,0 0 0,0-1 0,5 6 0,-5-7 0,0 0 0,0 0 0,0-1 0,0 1 0,1-1 0,-1 0 0,1 1 0,-1-1 0,1-1 0,-1 1 0,1 0 0,0 0 0,-1-1 0,1 0 0,0 1 0,0-1 0,-1 0 0,1 0 0,0-1 0,0 1 0,-1 0 0,1-1 0,-1 0 0,6-1 0,-5 0 0,1 1 0,0-1 0,-1 0 0,0 0 0,1-1 0,-1 1 0,0-1 0,0 1 0,0-1 0,-1 0 0,1 0 0,0 0 0,-1 0 0,0-1 0,3-5 0,-2 3 0,0 0 0,-1 0 0,1 0 0,-1 0 0,-1 0 0,1-1 0,-1 1 0,1-12 0,-2 18 0,0-1 0,0 1 0,0 0 0,0 0 0,0 0 0,0-1 0,0 1 0,0 0 0,0 0 0,0-1 0,0 1 0,0 0 0,0 0 0,-1 0 0,1-1 0,0 1 0,0 0 0,0 0 0,0 0 0,0-1 0,0 1 0,0 0 0,-1 0 0,1 0 0,0 0 0,0 0 0,0-1 0,0 1 0,-1 0 0,1 0 0,0 0 0,0 0 0,0 0 0,-1 0 0,1 0 0,0 0 0,0 0 0,-1 0 0,1 0 0,0 0 0,0-1 0,0 2 0,-1-1 0,1 0 0,0 0 0,0 0 0,-1 0 0,1 0 0,0 0 0,0 0 0,0 0 0,-1 0 0,1 0 0,0 0 0,0 0 0,0 1 0,-1-1 0,1 0 0,0 0 0,0 0 0,0 0 0,0 1 0,0-1 0,-1 0 0,-8 8 0,4 0 0,1 0 0,1-1 0,-1 1 0,1 1 0,1-1 0,0 0 0,0 1 0,0-1 0,0 14 0,1-19 0,1 0 0,0 0 0,-1 0 0,1 0 0,0 0 0,1 0 0,-1 1 0,0-1 0,1 0 0,0 0 0,0 0 0,0-1 0,0 1 0,0 0 0,0 0 0,1 0 0,-1-1 0,1 1 0,0-1 0,0 1 0,0-1 0,0 0 0,0 0 0,1 0 0,-1 0 0,1 0 0,-1 0 0,1-1 0,4 3 0,-6-4 0,1 1 0,-1-1 0,1 0 0,-1 1 0,1-1 0,0 0 0,-1 0 0,1 0 0,-1 0 0,1-1 0,-1 1 0,1 0 0,-1-1 0,1 1 0,-1-1 0,0 1 0,1-1 0,-1 0 0,0 0 0,1 1 0,-1-1 0,0 0 0,0 0 0,0 0 0,1 0 0,-1 0 0,0-1 0,-1 1 0,2-2 0,22-48 0,-6 8 0,-12 35 0,0-1 0,1 1 0,1 0 0,10-8 0,-17 14 0,1 0 0,0 1 0,-1-1 0,1 1 0,0 0 0,0 0 0,0-1 0,1 1 0,-1 0 0,0 1 0,0-1 0,0 0 0,1 1 0,-1-1 0,0 1 0,1 0 0,-1-1 0,0 1 0,1 1 0,-1-1 0,0 0 0,1 0 0,-1 1 0,0-1 0,1 1 0,3 2 0,-3-1 0,0 1 0,0 0 0,-1 0 0,1 0 0,-1 0 0,0 0 0,0 1 0,0-1 0,0 1 0,0 0 0,-1-1 0,0 1 0,1 0 0,-1 0 0,-1 0 0,2 6 0,2 68 0,-4-76 0,0-1 0,0 1 0,0-1 0,0 1 0,0-1 0,0 0 0,0 1 0,1-1 0,-1 1 0,0-1 0,1 1 0,-1-1 0,1 1 0,0-1 0,-1 0 0,1 0 0,0 1 0,0-1 0,0 0 0,0 0 0,0 0 0,0 0 0,0 0 0,0 0 0,0 0 0,0 0 0,1 0 0,-1 0 0,0-1 0,1 1 0,-1-1 0,0 1 0,3 0 0,-1-1 0,-1 0 0,1 0 0,0 0 0,0 0 0,0 0 0,-1-1 0,1 0 0,0 1 0,0-1 0,-1 0 0,1 0 0,-1 0 0,1-1 0,-1 1 0,1-1 0,-1 1 0,3-3 0,3-3 0,-1-1 0,0 1 0,0-1 0,-1 0 0,0 0 0,-1-1 0,0 0 0,0 0 0,-1 0 0,0-1 0,5-16 0,-7 19 0,0 0 0,-1 0 0,0 1 0,0-1 0,-1 0 0,0 0 0,0 0 0,0 0 0,-1 0 0,0 0 0,0 1 0,-1-1 0,0 0 0,0 1 0,0-1 0,-1 1 0,0 0 0,-5-7 0,5 8 0,-2-4 0,18 12 0,-8-1 0,23 9-830,-24-8 210,0-1 1,0 0-1,1 0 0,-1-1 1,1 1-1,-1-1 1,9 1-1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4:18.0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24 20820,'-2'-5'4324,"2"-1"-288,0 2-1570,0-1-1345,6 1-1121,6 4 0,-5 0 0,2 0-2082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34:18.3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20115,'0'0'11851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2.0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63 6790,'0'0'9930,"8"-53"-9898,-7 48-96,1 1-865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4.3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53 10570,'0'0'15236,"3"11"-14820,5 47 1164,-3 1 0,-2 79 1,-3-138-1536,1 0 0,-1 0 0,1 0 0,-1 0 1,1 0-1,-1 0 0,1-1 0,-1 1 0,0 0 1,1 0-1,-1 0 0,1 0 0,-1-1 0,1 1 1,-1 0-1,0 0 0,1-1 0,-1 1 0,0 0 1,1-1-1,-1 1 0,0 0 0,1-1 0,-1 1 1,0 0-1,0-1 0,0 1 0,1-1 0,-1 0 1,6-18 3,-1-1 1,-1 0 0,-1 0 0,-1 0 0,0 0 0,-2-1-1,0 1 1,-4-28 0,-1 34-50,-2 29 0,-2 26 0,9-40 0,-1 0 0,1 0 0,0 0 0,-1 0 0,1 0 0,0 0 0,0 0 0,0 0 0,0 0 0,0 0 0,0 0 0,0 0 0,1-1 0,-1 1 0,0 0 0,0 0 0,1 0 0,-1 0 0,1 0 0,-1 0 0,1 0 0,-1 0 0,1-1 0,-1 1 0,1 0 0,0 0 0,-1-1 0,1 1 0,0 0 0,0-1 0,-1 1 0,2 0 0,0-1 0,0 0 0,0 0 0,1 0 0,-1-1 0,0 1 0,0-1 0,0 1 0,0-1 0,0 0 0,0 1 0,0-1 0,-1 0 0,1 0 0,2-2 0,11-7 0,0-1 0,18-19 0,-23 20 0,36-39 0,-48 54 0,-1 0 0,1-1 0,0 1 0,0 0 0,0 0 0,1 1 0,0-1 0,0 0 0,0 0 0,1 1 0,-1-1 0,2 6 0,-1-13 0,0-1 0,1 1 0,-1 0 0,1 0 0,-1 0 0,1 0 0,0 0 0,0 1 0,0-1 0,0 0 0,2-2 0,-2 2 0,1 0 0,-1 0 0,0 0 0,1-1 0,-1 1 0,0-1 0,0 1 0,-1-1 0,1 1 0,-1-1 0,1-4 0,-3 5-330,-4 8-397,-2 6-330,8-11 981,-1 1-1,0-1 1,1 0 0,-1 1-1,1-1 1,-1 0-1,1 1 1,0-1 0,0 1-1,0-1 1,0 1 0,0-1-1,0 0 1,0 1-1,0-1 1,0 1 0,1-1-1,0 3 1,1-3 109,0 0-1,0 0 1,0-1 0,0 1 0,0-1-1,0 1 1,0-1 0,0 0-1,0 1 1,0-1 0,0 0 0,1 0-1,1-1 1,1 0 66,-1 0-1,1 0 1,-1 0 0,0 0-1,1-1 1,-1 0 0,0 0-1,0 0 1,0 0 0,0-1-1,-1 0 1,1 1 0,-1-1 0,1-1-1,-1 1 1,0 0 0,0-1-1,0 0 1,-1 1 0,1-1-1,-1 0 1,0 0 0,0-1-1,-1 1 1,1 0 0,-1-1-1,0 1 1,0 0 0,0-1-1,0-5 1,-1 9-98,-1 0 1,1 1-1,0-1 1,-1 0-1,1 0 1,0 0-1,-1 1 1,1-1-1,-1 0 1,1 0-1,-1 1 1,0-1-1,1 0 0,-1 1 1,0-1-1,1 1 1,-1-1-1,0 1 1,0-1-1,0 1 1,1-1-1,-1 1 1,0 0-1,0 0 1,0-1-1,0 1 1,0 0-1,0 0 0,0 0 1,1 0-1,-1 0 1,0 0-1,0 0 1,0 0-1,0 0 1,0 0-1,0 1 1,0-1-1,1 0 1,-3 1-1,0 0-2,0 0 0,-1-1 0,1 1 0,-1 1 0,1-1-1,0 0 1,0 1 0,0 0 0,0 0 0,-3 2 0,-2 6-5,0 0 1,1 0-1,0 1 1,-8 18-1,12-24 2,1 1-1,-1-1 1,1 1 0,1 0-1,-1 0 1,1 0 0,0 0-1,0 0 1,1 0 0,0 0-1,1 10 1,-1-15 5,1 0 0,0 1 0,0-1 0,-1 0 0,1 0 0,0 0-1,0-1 1,0 1 0,0 0 0,0 0 0,0 0 0,1-1 0,-1 1 0,0-1 0,0 1 0,1-1 0,-1 1 0,0-1 0,0 0 0,1 1 0,-1-1-1,0 0 1,1 0 0,-1 0 0,0 0 0,1 0 0,-1 0 0,0-1 0,2 1 0,40-9 51,-30 3-52,0-2 0,-1 1 0,0-1 0,0-1 0,-1 0 0,17-19 0,-26 46-232,-5 10 16,-5 15 386,11-44-144,0 0-1,-1 0 0,1 0 0,0 0 1,-1 0-1,1-1 0,-1 1 0,1-1 1,-1 0-1,3-2 0,27-30-25,-22 22 0,1 0 0,1 0 0,0 1 0,0 1 0,16-10 0,-27 19 0,-1 1 0,1-1 0,0 1 0,-1-1 0,1 1 0,0-1 0,0 1 0,-1-1 0,1 1 0,0 0 0,0-1 0,0 1 0,-1 0 0,1 0 0,0 0 0,0-1 0,0 1 0,0 0 0,0 0 0,-1 0 0,1 0 0,0 1 0,0-1 0,0 0 0,0 0 0,0 0 0,-1 1 0,1-1 0,0 0 0,0 1 0,-1-1 0,1 1 0,0-1 0,0 1 0,-1-1 0,1 1 0,-1-1 0,1 1 0,0 0 0,-1-1 0,1 2 0,6 39 0,-4-14 0,-3-27 0,1 1 0,-1-1 0,1 1 0,-1-1 0,1 0 0,-1 1 0,1-1 0,-1 0 0,1 0 0,0 1 0,-1-1 0,1 0 0,-1 0 0,1 0 0,0 1 0,-1-1 0,1 0 0,-1 0 0,1 0 0,0 0 0,-1 0 0,1-1 0,0 1 0,-1 0 0,1 0 0,-1 0 0,1 0 0,0-1 0,-1 1 0,1 0 0,-1 0 0,1-1 0,-1 1 0,1-1 0,-1 1 0,1 0 0,-1-1 0,1 0 0,21-16 0,-15 11 0,34-28 0,-39 32 0,0 1 0,1-1 0,-1 1 0,1 0 0,-1 0 0,1 0 0,0 0 0,-1 0 0,1 0 0,0 1 0,0-1 0,-1 1 0,1 0 0,0 0 0,4 0 0,-6 1 0,0 0 0,0-1 0,0 1 0,0 0 0,0 0 0,0-1 0,0 1 0,-1 0 0,1 0 0,0 0 0,-1 0 0,1 0 0,-1 0 0,1 0 0,-1 0 0,1 0 0,-1 0 0,0 1 0,1-1 0,-1 0 0,0 0 0,0 0 0,0 0 0,0 3 0,0 36 0,-1-30 0,1 39-2675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4.6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 1 22966,'-6'0'1089,"5"0"352,5 0-1889,7 0-2083,0 0-2465,0 4-8137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5.0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70 113 14574,'0'0'11189,"8"-3"-9748,-3 1-1342,-1 0 0,1 0-1,-1 0 1,0-1 0,0 0-1,0 1 1,0-1 0,0-1-1,0 1 1,-1 0 0,1-1-1,-1 0 1,0 0 0,-1 0-1,1 0 1,0 0 0,-1-1-1,0 1 1,0-1-1,-1 1 1,1-1 0,-1 0-1,0 0 1,1-4 0,-2 8-75,0 0 1,0 1 0,0-1 0,0 1-1,0-1 1,0 1 0,0-1-1,-1 1 1,1-1 0,0 0-1,0 1 1,0-1 0,-1 1-1,1-1 1,0 1 0,-1-1-1,1 1 1,0 0 0,-1-1 0,1 1-1,0-1 1,-1 1 0,1 0-1,-1-1 1,1 1 0,-1 0-1,1 0 1,-1-1 0,1 1-1,-1 0 1,0-1 0,-21 3 1005,-19 18 246,33-13-1276,1 1 0,0-1 0,0 2 0,1-1 0,0 1 0,0 0 0,1 0 0,0 0 0,1 1 0,0 0 0,0 0 0,1 0 0,1 0 0,0 0 0,0 1 0,1-1 0,0 1 0,0-1 0,2 15 0,0-22 3,0-1 0,0 0 0,0 0 1,0 0-1,1 0 0,-1 0 0,0 0 0,1 0 0,-1 0 0,1 0 0,0-1 1,0 1-1,0-1 0,0 1 0,0-1 0,0 0 0,0 0 0,0 0 0,0 0 1,0 0-1,1 0 0,-1 0 0,0-1 0,1 1 0,-1-1 0,0 0 0,1 0 1,2 0-1,6 1-94,1 0 0,0-1 0,-1-1 1,17-2-1,21-14-3643,-17-1-3881,9-8-11999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5.3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0 3107,'0'0'25565,"-2"8"-24449,0 13-757,1-1-1,1 1 0,1-1 1,1 0-1,0 1 0,2-1 1,10 35-1,-5-41-2055,1-17-3000,0-26-2896,-8-4 1604,-1-6-860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5.7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17 109 7207,'-9'-82'5605,"2"70"4869,10 12-9257,10 0 353,5 0-225,7 0-192,1 0-64,4 0-608,2 0-385,-3-1-32,-2-4-641,-5 1-1889,-6 3-1730,-9-2-2531</inkml:trace>
  <inkml:trace contextRef="#ctx0" brushRef="#br0" timeOffset="1">60 177 18834,'0'0'10922,"51"3"-10153,-23-17-449,2 0-224,-3 0-96,-2 2-512,-4 4-2115,-9 1-2017,-6 3-2755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6.0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15 9513,'0'0'11050,"64"-5"-17680,-50-4-1730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6.3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1 240 10858,'0'0'15615,"1"-4"-13944,2-2-1369,-1 1-1,2-1 1,-1 1-1,1 0 1,-1 1-1,1-1 1,0 1 0,1-1-1,-1 1 1,7-4-1,-9 6-297,1 0-1,-1 0 1,1 0 0,0 0-1,0 0 1,0 1-1,0 0 1,0-1-1,0 1 1,1 0-1,-1 0 1,0 1-1,1-1 1,-1 1-1,0-1 1,1 1 0,-1 0-1,1 0 1,-1 1-1,0-1 1,5 2-1,-6-1-27,-1 0-1,0 0 0,0 0 1,0 1-1,0-1 1,0 0-1,0 1 1,0-1-1,0 0 1,0 1-1,0-1 0,-1 1 1,1 0-1,-1-1 1,1 1-1,-1-1 1,0 1-1,1 0 0,-1-1 1,0 1-1,0 2 1,-1 45 134,0-33-11,-3-230 1460,6 214-1559,0 0 0,1-1 0,-1 1 0,0 1 0,1-1 0,-1 0 0,1 0 0,-1 1 0,0-1 0,4 2 0,-5-1 0,46 6-2266,-41-7 1598,-1 0 0,1 0 0,-1 0 0,1 0 0,-1-1 0,1 0 0,-1 0 0,0-1 0,1 1 0,-1-1 0,0 0 0,0-1 0,0 1-1,0-1 1,-1 0 0,1 0 0,7-7 0,6-13-6181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6.7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1 19314,'0'0'3353,"-4"9"-705,-9 32-1604,1 0 0,2 2 0,2-1 0,2 1 0,2 0 0,1 60 0,3-97-1033,1-1 0,-1 1 0,1-1 0,0 1 0,0-1 0,0 1 0,1-1 0,0 0 0,0 0 0,0 0 0,4 6 0,-5-9-11,1-1 1,-1 1-1,0-1 0,1 1 1,-1-1-1,1 0 0,-1 0 1,1 1-1,-1-1 0,1 0 1,0-1-1,0 1 0,-1 0 1,1 0-1,0-1 0,0 1 1,0-1-1,0 0 0,0 1 1,0-1-1,0 0 0,0 0 1,0 0-1,0 0 0,0-1 1,0 1-1,-1-1 0,1 1 1,0-1-1,0 1 0,0-1 1,0 0-1,-1 0 0,1 0 1,2-2-1,5-3 0,0 0 0,-1-1 0,0 0 0,0-1 0,-1 1 0,0-2 0,0 1 0,10-19 0,41-80 0,-57 104 0,9-17-11,0 1-261,0-1-1,-1-1 1,-1 1 0,-1-1 0,7-39 0,-14 60 33,0-1-1,0 1 1,0-1 0,0 1 0,0 0 0,0-1 0,0 1 0,0-1-1,0 1 1,0 0 0,0-1 0,0 1 0,-1 0 0,1-1 0,0 1-1,0 0 1,0-1 0,0 1 0,-1 0 0,1-1 0,0 1 0,-1 0-1,1 0 1,0-1 0,0 1 0,-1 0 0,1 0 0,0-1 0,-1 1-1,1 0 1,0 0 0,-1 0 0,1 0 0,-1 0 0,1 0 0,0-1-1,-1 1 1,1 0 0,0 0 0,-1 0 0,1 0 0,-1 0 0,1 1-1,0-1 1,-1 0 0,1 0 0,0 0 0,-1 0 0,1 0 0,-1 0-1,1 1 1,0-1 0,-1 0 0,1 0 0,0 0 0,0 1 0,-1-1-1,1 0 1,0 0 0,0 1 0,-1-1 0,1 0 0,0 1 0,-15 13-12184</inkml:trace>
  <inkml:trace contextRef="#ctx0" brushRef="#br0" timeOffset="1">154 330 15246,'0'0'3908,"-10"53"64,10-34-993,0-6-897,14-8-897,2-3-449,4-2-543,3-3-353,2-14-1634,-2-6-1922,2-6-2209,-2-6-4966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7.0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 0 17168,'0'0'9834,"-18"74"-9290,6-31-256,4 5-128,-5 2-127,8-3 31,1-3 0,4-5 32,0-8-96,6-8-545,12-7-1569,0-11-1089,5-5-1762,1-14-4291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7.6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1 5926,'0'0'14867,"-11"7"-12518,2-1-2043,0 1-1,1-1 1,0 2 0,0-1 0,0 1-1,1 0 1,1 0 0,-1 1 0,1 0-1,-7 15 1,12-22-278,-4 6 121,2 0 1,-1 1-1,1-1 0,0 1 1,0 0-1,1 0 0,1-1 1,-1 2-1,1 16 1,1-25-146,0-1 1,1 1-1,-1 0 1,0-1 0,1 0-1,-1 1 1,1-1 0,-1 1-1,1-1 1,-1 1 0,0-1-1,1 0 1,0 1 0,-1-1-1,1 0 1,-1 0 0,1 1-1,-1-1 1,1 0 0,-1 0-1,1 0 1,0 0 0,-1 0-1,1 1 1,0-1 0,-1 0-1,1-1 1,-1 1-1,1 0 1,0 0 0,-1 0-1,1 0 1,-1 0 0,1-1-1,-1 1 1,1 0 0,0 0-1,-1-1 1,1 1 0,0-1-1,24-12 291,-8-1-308,-2-1 0,17-20 0,17-16-786,-49 51 793,0 0-1,0 0 1,1 0 0,-1-1-1,0 1 1,0 0-1,0 0 1,0 0-1,1 0 1,-1 0 0,0-1-1,0 1 1,1 0-1,-1 0 1,0 0 0,0 0-1,0 0 1,1 0-1,-1 0 1,0 0-1,0 0 1,1 0 0,-1 0-1,0 0 1,0 0-1,1 0 1,-1 0 0,0 0-1,0 0 1,1 0-1,-1 0 1,0 0 0,0 1-1,0-1 1,1 0-1,-1 0 1,0 0-1,0 0 1,0 0 0,1 1-1,-1-1 1,0 0-1,0 0 1,0 0 0,0 1-1,0-1 1,1 0-1,-1 0 1,0 0-1,0 1 1,0-1 0,0 0-1,4 23 211,-4 29 352,0-50-570,-1 4-69,2 16 532,4-18 64,5-11 87,-1-4-402,-1 0 1,0-1 0,-1 0 0,0 0 0,6-16 0,-9 19-111,-4 9-97,0 0 1,0-1-1,1 1 0,-1 0 1,0 0-1,0-1 1,0 1-1,1 0 1,-1 0-1,0-1 0,0 1 1,1 0-1,-1 0 1,0 0-1,1-1 0,-1 1 1,0 0-1,1 0 1,-1 0-1,0 0 0,1 0 1,-1 0-1,0 0 1,1 0-1,-1 0 1,0 0-1,1 0 0,-1 0 1,0 0-1,1 0 1,-1 0-1,0 0 0,1 0 1,-1 0-1,0 0 1,1 0-1,-1 0 0,0 1 1,1-1-1,-1 0 1,0 0-1,1 0 0,-1 1 1,0-1-1,1 1 1,17 16 5,-4-3 27,-9-12-15,0 0-1,0 0 1,0 0 0,0-1-1,0 0 1,0 0 0,0 0-1,1-1 1,-1 1 0,0-1-1,0 0 1,0-1 0,1 1-1,-1-1 1,0 0-1,6-2 1,5-4 54,-1 1 1,0-2-1,25-15 1,-30 16-492,1 0 1,0 1 0,0 0 0,0 1 0,1 0 0,0 1 0,15-4 0,-26 8 375,0 1 1,0-1-1,-1 0 0,1 0 1,0 0-1,-1 1 0,1-1 1,0 0-1,-1 1 0,1-1 1,0 0-1,-1 1 0,1-1 1,0 1-1,-1-1 0,1 1 1,-1-1-1,1 1 1,-1 0-1,1-1 0,-1 1 1,0-1-1,1 1 0,-1 0 1,0 0-1,0-1 0,1 1 1,-1 0-1,0-1 0,0 2 1,8 34 181,-2-6 1,5-11-59,1 0 1,0-1-1,2 0 1,0-1-1,1 0 0,0-2 1,22 18-1,9 11-21,-30-28-91,0 1 0,-1 1 1,19 28-1,-29-37 35,-1-1 0,0 1 0,0 0 0,0 0 0,-1 1 0,0-1 0,-1 1 0,0 0 0,-1-1 0,1 19 0,-2-21 297,-1-1 0,1 1 1,-1 0-1,0 0 0,-1 0 0,1 0 0,-1-1 0,-1 1 0,1-1 0,-4 7 0,4-11-203,1 0 0,0 0 0,-1-1 0,0 1 0,1 0 0,-1 0 0,0-1 0,0 1 0,0-1 0,0 0 1,0 1-1,0-1 0,0 0 0,0 0 0,0 0 0,-1-1 0,1 1 0,0 0 0,-1-1 0,1 1 0,0-1 0,-1 0 0,1 0 0,-1 0 0,1 0 1,0-1-1,-1 1 0,1 0 0,0-1 0,-1 0 0,1 1 0,0-1 0,-3-2 0,-4-1-89,1 0 0,1 0 0,-1-1 0,1-1 0,-1 1 0,1-1 0,1 0 0,-1-1 0,1 1 0,0-1 0,1 0 0,0-1 0,0 0 0,0 1 0,-4-13 0,4 8 0,0 0 0,1 0 0,0-1 0,1 1 0,0-1 0,1 0 0,1 0 0,0 0 0,0 0 0,2-16 0,2 17-173,1-1 1,-1 1-1,2 1 1,0-1-1,0 0 1,1 1-1,0 0 1,1 1-1,0-1 1,17-17-1,-15 17-254,1-1 1,-2 0-1,1 0 0,-2-1 0,0 0 1,0-1-1,5-15 0,-9-1-5119,-2 2-3199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8.0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97 21300,'0'0'2819,"49"-42"-2275,-6 26-512,9-2-1121,2-3-4996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8.7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93 242 18514,'0'0'10623,"-10"2"-10794,6-2 168,0 0-1,0 1 1,1-1 0,-1 1-1,1 0 1,-1 1 0,1-1-1,-1 0 1,1 1 0,-1 0-1,1 0 1,0 0 0,0 0-1,0 0 1,0 1 0,1-1-1,-1 1 1,0 0 0,1-1-1,0 1 1,0 0 0,0 1-1,0-1 1,0 0 0,1 1-1,-1-1 1,1 1 0,0-1-1,0 1 1,0-1 0,0 7-1,1-10 0,0 0 0,0 1 0,1-1 0,-1 0 0,0 1 1,0-1-1,0 0 0,0 0 0,1 1 0,-1-1 0,0 0 0,0 0 0,0 0 0,1 1 0,-1-1 0,0 0 0,0 0 0,1 0 0,-1 0 0,0 1 0,1-1 0,-1 0 0,0 0 0,0 0 0,1 0 0,-1 0 0,0 0 0,1 0 0,-1 0 0,0 0 0,1 0 0,-1 0 0,0 0 1,1 0-1,-1 0 0,0 0 0,0 0 0,1 0 0,-1 0 0,0-1 0,1 1 0,-1 0 0,0 0 0,0 0 0,1 0 0,-1-1 0,0 1 0,1 0 0,16-10-26,6-12 116,0 0-1,-2-2 0,0 0 1,-2-1-1,-1-1 1,-1-1-1,18-39 0,-31 59-11,-1 1-27,0 1 0,0-1 0,0 0 0,-1 0 0,0-1 0,0 1 0,0 0 1,-1-1-1,1-10 0,-15 52-357,4-15 241,0 5 125,1 0 0,1 1 0,1-1 0,2 2 0,0-1 0,2 0 0,1 33 0,1-58-30,0 0-1,0 1 1,1-1-1,-1 0 1,0 0 0,0 1-1,1-1 1,-1 0-1,0 0 1,1 0-1,0 0 1,-1 0-1,1 0 1,-1 0-1,1 0 1,0 0 0,0 0-1,0 0 1,0 0-1,-1 0 1,1 0-1,0-1 1,0 1-1,1 0 1,-1-1-1,0 1 1,0-1-1,0 1 1,0-1 0,0 0-1,1 1 1,-1-1-1,0 0 1,0 0-1,0 0 1,1 0-1,-1 0 1,0 0-1,0 0 1,1 0-1,-1 0 1,0-1 0,0 1-1,0 0 1,0-1-1,1 1 1,-1-1-1,0 1 1,1-2-1,6-1 180,-1 0-1,0-1 0,0 0 0,-1 0 0,1-1 1,8-8-1,-6 5-196,0-1 0,0 0 0,-1-1 0,-1 0 0,1 0 0,-2 0 0,1-1 0,-1 0 0,-1-1 0,0 1 0,-1-1 0,0 0 0,-1 0 0,0-1 0,1-16 0,-3 28-8,-1 1 0,0 0 0,0 0 0,0-1 0,0 1 0,-1 0 0,1-1 0,0 1 0,0 0 0,0-1 0,0 1 0,0 0 0,0 0 0,0-1 0,0 1 0,-1 0 0,1 0 0,0-1 0,0 1 0,0 0 0,0 0 0,-1 0 0,1-1 0,0 1 0,0 0 0,-1 0 0,1 0 0,0 0 0,0-1 0,-1 1 0,1 0 0,0 0 0,-1 0 0,1 0 0,0 0 0,0 0 0,-1 0 0,1 0 0,0 0 0,-1 0 0,1 0 0,0 0 0,-1 0 0,1 0 0,0 0 0,0 0 0,-1 0 0,1 0 0,0 0 0,0 1 0,-1-1 0,1 0 0,0 0 0,0 0 0,-1 0 0,1 1 0,0-1 0,0 0 0,-1 0 0,1 0 0,0 1 0,0-1 0,0 0 0,0 0 0,-1 1 0,1-1 0,0 0 0,0 1 0,-17 17 0,-42 76 0,53-82 0,0-1 0,1 1 0,1 1 0,-1-1 0,2 1 0,-3 19 0,6-32 0,-1 1 0,1-1 0,0 1 0,0-1 0,0 1 0,0-1 0,1 1 0,-1-1 0,0 1 0,0-1 0,0 1 0,0-1 0,0 1 0,1-1 0,-1 1 0,0-1 0,0 1 0,1-1 0,-1 1 0,0-1 0,1 0 0,-1 1 0,1-1 0,-1 0 0,0 1 0,1-1 0,-1 0 0,1 1 0,-1-1 0,1 0 0,0 1 0,21-1 0,22-13 0,12-18-2204,22-26-6151,-47 29-657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9.1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137 1 16656,'0'0'4020,"-11"5"-871,-1 1-2344,-4 1 344,0 1 0,1 0-1,0 2 1,0 0 0,-20 18 0,34-28-1154,1 0 1,0 0-1,0 0 0,0 0 1,0 0-1,0 0 0,0 1 0,0-1 1,0 0-1,0 0 0,0 0 1,0 0-1,0 0 0,0 1 1,0-1-1,-1 0 0,1 0 0,0 0 1,0 0-1,0 0 0,0 0 1,1 1-1,-1-1 0,0 0 0,0 0 1,0 0-1,0 0 0,0 0 1,0 1-1,0-1 0,0 0 1,0 0-1,0 0 0,0 0 0,0 0 1,0 0-1,0 0 0,1 1 1,-1-1-1,0 0 0,0 0 0,0 0 1,0 0-1,0 0 0,0 0 1,1 0-1,-1 0 0,0 0 1,0 0-1,0 0 0,0 0 0,0 0 1,1 0-1,13 3-211,25-2-112,-33-1 261,27-2-341,50 2-328,-78 1 710,-1-1 0,0 0 0,0 1 1,0 0-1,0 0 0,0 0 0,0 1 0,-1-1 0,1 1 0,0 0 0,-1 0 0,1 0 0,-1 1 0,0-1 0,6 6 1,-8-7 42,0 1 0,0 0 1,-1-1-1,1 1 1,0 0-1,-1 0 1,1 0-1,-1-1 1,1 1-1,-1 0 0,0 0 1,0 0-1,0 0 1,0 0-1,0 0 1,-1 0-1,1-1 1,0 1-1,-1 0 1,1 0-1,-1 0 0,0-1 1,0 1-1,0 0 1,1-1-1,-2 1 1,1 0-1,0-1 1,0 1-1,0-1 0,-1 0 1,1 1-1,-1-1 1,1 0-1,-1 0 1,-1 1-1,-9 7 174,0 0 1,-1-1-1,-17 8 0,27-14-224,-8 3-61,0 1 0,0-2 0,0 0 0,-18 5 0,-1-10-6130,20-4-3370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9.4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 1 12204,'0'0'18545,"-12"64"-18000,6-28-33,1 3-288,-2-1-160,6-3-32,1-5 0,0-5-64,0-8-608,1-7-513,6-7-577,-2-3-1505,1-10-1570,-3-10-3298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39.7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 17072,'0'0'12332,"60"-11"-11403,-28 11-481,5 0-320,-2 0-96,3 0 32,-1 0-672,-8 0-1666,-8 0-1826,-12 0-1538</inkml:trace>
  <inkml:trace contextRef="#ctx0" brushRef="#br0" timeOffset="1">12 143 19955,'0'0'8584,"59"-11"-7399,-21-2-608,1-2-449,1 1-128,-4 3-641,-5 2-2434,-13 5-1857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0.1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54 18770,'0'0'9545,"71"14"-8552,-34-24-769,6-2-160,0 1-673,1-1-1825,-5 2-2082,-6-2-2435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0.4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31 3555,'0'0'15733,"-8"9"-13139,-29 32-587,36-40-1924,0 0 0,0 0 0,0 0 0,0-1 0,1 1 0,-1 0 0,0 0 0,0 0 0,1 0 0,-1 0 0,1 0 0,-1 0 0,1 1 0,-1-1 0,1 0 1,0 0-1,-1 0 0,1 0 0,0 1 0,0-1 0,0 0 0,0 0 0,0 0 0,1 3 0,-1-4-21,1 1-1,0 0 1,0-1 0,0 1 0,0-1 0,0 1 0,0-1-1,0 1 1,1-1 0,-1 0 0,0 0 0,0 1 0,0-1 0,0 0-1,0 0 1,0 0 0,1 0 0,-1 0 0,2-1 0,53-12 1403,10-26-909,-51 29-556,-1 1 1,1 0 0,1 1-1,0 1 1,0 1 0,24-7 0,-39 13-10,0-1 1,0 1 0,-1 0-1,1 0 1,0 0 0,0 1 0,0-1-1,0 0 1,0 0 0,0 0-1,0 1 1,-1-1 0,1 0 0,0 1-1,0-1 1,0 1 0,-1-1-1,1 1 1,0 0 0,-1-1 0,1 1-1,0-1 1,-1 1 0,1 0-1,-1 0 1,1-1 0,-1 1 0,1 0-1,-1 0 1,0 0 0,1-1-1,-1 1 1,0 0 0,0 0-1,1 0 1,-1 0 0,0 0 0,0 0-1,0 1 1,0 47 841,-1-31-181,1-18-612,0 1 0,0 0 1,1-1-1,-1 1 0,0-1 1,1 1-1,-1 0 0,1-1 1,-1 1-1,1-1 0,-1 1 0,1-1 1,-1 0-1,1 1 0,-1-1 1,1 1-1,0-1 0,-1 0 1,1 1-1,0-1 0,-1 0 1,1 0-1,0 0 0,-1 0 0,1 1 1,0-1-1,-1 0 0,1 0 1,0 0-1,-1 0 0,1-1 1,0 1-1,0 0 0,-1 0 1,1 0-1,0 0 0,-1-1 0,1 1 1,-1 0-1,1-1 0,0 1 1,-1 0-1,1-1 0,0 0 1,32-14 499,-15 2-522,-11 7-22,0 0 0,0 1 0,1 0 0,0 0 0,0 1 0,0 0 0,1 0 0,0 1-1,-1 0 1,18-3 0,-25 7-25,0 0-1,-1-1 1,1 1 0,0 0-1,-1 0 1,1-1-1,0 1 1,-1 0 0,1 0-1,-1 0 1,1 0-1,-1 0 1,0 0-1,1 0 1,-1 0 0,0 0-1,1 0 1,-1 0-1,0 0 1,0 0-1,0 0 1,0 0 0,0 0-1,0 0 1,0 0-1,-1 0 1,1 1 0,-5 31-1881,-5-15-2342,-2-11-4260,5-6-2421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0.8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16720,'0'0'6534,"39"49"-18417</inkml:trace>
  <inkml:trace contextRef="#ctx0" brushRef="#br0" timeOffset="1">131 144 18738,'0'0'3085,"-9"4"-1862,5-3-1122,-32 16 733,34-16-796,1 0-1,-1 0 0,0 0 1,1 0-1,-1 0 0,1 1 1,-1-1-1,1 0 0,0 1 0,0-1 1,-1 1-1,1 0 0,0-1 1,0 1-1,1 0 0,-1 0 1,0-1-1,1 1 0,-1 0 0,0 4 1,1-6-45,1 1 0,-1 0-1,0-1 1,1 1 0,-1-1 0,0 1 0,1-1 0,-1 1 0,1-1 0,-1 1-1,1-1 1,0 1 0,-1-1 0,1 0 0,-1 1 0,1-1 0,0 0 0,-1 1 0,1-1-1,0 0 1,-1 0 0,1 0 0,0 0 0,-1 0 0,1 0 0,0 0 0,-1 0-1,1 0 1,1 0 0,29 0-420,-21 0 208,1 0 94,0 1 0,0 0 0,-1 0 0,1 2 0,0-1 1,-1 1-1,15 7 0,-22-9 218,0 0 1,-1 0-1,1 1 1,0-1 0,-1 1-1,0 0 1,1-1 0,-1 1-1,0 0 1,0 1 0,0-1-1,0 0 1,0 1-1,-1-1 1,1 1 0,-1-1-1,0 1 1,1 0 0,-1-1-1,0 1 1,-1 0 0,1 0-1,0 0 1,-1 0-1,0 0 1,1 0 0,-1 0-1,0 0 1,-1-1 0,1 1-1,-2 6 1,1-5 179,-1 0-1,0-1 1,0 1 0,0-1-1,0 1 1,0-1-1,-1 0 1,0 0 0,0 0-1,1 0 1,-2 0 0,1-1-1,0 1 1,0-1 0,-1 0-1,0 0 1,1 0 0,-1 0-1,0-1 1,0 1 0,0-1-1,-5 1 1,-4 1-179,0 0-1,0-1 1,0-1 0,0 0-1,-21-1 1,33 0-223,-1 0 1,1 0-1,0 0 1,0-1-1,0 1 1,-1 0-1,1-1 0,0 1 1,0-1-1,0 1 1,0-1-1,-1 1 1,1-1-1,0 0 0,0 0 1,1 1-1,-1-1 1,0 0-1,0 0 1,0 0-1,0 0 1,1 0-1,-1 0 0,0 0 1,1-1-1,-1 1 1,1 0-1,0 0 1,-1 0-1,1-2 0,-1-2-1261,0 0-1,1 0 1,0 0-1,0 0 1,1 0-1,1-9 0,7-19-6574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2.3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73 20371,'0'0'6855,"2"11"-5627,2 40-468,-2 1 0,-2 0 0,-13 97 0,-2 57 513,15-206-1273,-1 1 0,1-1 0,0 1 0,0 0 0,0-1 0,0 1 0,0-1 0,0 1 0,0-1 0,0 1 0,0 0 0,0-1 0,0 1 0,1-1 0,-1 1 0,0-1 0,0 1 0,0-1 0,1 1 0,-1-1 0,0 1 0,1-1 0,-1 1 0,0-1 0,1 1 0,-1-1 0,1 0 0,-1 1 0,1-1 0,-1 1 0,1-1 0,-1 0 0,1 0 0,-1 1 0,1-1 0,-1 0 0,1 0 0,-1 0 0,1 0 0,-1 1 0,1-1 0,0 0 0,-1 0 0,1 0 0,-1 0 0,1 0 0,-1-1 0,1 1 0,0 0 0,-1 0 0,1 0 0,-1 0 0,1-1 0,-1 1 0,1 0 0,-1 0 0,1-1 0,-1 1 0,1 0 0,-1-1 0,1 1 0,-1-1 0,0 1 0,1-1 0,-1 1 0,0 0 0,1-2 0,3 0 0,-1-1 0,0 0 0,0-1 0,0 1 0,0 0 0,0-1 0,0 0 0,1-4 0,1-9 0,0-1 0,-1 0 0,-2 0 0,0 0 0,0 0 0,-3-29 0,1 35 0,-3-2 0,-3 23 0,6-7 0,-1-1 0,1 1 0,-1 0 0,1 0 0,0-1 0,0 1 0,0 0 0,0 0 0,0 0 0,0 0 0,0-1 0,1 1 0,-1 0 0,0 0 0,1-1 0,0 1 0,-1 0 0,1-1 0,2 4 0,0-3 0,0 1 0,1-1 0,-1 0 0,1 0 0,0-1 0,-1 1 0,1-1 0,0 0 0,0 0 0,0 0 0,0 0 0,0-1 0,0 1 0,0-1 0,0 0 0,0-1 0,0 1 0,7-2 0,-3 1 0,1-1 0,-1-1 0,0 1 0,1-1 0,-2 0 0,1-1 0,14-9 0,-10 5 0,-2 0 0,1-1 0,15-18 0,-23 24 0,-1 1 0,1-1 0,-1-1 0,0 1 0,0 0 0,0 0 0,-1-1 0,1 1 0,-1-1 0,1 0 0,-1 1 0,-1-1 0,1 0 0,0 1 0,-1-1 0,0 0 0,0 0 0,0-5 0,0 8 0,-1 0 0,1 0 0,-1 0 0,1 1 0,-1-1 0,1 0 0,-1 0 0,1 1 0,-1-1 0,1 0 0,-1 1 0,0-1 0,0 1 0,1-1 0,-1 1 0,0-1 0,0 1 0,1 0 0,-1-1 0,0 1 0,0 0 0,0-1 0,0 1 0,0 0 0,1 0 0,-1 0 0,0 0 0,0 0 0,0 0 0,0 0 0,0 0 0,0 0 0,0 1 0,-1-1 0,-32 13 0,27-7 0,-1 0 0,1 1 0,0 0 0,1 0 0,0 0 0,0 1 0,1 0 0,-1 0 0,2 1 0,-1-1 0,1 1 0,1 0 0,-1 0 0,2 0 0,-1 1 0,1-1 0,1 1 0,0 0 0,-1 12 0,3-20 0,-1 0 0,0-1 0,0 1 0,1 0 0,-1 0 0,1-1 0,0 1 0,-1 0 0,1-1 0,0 1 0,0-1 0,0 1 0,0-1 0,0 1 0,1-1 0,-1 0 0,0 1 0,1-1 0,-1 0 0,0 0 0,3 1 0,0 0 0,0 0 0,0 0 0,1-1 0,-1 1 0,0-1 0,1 0 0,-1-1 0,8 1 0,-3 0 0,0-1 0,0-1 0,0 0 0,-1 0 0,1 0 0,0-1 0,-1-1 0,15-5 0,-5-3 0,-1-1 0,0 0 0,0-2 0,-2 0 0,0-1 0,0 0 0,-1-1 0,20-31 0,-1-5 0,45-94 0,-77 143 0,1 0 0,-1-1 0,1 1 0,-1 0 0,0-1 0,0 0 0,-1 1 0,1-1 0,-1 1 0,0-6 0,0 9 0,0-1 0,0 1 0,0-1 0,0 1 0,0-1 0,-1 1 0,1-1 0,0 1 0,0 0 0,0-1 0,-1 1 0,1-1 0,0 1 0,-1 0 0,1-1 0,0 1 0,-1 0 0,1-1 0,0 1 0,-1 0 0,1 0 0,-1-1 0,1 1 0,0 0 0,-1 0 0,1 0 0,-1 0 0,0-1 0,-23 8 0,13 0 0,-1 1 0,1 0 0,1 0 0,0 1 0,0 1 0,0-1 0,1 2 0,-13 20 0,10-14 0,1 1 0,1 0 0,1 1 0,1 0 0,-7 23 0,12-33 0,1-1 0,0 1 0,0-1 0,1 1 0,0 0 0,1 15 0,0-22 0,1 0 0,-1 0 0,1 0 0,-1 0 0,1 0 0,0 0 0,-1 0 0,1 0 0,0 0 0,0-1 0,1 1 0,-1 0 0,0-1 0,1 1 0,-1-1 0,0 1 0,1-1 0,0 0 0,-1 1 0,1-1 0,0 0 0,0 0 0,-1 0 0,1-1 0,0 1 0,0 0 0,0-1 0,0 1 0,0-1 0,0 1 0,0-1 0,0 0 0,3 0 0,4 0 0,0 0 0,-1 0 0,1 0 0,0-2 0,0 1 0,-1-1 0,1 0 0,-1-1 0,1 0 0,-1 0 0,11-6 0,-6 1 0,1-1 0,-2 0 0,1-1 0,-1 0 0,19-21 0,-1-7 0,-1 0 0,-2-2 0,25-49 0,-42 71 0,-3 8 0,-1 0 0,-1-1 0,1 0 0,-2 0 0,1 0 0,-1 0 0,-1-1 0,3-18 0,-6 29 0,0 0 0,0 1 0,0-1 0,0 0 0,0 1 0,0-1 0,0 1 0,0-1 0,0 0 0,0 1 0,0-1 0,0 0 0,-1 1 0,1-1 0,0 0 0,0 1 0,-1-1 0,1 1 0,0-1 0,-1 1 0,1-1 0,-1 1 0,1-1 0,-1 1 0,1-1 0,-1 1 0,1 0 0,-1-1 0,1 1 0,-1 0 0,0-1 0,1 1 0,-1 0 0,0-1 0,-26 7 0,-21 26 0,33-19 0,1 1 0,1 0 0,1 2 0,0-1 0,1 1 0,0 1 0,1 0 0,1 1 0,1-1 0,1 2 0,0-1 0,1 1 0,1 0 0,1 0 0,1 0 0,1 1 0,-1 20 0,3-37 0,0 0 0,1 0 0,-1 0 0,1 0 0,-1 0 0,1 0 0,0 0 0,0-1 0,0 1 0,0 0 0,1 0 0,-1-1 0,1 1 0,0-1 0,0 1 0,-1-1 0,2 0 0,-1 0 0,4 3 0,-2-2 0,0-1 0,0 0 0,0 0 0,0 0 0,1-1 0,-1 0 0,0 0 0,1 0 0,-1 0 0,1 0 0,8-1 0,-2 0 0,-1-1 0,0 0 0,0-1 0,1 0 0,-1-1 0,-1 0 0,1 0 0,0-1 0,-1 0 0,0-1 0,9-6 0,-4 1 0,-1-2 0,-1 0 0,0 0 0,-1-2 0,0 1 0,-1-1 0,0 0 0,14-30 0,-34 61 0,4-7 0,0 1 0,0 0 0,1 0 0,0 1 0,1-1 0,0 1 0,1 0 0,1 0 0,0 0 0,-1 15 0,3-26 0,1 0 0,-1 0 0,0 0 0,1 1 0,0-1 0,-1 0 0,1 0 0,-1 0 0,1 0 0,0 0 0,0-1 0,0 1 0,-1 0 0,1 0 0,0 0 0,0-1 0,0 1 0,0 0 0,0-1 0,1 1 0,-1-1 0,0 1 0,0-1 0,0 0 0,0 0 0,0 1 0,1-1 0,-1 0 0,0 0 0,0 0 0,0 0 0,1 0 0,-1 0 0,0 0 0,0-1 0,0 1 0,1 0 0,0-1 0,4 0 0,0 0 0,0-1 0,0 1 0,0-1 0,0 0 0,9-5 0,13-14 0,41-37 0,-19 14 0,-50 44 0,1-1 0,-1 1 0,0 0 0,1-1 0,-1 1 0,1 0 0,-1-1 0,0 1 0,1 0 0,-1-1 0,1 1 0,-1 0 0,1 0 0,-1 0 0,0 0 0,1-1 0,-1 1 0,1 0 0,-1 0 0,1 0 0,-1 0 0,1 0 0,-1 0 0,1 0 0,-1 0 0,1 0 0,-1 1 0,1-1 0,-1 0 0,1 0 0,-1 0 0,1 0 0,-1 1 0,1-1 0,0 1 0,6 20 0,-7 47 0,-1-48 0,3-1 0,0-1 0,1 0 0,1 1 0,1-1 0,1-1 0,0 1 0,15 27 0,-11-26 0,-2 1 0,0 0 0,-1 1 0,-2 0 0,7 35 0,-11-44 0,0-3 0,0-1 0,-1 1 0,0-1 0,0 1 0,-1-1 0,-2 12 0,3-17 0,-1-2 0,0 1 0,0 0 0,0 0 0,0 0 0,0 0 0,0 0 0,-1-1 0,1 1 0,0-1 0,-1 1 0,0-1 0,1 1 0,-1-1 0,0 0 0,0 0 0,1 0 0,-1 0 0,0 0 0,0 0 0,0 0 0,0-1 0,0 1 0,0-1 0,0 0 0,-1 1 0,1-1 0,0 0 0,0 0 0,-3-1 0,-1 1 1,1-1 0,0 0-1,0 0 1,0 0 0,0 0 0,0-1-1,0 0 1,0 0 0,0-1 0,1 1 0,-1-1-1,1 0 1,0 0 0,0 0 0,0-1-1,0 0 1,1 1 0,-1-1 0,1 0-1,0-1 1,0 1 0,0-1 0,1 1 0,0-1-1,0 0 1,0 0 0,0 0 0,1 0-1,-1 0 1,1-6 0,-1 3-7,0-1-1,1 1 1,0-1 0,0 1-1,1-1 1,1 0 0,-1 1-1,1-1 1,1 1 0,-1-1-1,1 1 1,1 0 0,0 0 0,0 0-1,0 0 1,1 0 0,0 1-1,6-8 1,39-29-3552,6 8-5625,-36 25 5113,18-12-5800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2.6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131 32 16656,'0'-1'419,"1"0"1,-1 0 0,0 0-1,0 0 1,0 0 0,0 0-1,0-1 1,0 1 0,0 0-1,0 0 1,0 0 0,0 0-1,0 0 1,-1 0 0,1 0-1,0 0 1,-1 0 0,1 0-1,-1 0 1,0 0 0,1 0-1,-1 1 1,1-1 0,-1 0-1,0 0 1,0 0 0,-1 0-1,0 0-108,-1 0 0,1 1 0,-1-1 0,1 1 0,-1 0 0,1 0 0,-1 0 0,1 0-1,-1 0 1,1 1 0,-5 0 0,1 1-245,-1 0 1,1 0-1,0 1 1,0-1-1,0 1 0,1 1 1,-8 4-1,11-6-61,-1-1 1,1 1-1,0 0 0,-1 0 0,1 0 0,0 0 1,0 0-1,0 1 0,0-1 0,1 1 0,-1-1 1,1 1-1,0-1 0,-1 1 0,1 0 0,0 0 1,0 0-1,0 3 0,1-5-13,1 0-1,-1 0 1,1-1-1,-1 1 1,1 0 0,-1-1-1,1 1 1,-1-1-1,1 1 1,-1-1 0,1 1-1,0-1 1,-1 1-1,1-1 1,0 0-1,-1 1 1,1-1 0,0 0-1,0 1 1,0-1-1,-1 0 1,1 0 0,0 0-1,0 0 1,-1 0-1,2 0 1,28 3-554,-24-3 353,9 1-446,1-1 242,-1 0-1,1 2 1,0 0 0,-1 1 0,1 0-1,-1 1 1,17 8 0,-31-12 455,0 0 1,0 1 0,0-1-1,1 1 1,-1-1 0,0 1-1,0 0 1,0-1 0,0 1-1,0 0 1,0 0 0,-1 0-1,1-1 1,0 1 0,0 0-1,-1 0 1,1 0 0,0 1-1,-1-1 1,1 0 0,-1 0-1,1 0 1,-1 0 0,0 0 0,0 1-1,1-1 1,-1 0 0,0 2-1,-1-1 24,0 0 0,1-1-1,-1 1 1,-1 0-1,1 0 1,0-1 0,0 1-1,0-1 1,-1 1 0,1-1-1,-1 1 1,1-1 0,-1 0-1,0 0 1,-2 1 0,-9 6 96,-1-1 0,-1 0 1,-16 4-1,30-10-195,-60 13-238,19-11-3798,15-3-4879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3.4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74 12 21717,'0'0'4249,"0"10"-2829,3 73-320,-4 0-1,-4 0 1,-23 122 0,18-156-732,-18 49 0,28-98-365,0-1 0,0 1-1,0 0 1,0 0 0,0 0-1,0 0 1,0 0 0,0 0-1,0 0 1,0 0 0,0 0-1,0 0 1,0 0 0,0-1-1,0 1 1,0 0 0,0 0-1,0 0 1,-1 0 0,1 0-1,0 0 1,0 0-1,0 0 1,0 0 0,0 0-1,0 0 1,0 0 0,0 0-1,0 0 1,-1 0 0,1 0-1,0 0 1,0 0 0,0 0-1,0 0 1,0 0 0,0 0-1,0 0 1,0 0 0,0 0-1,0 0 1,-1 0 0,1 0-1,0 0 1,-1-20 72,3-33-24,94-380-51,-92 421-31,-1 1 0,2-1 0,-1 1 0,2 0 0,10-18 0,-15 27 26,1 0-1,-1 0 0,0 0 0,1 0 0,0 0 0,-1 1 0,1-1 0,0 1 0,0-1 0,-1 1 0,1 0 0,0-1 0,0 1 0,1 0 0,-1 0 1,0 1-1,0-1 0,0 0 0,1 1 0,-1-1 0,0 1 0,1 0 0,-1 0 0,0 0 0,1 0 0,-1 0 0,0 0 0,1 1 0,-1-1 0,0 1 0,0-1 1,1 1-1,-1 0 0,0 0 0,0 0 0,0 0 0,4 3 0,-4-2 11,1 0 0,0 0 0,0 0 0,-1 1 0,1-1 0,-1 1 0,0-1 0,1 1 0,-1 0 0,-1 0 0,1 0 0,0 0 0,-1 0 0,1 1 0,-1-1 0,0 0 0,0 1 0,0-1 0,-1 0 0,1 1 0,-1-1 0,0 1 0,0-1 0,0 1 0,0-1 0,-1 1 0,1-1 0,-1 1 0,0-1 0,0 0 0,0 1 0,-1-1 0,1 0 0,-1 0 0,1 0 0,-3 3 0,-5 8 28,0 0-1,-1-1 0,0-1 0,-1 1 1,0-2-1,-17 15 0,27-25-32,-46 34 55,44-33-71,1-1 1,0 1 0,-1-1 0,1 1 0,-1-1-1,1 0 1,-1 0 0,1 0 0,-1 0 0,0 0 0,0-1-1,1 1 1,-1-1 0,0 0 0,0 0 0,0 0-1,-5-1 1,7-2-853,0 1 0,0-1 0,1 0 0,-1 0 0,1 0 0,-1 0 0,1 0 0,0 0 0,0 0 0,1 0 0,-1 0 0,0 0 0,1 0 0,1-4 0,10-21-8891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3.8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17809,'0'0'7137,"0"10"-5407,2 178 2407,-2-188-4122,0 1 0,0-1-1,0 0 1,0 1 0,0-1-1,0 0 1,0 1 0,0-1-1,0 0 1,0 1 0,0-1 0,0 0-1,0 0 1,0 1 0,0-1-1,1 0 1,-1 1 0,0-1 0,0 0-1,0 0 1,1 1 0,-1-1-1,0 0 1,0 0 0,0 0-1,1 1 1,-1-1 0,0 0 0,1 0-1,-1 0 1,0 0 0,0 1-1,1-1 1,-1 0 0,0 0-1,1 0 1,-1 0 0,0 0 0,1 0-1,-1 0 1,0 0 0,1 0-1,-1 0 1,0 0 0,1 0-1,-1 0 1,0 0 0,1-1 0,-1 1-1,0 0 1,0 0 0,1 0-1,-1 0 1,0 0 0,0-1 0,1 1-1,-1 0 1,0 0 0,0-1-1,1 1 1,-1 0 0,0 0-1,0-1 1,0 1 0,1 0 0,-1 0-1,0-1 1,0 1 0,16-21 700,-11 3-696,0 1 0,-1-1 0,-1 1 0,-1-1 1,0 0-1,-3-35 0,1 49-30,0 5-221,-2 0 206,1 0 0,-1 1 0,1-1 0,-1 1 0,1-1-1,0 1 1,0 0 0,0-1 0,0 1 0,0 0 0,0 0-1,-1 3 1,3-5-110,-1 1-1,0-1 0,1 1 0,-1-1 0,0 0 0,1 1 0,-1-1 1,0 1-1,1-1 0,-1 0 0,1 1 0,-1-1 0,1 0 0,-1 1 1,0-1-1,1 0 0,0 0 0,-1 0 0,1 1 0,-1-1 1,1 0-1,-1 0 0,1 0 0,-1 0 0,1 0 0,-1 0 0,1 0 1,0 0-1,-1 0 0,1 0 0,15 0-7050,-11-1 1240,3 1-5728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4.6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111 78 14318,'0'0'9342,"0"-9"-7388,-1-26-833,1 34-1104,0 1 0,-1-1 1,1 0-1,0 0 0,0 1 1,-1-1-1,1 0 0,-1 1 1,1-1-1,0 1 1,-1-1-1,1 0 0,-1 1 1,1-1-1,-1 1 0,0-1 1,1 1-1,-1 0 0,1-1 1,-1 1-1,0 0 1,1-1-1,-1 1 0,0 0 1,0 0-1,1-1 0,-1 1 1,0 0-1,0 0 0,1 0 1,-1 0-1,0 0 0,0 0 1,1 0-1,-1 0 1,0 0-1,1 1 0,-1-1 1,0 0-1,0 1 0,-26 11-93,21-5 171,0 1 0,0 0 0,0 1 0,1-1 0,0 1 0,1 0 0,0 1 0,0-1 0,1 0 0,0 1 0,1 0-1,0 0 1,1 0 0,0 0 0,0 0 0,1 0 0,0 0 0,2 11 0,-1-20-78,-1 1-1,1-1 1,-1 1 0,1-1-1,0 1 1,-1-1-1,1 1 1,0-1 0,0 0-1,0 1 1,0-1-1,0 0 1,0 0-1,0 0 1,0 0 0,1 0-1,-1 0 1,0 0-1,1 0 1,-1-1 0,1 1-1,-1 0 1,1-1-1,-1 1 1,1-1 0,-1 0-1,1 1 1,-1-1-1,1 0 1,-1 0-1,1 0 1,0 0 0,-1 0-1,1 0 1,-1-1-1,1 1 1,-1 0 0,3-2-1,1 1 146,0 0-1,1 0 1,-1-1-1,-1 0 1,1 0-1,0-1 1,0 1-1,-1-1 1,1 0-1,5-6 1,-3 2-36,-1 0-1,0-1 1,-1 1 0,0-2-1,0 1 1,-1 0 0,0-1 0,0 0-1,-1 0 1,3-12 0,-4 9-592,0 1 1,-1-1-1,0 0 1,-1-20-1,-2 26-3378,10 3 305,-1 0 3572,6-2 464,0 1 0,0 0-1,0 1 1,0 0 0,0 1 0,1 0 0,-1 1 0,1 1 0,14 1 0,-26-1-417,-1 0 1,0 0-1,1 0 1,-1 1-1,1-1 0,-1 1 1,0-1-1,0 1 1,1-1-1,-1 1 0,0 0 1,0 0-1,0 0 0,0-1 1,0 1-1,0 0 1,0 0-1,0 0 0,0 1 1,0-1-1,0 0 0,0 0 1,-1 0-1,2 3 1,-2-1 48,1 1 1,0-1-1,-1 0 1,0 0-1,0 1 1,0-1-1,0 0 1,-1 0-1,1 0 1,-2 5-1,-2 6 128,-1-1 1,0 1-1,-13 20 0,6-13-229,8-15-27,0 1-1,0 0 0,0 0 1,1 0-1,0 1 0,0-1 1,0 1-1,1-1 0,1 1 1,-2 8-1,4-15 0,0 0 0,0 0 0,0 0 0,0 0 0,0 0 0,1 0 0,-1 0 0,0-1 0,0 1 0,1 0 0,-1-1 0,1 1 0,-1-1 0,0 1 0,1-1 0,-1 0 0,1 0 0,-1 1 0,1-1 0,-1 0 0,0 0 0,1-1 0,-1 1 0,3 0 0,41-3 0,13-10-3386,-56 12 3075,0 1 0,1-1 0,-1 0-1,0 0 1,0 1 0,0-1 0,0-1 0,0 1-1,0 0 1,0 0 0,-1-1 0,1 1 0,0-1-1,-1 0 1,1 1 0,-1-1 0,0 0 0,1 0-1,-1 0 1,0 0 0,0 0 0,1-3 0,-2-5-8332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4.9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26 17969,'0'0'10506,"67"-2"-10346,-40 1-128,4-3-705,-5-1-2369,-3-2-2884,0 0-6854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5.3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23 105 15855,'0'0'12871,"3"8"-12172,-2-5-668,14 24 715,-14-27-706,0 1 0,0-1 0,0 1 1,0-1-1,0 1 0,0-1 1,0 1-1,0-1 0,0 0 1,0 0-1,1 1 0,-1-1 0,0 0 1,0 0-1,0 0 0,0 0 1,1 0-1,-1-1 0,0 1 1,0 0-1,0-1 0,0 1 0,0 0 1,0-1-1,0 1 0,0-1 1,0 0-1,0 1 0,0-1 1,0 0-1,1 0 0,7-5 88,-1-1 1,1 0-1,-1 0 0,-1 0 1,12-14-1,-17 17-98,1 1 0,-1-1-1,1 0 1,-1 1 0,0-1 0,-1 0-1,1-1 1,-1 1 0,0 0 0,0 0-1,0 0 1,0-1 0,-1 1 0,1-1-1,-1 1 1,-1-6 0,1 9-40,-1 1-1,1-1 1,0 0 0,-1 1-1,1-1 1,-1 1-1,1-1 1,-1 1 0,0-1-1,1 1 1,-1-1 0,1 1-1,-1 0 1,0-1 0,1 1-1,-1 0 1,0-1-1,0 1 1,1 0 0,-1 0-1,0 0 1,1 0 0,-1 0-1,0 0 1,0 0 0,1 0-1,-1 0 1,0 0-1,0 0 1,1 0 0,-1 0-1,0 0 1,0 1 0,-27 8-503,18-2 502,1 1-1,0 0 1,0 0-1,1 0 0,0 1 1,1 1-1,-11 15 1,14-18-193,0-1 1,1 1-1,-1-1 1,2 1-1,-1 0 1,0 0-1,1 0 1,1 1-1,-1-1 1,1 0-1,0 1 1,1-1-1,0 10 1,0-16-7,0 0 0,1-1 0,-1 1 0,0 0 0,1 0 1,-1 0-1,0 0 0,1-1 0,-1 1 0,1 0 0,-1 0 0,1-1 1,0 1-1,-1 0 0,1-1 0,-1 1 0,1-1 0,0 1 0,0-1 1,-1 1-1,1-1 0,0 1 0,0-1 0,0 0 0,0 1 0,-1-1 1,3 0-1,26 1-6865,-24-1 5116,23-1-10555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5.6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161 21 1826,'0'0'23393,"-9"-5"-22705,7 3-675,0 0 0,0 1 0,-1-1 0,1 1 0,-1 0-1,1-1 1,-1 1 0,1 0 0,-1 1 0,0-1 0,1 0 0,-1 1 0,0 0-1,0-1 1,1 1 0,-1 0 0,0 0 0,0 1 0,1-1 0,-1 1 0,0-1-1,0 1 1,1 0 0,-1 0 0,1 0 0,-1 0 0,1 0 0,-1 1 0,1-1-1,0 1 1,0-1 0,-1 1 0,-2 4 0,-2 0 112,2-3 18,0 1 0,0 0-1,0 1 1,0-1 0,1 1 0,0 0-1,0 0 1,0 0 0,1 0-1,0 1 1,0-1 0,-3 7-1,7-11-137,-1 0 0,1-1 0,0 1 0,-1-1 0,1 1 0,-1-1 0,1 1 0,0-1 0,-1 1 0,1-1 0,0 1 0,0-1 0,-1 0 0,1 0 0,0 1 0,0-1 0,-1 0 0,1 0 0,0 0 0,0 0 0,0 0 0,-1 0 0,1 0 0,0 0-1,0 0 1,1 0 0,32 0-105,-27 0-14,125 0-2368,-131-1 2520,-1 1-1,1 0 1,-1 0 0,1 0-1,0 0 1,-1 1 0,1-1 0,-1 0-1,1 0 1,0 0 0,-1 0-1,1 0 1,-1 1 0,1-1-1,-1 0 1,1 1 0,-1-1-1,1 0 1,-1 1 0,1-1-1,-1 1 1,0-1 0,1 0-1,-1 1 1,1-1 0,-1 1-1,0-1 1,1 1 0,-1-1 0,0 1-1,0 0 1,0-1 0,1 1-1,-1-1 1,0 1 0,0 0-1,0-1 1,0 1 0,0-1-1,0 1 1,0 0 0,0-1-1,0 1 1,0-1 0,0 1-1,-1-1 1,1 1 0,0 0-1,0-1 1,-1 1 0,1-1 0,0 1-1,-1-1 1,1 1 0,0-1-1,-1 1 1,0 0 0,-23 29 2639,21-28-2504,-63 41 1734,60-39-1917,0 0 1,0-1 0,-1-1 0,1 1 0,-1-1-1,0 0 1,0 0 0,-13 1 0,20-5-952,0 0-1,0 0 1,0 0-1,1 0 1,-1 0 0,1 0-1,-1 0 1,1 0 0,0 0-1,0 0 1,2-3 0,13-17-8819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5.9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170 1 20724,'0'0'2840,"-11"4"-75,-4 1-2092,0 2 1,0 0 0,-25 17-1,33-20-513,0 1 0,1 0 0,0 0 0,0 1-1,0-1 1,1 1 0,0 1 0,0-1 0,0 1 0,1 0-1,-7 13 1,11-20-145,0 1 0,0 0-1,0 0 1,-1-1 0,1 1 0,0 0-1,0 0 1,0-1 0,0 1 0,0 0-1,1 0 1,-1-1 0,0 1-1,0 0 1,0-1 0,1 1 0,-1 0-1,0 0 1,1-1 0,-1 1-1,0-1 1,1 1 0,-1 0 0,1-1-1,-1 1 1,1-1 0,-1 1 0,1-1-1,0 1 1,-1-1 0,1 0-1,0 1 1,-1-1 0,1 0 0,0 1-1,-1-1 1,1 0 0,0 0 0,0 0-1,-1 1 1,1-1 0,0 0-1,1 0 1,47 3 230,-24-3-310,-20 1-8,1 0 1,-1 0-1,1 1 1,-1-1-1,1 1 0,-1 0 1,0 0-1,0 1 1,7 5-1,-10-7 84,-1 0 0,0 0 0,1 1 0,-1-1 0,0 1 0,0-1 0,0 1 0,0 0 0,0-1 0,0 1 0,-1 0 0,1 0 0,0 0 0,-1-1 0,1 1 0,-1 0 0,0 0 0,0 0 0,0 0 0,0 0 0,0 0 0,0 0 0,0 0 0,-1 0 0,1-1 0,0 1 0,-1 0 0,0 0 0,1 0 0,-1-1 0,0 1 0,-2 2 0,0 2 55,0-1-1,-1 1 1,0-1 0,0 0 0,0 0 0,-1 0 0,1-1-1,-1 0 1,0 0 0,-1 0 0,1 0 0,-1-1 0,0 0-1,0 0 1,0 0 0,0-1 0,-12 3 0,18-5-222,-1 0 1,0 0-1,1 0 0,-1-1 0,0 1 1,1 0-1,-1-1 0,0 1 1,1 0-1,-1-1 0,1 1 1,-1-1-1,1 1 0,-1-1 1,1 1-1,-1-1 0,1 1 1,0-1-1,-1 0 0,1 1 1,0-1-1,-1 0 0,1 1 1,0-1-1,0 0 0,0 1 1,0-1-1,-1 0 0,1 1 1,0-1-1,0-1 0,0-29-6868,0 23 3773,0-18-7741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6.3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83 14830,'0'0'7436,"11"0"-4483,0 0-2067,0 0 0,0-1 0,0-1 0,19-4 0,-28 6-782,1-1 0,0 0 0,-1 0 0,1 0 0,-1 0 0,1 0 0,-1 0 0,1-1 0,-1 1 0,0-1 0,0 0-1,0 1 1,0-1 0,0 0 0,0 0 0,0-1 0,0 1 0,-1 0 0,1 0 0,-1-1 0,0 1 0,0-1 0,0 1-1,0-1 1,0 0 0,0 1 0,-1-1 0,0 0 0,1-4 0,-1 7-104,0-1 0,0 1 0,0-1 0,0 1 0,0-1 0,0 1 0,0-1 0,0 1 0,-1-1 0,1 1 0,0-1 0,0 1 0,0-1 0,-1 1 0,1 0 0,0-1 0,-1 1 0,1-1 0,0 1 0,-1 0 0,1-1 0,0 1 0,-1 0 0,1-1 0,-1 1 0,1 0 0,-1-1 0,1 1 0,-1 0 0,1 0 0,-1 0 0,0-1 0,-21 4 0,-17 16 0,31-12 0,0 1 0,1 0 0,0 0 0,1 0 0,0 1 0,0 0 0,0 0 0,1 1 0,1-1 0,0 1 0,0 0 0,1 0 0,0 1 0,1-1 0,-3 19 0,6-28-96,-1 1 0,0-1-1,0 0 1,0 0 0,1 0 0,-1 0 0,0 0-1,1 1 1,-1-1 0,1 0 0,0 0-1,-1 0 1,1 0 0,0 0 0,0 0 0,-1-1-1,1 1 1,0 0 0,0 0 0,0 0 0,0-1-1,0 1 1,0-1 0,0 1 0,0-1-1,0 1 1,1-1 0,-1 1 0,0-1 0,0 0-1,0 0 1,3 1 0,-1-1-531,1 0 0,0 1 0,0-1-1,-1-1 1,1 1 0,0-1 0,0 1 0,-1-1 0,1 0 0,4-2-1,17-11-8004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6.7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221 2 11339,'0'0'17515,"-8"-1"-16741,2 1-664,0 0 1,1 0-1,-1 0 0,0 1 1,1 0-1,-1 1 0,1-1 1,-1 1-1,1 0 0,0 0 1,0 1-1,0-1 0,0 1 1,0 0-1,0 1 0,1-1 1,-1 1-1,1 0 0,0 0 1,1 0-1,-1 1 0,1-1 1,-1 1-1,1 0 0,1 0 1,-3 5-1,4-9-104,0 0 0,1 0 1,0 0-1,-1 0 0,1 0 0,-1 0 1,1 0-1,0 0 0,0 1 0,0-1 0,0 0 1,0 0-1,0 0 0,0 0 0,0 0 1,0 0-1,0 0 0,1 1 0,-1-1 1,0 0-1,1 0 0,-1 0 0,1 0 1,-1 0-1,1 0 0,-1 0 0,1 0 1,0-1-1,-1 1 0,1 0 0,0 0 1,0 0-1,0-1 0,0 1 0,0 0 1,0-1-1,0 1 0,1 0 0,6 2-100,0-1 0,1 1 0,-1-2-1,16 3 1,-20-4 22,1 0 0,-1 0 1,1 1-1,-1 0 0,1 0 0,-1 0 0,1 0 1,-1 1-1,0-1 0,0 1 0,0 0 0,0 1 0,5 3 1,-8-5 90,-1 1 0,1 0 1,0 0-1,-1 0 0,0-1 0,0 1 1,1 0-1,-1 0 0,0 0 0,0 0 1,-1-1-1,1 1 0,0 0 1,-1 0-1,1 0 0,-1 0 0,1-1 1,-1 1-1,0 0 0,0-1 1,0 1-1,0-1 0,0 1 0,0-1 1,0 1-1,0-1 0,-1 1 0,1-1 1,0 0-1,-3 1 0,-48 40 754,47-39-750,-66 39-1444,65-39 850,0-1-1,0 0 0,0 0 0,-1 0 0,1-1 0,-9 1 0,-8-2-8706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7.7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345 97 17136,'-8'-8'4159,"-3"-3"-3247,-1 2 0,0-1 0,-1 1 0,1 1 0,-2 0 0,1 1 0,-29-11-1,37 17-846,0-1 0,0 0 0,0 1-1,-1 0 1,1 0 0,-1 1-1,1 0 1,-1-1 0,1 2-1,0-1 1,-1 1 0,1 0 0,-1 0-1,1 0 1,0 1 0,0-1-1,0 1 1,0 1 0,0-1 0,0 1-1,0 0 1,1 0 0,0 0-1,-1 0 1,1 1 0,0 0-1,-6 8 1,3-4-73,1 0 0,-1 1 1,2 0-1,-1 0 0,1 1 0,1-1 0,-1 1 0,2 0 1,-1 0-1,2 1 0,-1-1 0,1 1 0,1-1 0,-1 15 1,3-24 4,-1 1 0,1-1 0,-1 0 0,1 1 0,0-1 0,0 0 0,0 0 0,0 0-1,0 1 1,0-1 0,0 0 0,0 0 0,0 0 0,0-1 0,0 1 0,1 0 0,-1 0 0,0-1 0,1 1 0,-1 0 0,0-1 0,1 0 0,-1 1 0,1-1 0,-1 0 0,1 1 0,-1-1 0,1 0 0,-1 0 0,1 0 0,-1-1 0,1 1 0,-1 0 0,1-1 0,2 0 0,6 0 40,0-1-1,1-1 1,18-6-1,-8 0-30,0-1 0,-1-2 0,0 0 0,28-22 0,-40 28-5,-1 0-1,1 0 0,-2-1 0,1 0 0,-1 0 0,0 0 0,0-1 0,-1 0 0,0 0 1,-1-1-1,1 1 0,-2-1 0,6-16 0,-9 24-5,0 1 0,1 0 0,-1-1 0,0 1-1,0-1 1,0 1 0,0 0 0,1-1 0,-1 1 0,0-1 0,0 1 0,0 0-1,0-1 1,0 1 0,0-1 0,0 1 0,0 0 0,0-1 0,0 1 0,-1-1-1,1 1 1,0-1 0,0 1 0,0 0 0,0-1 0,-1 1 0,1 0 0,0-1-1,0 1 1,-1 0 0,1-1 0,0 1 0,0 0 0,-1-1 0,1 1 0,0 0-1,-1 0 1,1-1 0,0 1 0,-1 0 0,1 0 0,-1 0 0,1 0 0,0 0-1,-1-1 1,1 1 0,-1 0 0,1 0 0,-1 0 0,1 0 0,0 0 0,-1 0-1,0 1 1,-20 13-385,9 2 481,1 1-1,0 0 1,1 1 0,1 0 0,1 0-1,1 1 1,0 0 0,2 0 0,0 1-1,1 0 1,-1 21 0,5-40-84,0-1 1,0 1-1,0-1 0,0 1 1,0-1-1,0 1 1,0-1-1,0 1 0,0-1 1,1 1-1,-1-1 0,0 1 1,0-1-1,1 1 1,-1-1-1,0 0 0,1 1 1,-1-1-1,0 1 1,1-1-1,-1 0 0,1 1 1,-1-1-1,1 0 1,-1 0-1,1 1 0,-1-1 1,1 0-1,-1 0 1,1 0-1,-1 1 0,1-1 1,0 0-1,25-2 177,22-16 80,-6-7-168,-1-2 0,-1-1 0,-2-2 0,38-38 1,-80 105 687,-26 43-757,30-80-27,0 1 0,0-1 0,-1 0 0,1 0 0,0 0 0,0 1 0,0-1 0,0 0 0,0 0 0,0 0 0,0 0 0,0 1 0,0-1 0,0 0 0,0 0 0,0 0 0,1 1 0,-1-1 0,0 0 0,0 0 0,0 0 0,0 0 0,0 0 0,0 1 0,0-1 0,0 0 0,0 0 0,1 0 0,-1 0 0,0 0 0,0 1 0,0-1 0,0 0 0,0 0 0,1 0 0,-1 0 0,0 0 0,0 0 0,0 0 0,0 0 0,1 0 0,-1 0 0,0 0 0,0 0 0,0 0 0,1 0 0,-1 0 0,0 0 0,0 0 0,0 0 0,0 0 0,1 0 0,-1 0 0,0 0 0,0 0 0,0 0 0,0 0 0,1 0 0,-1 0 0,0 0 0,0-1 0,0 1 0,0 0 0,0 0 0,1 0 0,-1 0 0,0 0 0,0 0 0,0-1 0,0 1 0,44-32 0,-32 22 0,0 0 0,1 2 0,16-10 0,-26 16 0,0 1 0,0-1 0,1 1 0,-1 0 0,0 0 0,0 0 0,1 1 0,-1-1 0,0 1 0,1-1 0,-1 1 0,1 0 0,-1 1 0,0-1 0,1 1 0,-1-1 0,0 1 0,1 0 0,4 2 0,-5-1 0,-1 0 0,0-1 0,0 1 0,0 0 0,0 0 0,-1 1 0,1-1 0,-1 0 0,1 0 0,-1 1 0,0-1 0,1 1 0,-1-1 0,0 1 0,-1-1 0,1 1 0,0 0 0,-1 0 0,0-1 0,0 1 0,0 4 0,7 26 0,-6-33 0,-1 1 0,1-1 0,-1 1 0,1 0 0,-1-1 0,1 0 0,-1 1 0,1-1 0,0 1 0,-1-1 0,1 0 0,0 1 0,-1-1 0,1 0 0,0 0 0,-1 1 0,1-1 0,0 0 0,-1 0 0,1 0 0,0 0 0,0 0 0,-1 0 0,1 0 0,0 0 0,-1 0 0,1 0 0,0-1 0,0 1 0,-1 0 0,1 0 0,0-1 0,-1 1 0,1 0 0,-1-1 0,1 1 0,0-1 0,-1 1 0,1-1 0,-1 1 0,1-1 0,29-24 0,-27 22 0,22-21 0,35-31 0,-56 52 0,0 0 0,0 0 0,0 0 0,1 1 0,-1-1 0,1 1 0,-1 0 0,1 1 0,0-1 0,0 1 0,0 0 0,6-1 0,-10 3 0,0-1 0,0 1 0,0 0 0,0 0 0,0 0 0,-1-1 0,1 1 0,0 0 0,-1 0 0,1 0 0,0 0 0,-1 0 0,1 1 0,-1-1 0,1 0 0,-1 0 0,0 0 0,0 0 0,1 0 0,-1 1 0,0-1 0,0 0 0,0 0 0,0 1 0,0-1 0,0 0 0,-1 0 0,1 0 0,0 0 0,-1 2 0,-7 40 0,-13 6-432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49.8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0 468 17328,'0'0'9908,"13"-11"-8584,45-41-482,-3-2-1,-2-3 0,-2-2 1,51-78-1,-82 90-841,-16 35 0,-13 31 0,-15 51 0,3 0 0,-22 135 0,35-161 0,5-31 0,2-10 0,0 1 0,0-1 0,0 0 0,1 1 0,-1-1 0,1 1 0,0-1 0,0 1 0,0 0 0,1-1 0,0 5 0,0-8 0,-1 0 0,1 0 0,0 0 0,0 0 0,-1 0 0,1 0 0,0 0 0,-1 0 0,1-1 0,0 1 0,0 0 0,-1 0 0,1-1 0,0 1 0,-1 0 0,1-1 0,-1 1 0,1 0 0,0-1 0,-1 1 0,1-1 0,-1 1 0,1-1 0,-1 1 0,1-1 0,-1 0 0,0 1 0,1-2 0,16-18 0,-10 9 0,0 0 0,-1-1 0,-1 0 0,0 0 0,-1 0 0,0 0 0,0-1 0,-2 1 0,0-1 0,0 0 0,-1 0 0,0 0 0,-2-17 0,1 29-11,0-1 0,0 1 0,0-1 0,-1 1 1,1-1-1,0 1 0,-1-1 0,1 1 0,-1-1 0,1 1 0,-1-1 0,0 1 0,0 0 1,1-1-1,-1 1 0,-1-2 0,1 3-6,1 0 1,-1-1-1,0 1 1,1 0 0,-1 0-1,0-1 1,1 1-1,-1 0 1,0 0-1,1 0 1,-1 0-1,0 0 1,1 0-1,-1 0 1,0 0 0,1 0-1,-1 0 1,0 0-1,1 0 1,-1 0-1,0 0 1,1 1-1,-1-1 1,0 1-1,-2 1-32,0-1 0,0 1 1,0 1-1,1-1 0,-1 0 0,1 0 0,0 1 0,0 0 0,0-1 0,0 1 0,0 0 0,-1 4 0,-1 2 23,0 0 1,1 0 0,1 0-1,0 0 1,0 1 0,0-1-1,1 14 1,2-22 16,-1 0 0,1-1 0,0 1 1,0-1-1,-1 1 0,1 0 0,0-1 0,0 0 0,0 1 0,0-1 1,0 0-1,0 1 0,0-1 0,-1 0 0,1 0 0,0 0 0,0 0 1,0 1-1,0-1 0,0-1 0,0 1 0,0 0 0,1 0 0,29-2 51,-31 2-42,55-9 16,-43 6-52,0 0-1,0 1 1,0 1 0,0 0 0,0 1 0,0 0 0,0 0 0,12 3 0,-23-3 71,0 1 1,0-1 0,0 1 0,-1-1-1,1 1 1,0-1 0,-1 1 0,1 0 0,0-1-1,-1 1 1,1 0 0,-1-1 0,1 1-1,-1 0 1,1 0 0,-1 0 0,1-1 0,-1 1-1,0 0 1,0 0 0,1 0 0,-1 0-1,0 0 1,0 0 0,0 1 0,-1 3 640,0-18-366,-1-22-310,1 25 0,0 1 0,1-1 0,0 0 0,0 0 0,1 0 0,0 0 0,4-15 0,-5 25 0,1 0 0,-1-1 0,0 1 0,1 0 0,-1-1 0,0 1 0,1 0 0,-1-1 0,0 1 0,1 0 0,-1 0 0,1-1 0,-1 1 0,0 0 0,1 0 0,-1 0 0,1 0 0,-1 0 0,1 0 0,-1 0 0,1 0 0,-1 0 0,0 0 0,1 0 0,-1 0 0,1 0 0,-1 0 0,1 0 0,-1 0 0,1 0 0,-1 0 0,0 1 0,1-1 0,0 0 0,17 10 0,-12-7 0,0 0 0,0-1 0,-1 0 0,1-1 0,0 1 0,0-1 0,0 0 0,0-1 0,0 0 0,0 0 0,-1 0 0,1 0 0,0-1 0,0 0 0,0 0 0,0-1 0,0 1 0,-1-1 0,1-1 0,-1 1 0,1-1 0,-1 0 0,0 0 0,0 0 0,-1-1 0,9-7 0,-6 5 0,-1-1 0,0 1 0,0-1 0,0 0 0,-1-1 0,0 1 0,-1-1 0,0 0 0,0 0 0,0-1 0,-1 1 0,0-1 0,-1 1 0,0-1 0,0 0 0,0-14 0,-2 21-1,0 0-1,0 1 1,-1-1-1,1 0 1,-1 0 0,1 0-1,-1 1 1,1-1 0,-1 0-1,0 1 1,0-1-1,0 0 1,0 1 0,0-1-1,0 1 1,0 0 0,-1-1-1,1 1 1,0 0-1,-1 0 1,1-1 0,-1 1-1,1 0 1,-1 1 0,0-1-1,1 0 1,-1 0-1,0 1 1,-3-1 0,3 0-4,0 1 0,-1-1 0,1 1 0,-1 0 0,1 0 0,-1 0 0,1 0 0,-1 0 0,1 1 0,-1-1 0,1 1 0,0-1 1,-1 1-1,1 0 0,0 0 0,0 0 0,-1 0 0,1 1 0,0-1 0,0 1 0,0-1 0,-2 4 0,-5 5-26,2 1 0,0 0 0,0 1 0,1 0 0,0 0-1,1 0 1,-7 25 0,6-13 120,1 1 0,1-1 0,-1 34 0,4-54-86,1 0 0,0-1 0,0 1 1,0 0-1,0 0 0,1-1 0,0 1 0,-1 0 0,1-1 1,1 1-1,-1 0 0,0-1 0,1 0 0,0 1 0,0-1 1,0 0-1,0 0 0,5 5 0,-3-5-4,0 0 0,0-1 0,1 1 1,0-1-1,-1 0 0,1 0 0,0-1 0,0 0 0,0 0 0,0 0 1,0 0-1,0-1 0,8 0 0,-2 0 1,-1-1 0,1 0 0,0 0 0,-1-2 0,1 1 0,-1-1 0,0 0 0,0-1 0,0-1 0,0 1 0,13-10 0,-19 11 0,1 1 0,-1-1 0,0-1 0,0 1 0,0 0 0,0-1 0,-1 0 0,1 0 0,-1 0 0,0 0 0,0-1 0,-1 1 0,1-1 0,-1 0 0,0 1 0,0-1 0,-1 0 0,0 0 0,1 0 0,-2 0 0,1-1 0,0 1 0,-1 0 0,0 0 0,-1-9 0,1 13 0,-1 1 0,1-1 0,0 1 0,0 0 0,0-1 0,-1 1 0,1 0 0,0-1 0,0 1 0,-1 0 0,1-1 0,0 1 0,-1 0 0,1-1 0,0 1 0,-1 0 0,1 0 0,0 0 0,-1-1 0,1 1 0,0 0 0,-1 0 0,1 0 0,-1 0 0,1 0 0,-1 0 0,1 0 0,0 0 0,-1 0 0,1 0 0,-1 0 0,1 0 0,0 0 0,-1 0 0,1 0 0,-1 0 0,1 0 0,0 0 0,-1 1 0,1-1 0,-1 0 0,1 0 0,0 0 0,-1 1 0,1-1 0,0 0 0,-1 1 0,1-1 0,0 0 0,0 0 0,-1 1 0,1 0 0,-18 16 0,15-11 0,-1 0 0,1 1 0,1 0 0,-1 0 0,1-1 0,0 1 0,1 0 0,-1 1 0,1-1 0,1 0 0,0 0 0,0 0 0,1 9 0,-1-14 0,1-1 0,0 0 0,0 0 0,0 0 0,0 1 0,0-1 0,0 0 0,0 0 0,0 0 0,0-1 0,0 1 0,0 0 0,1 0 0,-1-1 0,0 1 0,0-1 0,1 1 0,-1-1 0,1 1 0,-1-1 0,0 0 0,1 0 0,-1 1 0,1-1 0,-1 0 0,1 0 0,-1-1 0,0 1 0,1 0 0,-1 0 0,2-1 0,3 0 0,1 0 0,-1 0 0,0-1 0,1 0 0,9-4 0,-5-1 0,0 0 0,-1-1 0,1 0 0,-2-1 0,17-18 0,-21 22 0,0-1 0,-1 0 0,0 0 0,0 0 0,0 0 0,0-1 0,-1 0 0,-1 1 0,1-1 0,-1 0 0,3-13 0,-29 50 0,18-19 0,1 0 0,0 0 0,0 1 0,1 0 0,1 0 0,0 0 0,1 0 0,0 1 0,0 12 0,2-24 0,0 0 0,0 0 0,0 0 0,0 1 0,0-1 0,1 0 0,-1 0 0,0 0 0,1 0 0,-1 0 0,1 0 0,0 0 0,-1 0 0,1 0 0,0 0 0,-1 0 0,1 0 0,0 0 0,0 0 0,0-1 0,0 1 0,0 0 0,0-1 0,0 1 0,0-1 0,0 1 0,0-1 0,0 1 0,0-1 0,0 0 0,0 1 0,0-1 0,1 0 0,-1 0 0,0 0 0,0 0 0,0 0 0,1 0 0,-1 0 0,0 0 0,0-1 0,0 1 0,0 0 0,0-1 0,0 1 0,2-1 0,3-1 0,0 0 0,-1 0 0,1 0 0,0-1 0,-1 1 0,0-1 0,10-8 0,-7 5 0,-1-1 0,-1-1 0,1 1 0,-1-1 0,-1 0 0,0 0 0,0-1 0,0 1 0,-1-1 0,0 0 0,-1 0 0,0-1 0,0 1 0,-1-1 0,1-14 0,-19 77-374,15-50 285,1-1 0,0 1 0,0-1 0,0 1-1,0-1 1,1 1 0,-1-1 0,1 0 0,-1 1 0,1-1 0,0 0-1,0 1 1,0-1 0,0 0 0,0 0 0,3 4 0,-2-5 52,-1 0 1,0 0-1,0-1 1,1 1-1,-1 0 1,1-1-1,-1 1 1,1-1-1,-1 1 1,1-1-1,-1 0 1,1 1-1,-1-1 1,1 0-1,-1 0 1,1 0-1,-1 0 1,1 0-1,0-1 1,-1 1-1,1 0 1,-1-1-1,1 1 1,-1-1-1,0 0 1,1 1-1,-1-1 1,0 0-1,2-1 1,8-6 43,0-1 0,0-1-1,-1 0 1,-1 0 0,0-1 0,0 0 0,-1 0 0,10-20 0,-1 6 27,-15 21-1,13-15 221,-2-1 1,0-1-1,-1-1 1,-2 1 0,0-2-1,10-30 1,-34 115-94,3 0 0,2 1 1,4 0-1,2 84 0,10-115-11,-7-32-148,0 1 0,0-1 0,0 1 1,0 0-1,1-1 0,-1 1 0,0-1 1,0 1-1,0-1 0,0 1 0,1-1 1,-1 1-1,0-1 0,0 1 0,1-1 1,-1 1-1,0-1 0,1 0 0,-1 1 1,1-1-1,-1 1 0,1-1 0,-1 0 1,0 1-1,1-1 0,-1 0 1,1 0-1,-1 1 0,1-1 0,0 0 1,-1 0-1,1 0 0,-1 0 0,1 0 1,-1 0-1,1 0 0,-1 0 0,1 0 1,-1 0-1,1 0 0,0 0 0,-1 0 1,1 0-1,-1 0 0,1 0 0,-1-1 1,1 1-1,-1 0 0,1 0 0,-1-1 1,1 1-1,2-6-2,-1 1 0,0 0 0,-1-1 0,1 1 0,-1-1 0,0 0 0,-1 1 0,1-1 0,-1 0 0,0 0 0,-2-9 0,2 5 0,-1-4-40,-1 0 1,-1 1-1,0-1 0,0 1 0,-2 0 1,1 0-1,-2 0 0,0 1 1,0 0-1,-1 0 0,-1 0 1,0 1-1,0 0 0,-1 0 0,-17-15 1,26 26 26,-1-1 1,1 1 0,-1-1-1,1 1 1,-1-1 0,1 1-1,-1-1 1,1 1 0,-1-1-1,1 1 1,-1-1 0,0 1-1,1 0 1,-1-1 0,1 1-1,-1 0 1,0 0 0,0 0-1,1-1 1,-1 1 0,0 0-1,1 0 1,-1 0 0,0 0-1,0 0 1,1 0 0,-1 0-1,0 0 1,1 1 0,-1-1-1,0 0 1,1 0 0,-1 1-1,0-1 1,1 0 0,-1 1-1,0-1 1,1 0 0,-1 1-1,0 0 6,1 0-1,0 0 0,0 0 0,0 0 1,0 0-1,0 0 0,0 0 0,1 0 1,-1 0-1,0 0 0,0 0 0,1-1 1,-1 1-1,0 0 0,1 0 0,-1 0 1,1 0-1,-1-1 0,1 1 0,0 0 1,-1 0-1,1-1 0,0 1 0,-1-1 1,1 1-1,0 0 0,0-1 0,-1 1 0,2-1 1,9 6-73,0-1 0,1 0-1,-1-1 1,1-1 0,0 1 0,0-2 0,0 0 0,0 0 0,0-1 0,0-1 0,1 0 0,-1-1 0,19-3 0,-19-4-4564,-9-2-1208,-2-5-6122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50.1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0 17200,'-10'3'4997,"10"-1"-3075,0 2-289,12-2-864,11 1-160,9 4-449,4-1-192,3 3-2050,3 0-1762,3 3-1697,-1 0-2851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50.5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134 6 14029,'0'0'12983,"-11"0"-11002,-2-2-1524,-2 0-124,0 1 1,0 0-1,0 1 1,-21 3-1,36-3-369,-1 0-1,0 0 1,1 0-1,-1 0 1,1 0-1,-1 0 1,1 0-1,-1 1 1,0-1-1,1 0 1,-1 1-1,1-1 1,-1 0-1,1 1 0,-1-1 1,1 0-1,-1 1 1,1-1-1,0 1 1,-1-1-1,1 1 1,0-1-1,-1 1 1,1-1-1,0 1 1,-1-1-1,1 1 1,0 0-1,0-1 1,0 1-1,0-1 0,0 1 1,-1 0-1,1-1 1,0 1-1,0-1 1,1 1-1,-1 0 1,0-1-1,0 1 1,0-1-1,0 1 1,0 0-1,1-1 1,-1 1-1,0-1 1,0 1-1,1-1 0,-1 1 1,0-1-1,1 1 1,-1-1-1,1 1 1,-1-1-1,1 0 1,-1 1-1,1-1 1,-1 1-1,1-1 1,-1 0-1,1 0 1,-1 1-1,1-1 1,-1 0-1,1 0 0,0 0 1,-1 0-1,1 1 1,1-1-1,17 5-892,-2-2 615,-1 1 1,1 1 0,-1 1 0,-1 0 0,1 1 0,-1 0 0,0 1 0,21 17 0,-34-24 361,0 1 1,0-1 0,-1 1-1,1 0 1,0-1 0,-1 1-1,0 0 1,1 0 0,-1 0-1,0 0 1,0 0-1,0 1 1,-1-1 0,1 0-1,0 0 1,-1 1 0,1-1-1,-1 0 1,0 1 0,0-1-1,0 5 1,-1-4 77,0 0-1,0 0 1,0 0-1,-1 1 1,1-1 0,-1-1-1,0 1 1,0 0 0,0 0-1,0-1 1,0 1 0,0-1-1,-5 4 1,0 0-197,-1-1 0,1 0 0,-1 0 0,-14 6 0,-29 4-5200,23-14-2748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51.1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0 19859,'0'0'7943,"-4"10"-7601,1-1-235,-1 0 0,1 0 0,1 0 0,0 0 0,-2 14 0,4-21-78,0 0 0,-1 0-1,1 0 1,0 0 0,0 0 0,1 0 0,-1 0 0,0 0 0,1 0 0,-1-1-1,1 1 1,-1 0 0,1 0 0,0 0 0,0-1 0,0 1 0,0 0 0,0-1-1,0 1 1,0-1 0,0 1 0,1-1 0,-1 1 0,1-1 0,-1 0 0,1 0-1,-1 0 1,1 0 0,0 0 0,-1 0 0,1 0 0,0 0 0,0-1 0,0 1-1,0-1 1,0 0 0,0 1 0,-1-1 0,1 0 0,3 0 0,1 0 104,0-1 1,-1 0 0,1 0 0,-1 0-1,1-1 1,-1 1 0,1-1-1,-1-1 1,0 1 0,0-1-1,0 0 1,-1 0 0,1 0 0,-1-1-1,6-4 1,6-8 54,0-1-1,18-25 1,-27 34-120,-7 8-73,0-1 0,0 1 0,0 0 0,0 0 0,0 0 0,0 0 0,0 0 0,0 0 0,0 0 0,0 0 0,0 0 0,1-1 0,-1 1-1,0 0 1,0 0 0,0 0 0,0 0 0,0 0 0,0 0 0,0 0 0,0 0 0,1 0 0,-1 0 0,0 0 0,0 0 0,0 0 0,0 0 0,0 0 0,0 0 0,1 0-1,-1 0 1,0 0 0,0 0 0,0 0 0,0 0 0,0 0 0,0 0 0,0 0 0,1 0 0,-1 0 0,0 0 0,0 0 0,0 0 0,0 0 0,0 1 0,0-1 0,0 0 0,0 0-1,0 0 1,0 0 0,1 0 0,-1 0 0,0 0 0,0 0 0,0 1 0,0-1 0,0 0 0,0 0 0,0 0 0,0 0 0,0 0 0,0 0 0,0 0 0,0 1 0,0-1-1,0 0 1,0 0 0,2 16-149,-4 20 134,-3 5 77,2-26-41,1-1 1,1 1-1,0 0 1,2 17-1,-1-31-10,0-1 0,1 0 1,-1 0-1,0 1 0,1-1 0,-1 0 0,1 0 0,-1 0 0,1 1 0,-1-1 0,1 0 0,-1 0 0,0 0 0,1 0 0,-1 0 1,1 0-1,-1 0 0,1 0 0,-1 0 0,1 0 0,-1 0 0,1 0 0,-1 0 0,1-1 0,-1 1 0,0 0 0,1 0 1,-1 0-1,1-1 0,-1 1 0,0 0 0,1-1 0,-1 1 0,0 0 0,1-1 0,16-10 181,1-6-187,-1-1 0,17-25 0,28-30 0,-62 73 0,0 0 0,0 0 0,0 0 0,1 0 0,-1 0 0,0-1 0,0 1 0,0 0 0,0 0 0,1 0 0,-1 0 0,0 0 0,0 0 0,0 0 0,1 0 0,-1 0 0,0-1 0,0 1 0,0 0 0,1 0 0,-1 0 0,0 0 0,0 0 0,0 0 0,1 1 0,-1-1 0,0 0 0,0 0 0,0 0 0,1 0 0,-1 0 0,0 0 0,0 0 0,0 0 0,1 0 0,-1 0 0,0 1 0,0-1 0,0 0 0,0 0 0,1 0 0,-1 0 0,0 0 0,0 1 0,0-1 0,0 0 0,0 0 0,0 0 0,0 1 0,0-1 0,0 0 0,0 0 0,1 0 0,-1 1 0,0-1 0,0 0 0,0 1 0,3 22 0,-5 26 0,-4 6 0,8-55-2,-1 1 0,0-1 0,1 0-1,-1 0 1,1 1 0,-1-1 0,0 0 0,1 0 0,-1-1 0,1 1 0,-1 0-1,1 0 1,-1-1 0,3 0 0,41-27-4263,-4-9-6583,-18 16 945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2:52.3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119 345 14414,'0'0'13137,"-9"3"-12576,-1 0-461,-2 0-46,0 1-1,1 1 1,0 0-1,0 0 1,0 1 0,-13 9-1,24-14-47,-1-1 0,1 0 1,-1 1-1,1-1 0,-1 0 0,1 1 0,-1-1 1,1 1-1,0-1 0,-1 1 0,1-1 1,0 1-1,-1-1 0,1 1 0,0 0 0,0-1 1,-1 1-1,1-1 0,0 1 0,0 0 0,0-1 1,0 1-1,0-1 0,0 1 0,0 0 0,0-1 1,0 1-1,0-1 0,0 1 0,0 0 0,0-1 1,1 1-1,-1-1 0,1 2 0,19 11 82,31-3 34,-46-10-7,-1 0 0,1 0-1,0-1 1,-1 0 0,1 0 0,-1 0 0,1 0-1,-1-1 1,0 0 0,1 0 0,-1 0-1,0 0 1,0-1 0,0 1 0,-1-1 0,1 0-1,-1 0 1,1-1 0,-1 1 0,0-1-1,0 1 1,-1-1 0,1 0 0,-1 0-1,3-6 1,-5 10 360,0 5-435,-1 1 0,0 0 0,0-1 0,-1 1-1,0-1 1,0 0 0,-4 8 0,4-8-75,-1 0 0,1 0-1,0 1 1,1-1 0,-1 1 0,1-1 0,-1 9 0,3-13 41,0-1 0,0 0 0,-1 0 0,1 0 0,0 0-1,0 0 1,0 0 0,0 0 0,-1 0 0,1 0 0,0 0 0,0-1 0,0 1 0,-1 0 0,1-1 0,0 1 0,0 0 0,-1-1 0,1 1 0,0-1 0,-1 1 0,1-1 0,0 1 0,-1-1 0,1 0 0,9-10 29,0-1-1,-2 0 1,10-16 0,23-29-516,-39 56 324,0 1 0,1-1 0,-1 1 0,1 0 0,-1-1 0,1 1 0,-1 0 0,1 1 1,0-1-1,-1 0 0,0 1 0,1-1 0,4 3 0,11 0-1308,-13-4 1044,0 0 0,0 0 1,0 0-1,0-1 0,0 0 1,0 0-1,-1 0 0,1 0 1,-1-1-1,1 0 0,-1 0 1,0 0-1,0 0 0,0-1 1,0 0-1,-1 1 1,1-1-1,-1-1 0,0 1 1,4-8-1,0 1 154,-1-1 1,0 0 0,-1 0-1,0-1 1,0 0 0,-2 0-1,3-13 1,-2 5 389,-1 0 1,-2 0 0,0 0-1,-1 0 1,-3-21 0,3 42-98,0-1 0,0 1 0,0 0 1,0 0-1,-1 0 0,1 0 0,0-1 1,0 1-1,0 0 0,0 0 0,-1 0 1,1 0-1,0 0 0,0 0 0,0 0 0,0 0 1,-1 0-1,1 0 0,0-1 0,0 1 1,0 0-1,-1 0 0,1 0 0,0 0 1,0 0-1,0 0 0,-1 0 0,1 1 0,0-1 1,0 0-1,0 0 0,-1 0 0,1 0 1,0 0-1,0 0 0,0 0 0,0 0 1,-1 0-1,1 0 0,0 1 0,0-1 0,0 0 1,0 0-1,0 0 0,-1 0 0,1 1 1,0-1-1,0 0 0,0 0 0,0 0 0,0 0 1,0 1-1,0-1 0,-9 10 325,-3 14 0,1 1 0,1 0 1,1 1-1,1 0 0,2 0 0,0 1 1,2 0-1,1-1 0,0 36 0,3-61-358,0 1 0,0-1 0,0 0 0,0 1 0,0-1 0,0 1 0,1-1 0,-1 1 0,1-1 0,-1 0 0,1 1 0,-1-1 0,1 0 0,0 0 0,0 1 0,-1-1 0,1 0 0,0 0 0,0 0 0,0 0 0,0 0 0,0 0 0,0 0 0,1-1 0,-1 1-1,0 0 1,0 0 0,1-1 0,-1 1 0,0-1 0,1 1 0,-1-1 0,1 0 0,-1 0 0,0 1 0,1-1 0,-1 0 0,1 0 0,-1 0 0,1 0 0,-1-1 0,0 1 0,1 0 0,2-1 0,1-1-103,1 1 1,0-1 0,-1 0 0,1 0-1,-1 0 1,1-1 0,-1 0 0,0 0-1,9-7 1,-7 3 188,-1 1 1,1-1-1,-1-1 1,0 1-1,-1-1 0,0 0 1,0-1-1,-1 1 0,0-1 1,-1 0-1,1 0 0,-2 0 1,1 0-1,1-16 1,-4 25-45,0 0 1,0 0-1,0 0 1,0 0-1,0 0 1,0 0 0,0 0-1,-1 0 1,1 1-1,0-1 1,0 0-1,0 0 1,0 0 0,0 0-1,0 0 1,0 0-1,0 0 1,0 0-1,-1 0 1,1 0-1,0 0 1,0 0 0,0 0-1,0 0 1,0 0-1,0 0 1,0 0-1,0 0 1,0 0 0,-1 0-1,1 0 1,0 0-1,0 0 1,0 0-1,0 0 1,0 0 0,0 0-1,0 0 1,0 0-1,0 0 1,-1 0-1,1 0 1,0-1 0,0 1-1,0 0 1,0 0-1,0 0 1,0 0-1,0 0 1,0 0-1,0 0 1,0 0 0,0 0-1,0 0 1,0-1-1,0 1 1,0 0-1,0 0 1,0 0 0,0 0-1,0 0 1,-10 14 556,-7 20-379,13-21 35,2-1 0,-1 1 0,2 1 0,0-1 0,0 0 0,2 17-1,-1-28-200,0-1-1,0 0 1,1 0 0,-1 0-1,0 0 1,1 0-1,-1 0 1,0 0-1,1 0 1,0 0-1,-1 0 1,1 0-1,-1 0 1,1 0-1,0 0 1,0-1-1,-1 1 1,1 0-1,0 0 1,0-1 0,0 1-1,0-1 1,0 1-1,0-1 1,0 1-1,0-1 1,0 1-1,0-1 1,0 0-1,0 0 1,1 1-1,-1-1 1,0 0-1,0 0 1,0 0 0,0 0-1,0 0 1,0-1-1,0 1 1,1 0-1,1-1 1,1 0 150,1 0 1,-1-1-1,0 1 1,1-1-1,-1 0 1,0 0-1,0 0 1,0-1-1,4-3 0,11-12-151,-1-1 0,-1-1-1,-1 0 1,0-1-1,-2-1 1,-1 0 0,0-1-1,-2-1 1,0 0-1,-2 0 1,-1-1-1,9-44 1,-16 68-46,-1 0 0,0 0 0,1 0 0,-1 0 0,0 0 0,0 0 0,0 0 0,0 0 0,0 0 0,0 0 0,0 0 0,0 0 0,0-1 0,0 1 0,0 0 0,-1 0 0,1 0 0,-1 0 0,1 0 0,0 1 0,-2-3 0,-12 15 0,-14 38 0,17-25 0,0 1 0,2 0 0,-6 29 0,12-42 0,1-1 0,0 1 0,1 0 0,0 0 0,1 0 0,1 0 0,0 0 0,5 23 0,-4-30 0,0 0 0,1-1 0,-1 1 0,1 0 0,0-1 0,8 10 0,-9-13 0,0 1 0,-1-1 0,1 0 0,0 0 0,0 0 0,1 0 0,-1-1 0,0 1 0,0-1 0,1 1 0,-1-1 0,1 0 0,0 0 0,-1 0 0,1 0 0,0 0 0,4 0 0,-6-3 0,-1 1 0,1-1 0,-1 0 0,0 0 0,1 0 0,-1 0 0,0 1 0,0-1 0,0 0 0,0 0 0,-1 0 0,1 1 0,0-1 0,-1 0 0,1 0 0,-2-2 0,-5-12 0,-1 1 0,0-1 0,-1 1 0,0 1 0,-23-26 0,18 23 0,0-1 0,-18-34 0,65 49 0,106 9-172,2-1-3313,-86-5-6087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5:19.5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80 412 16143,'-12'0'2109,"-4"0"-1226,-35 0 3636,102-2-3426,0-4 0,67-15 1,-29 5-402,865-133 1033,206-36-3183,-981 159-1786,-128 21-579,74 3 0,-82 8-53,-9 6-1147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7:01.9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87 21428,'0'0'7869,"17"0"-6289,285-23 310,-175 7-3764,167 0 0,-293 16 1761,-1 0 0,0 0-1,0 0 1,0 0-1,1 0 1,-1 0-1,0 0 1,0 0 0,0 0-1,0 0 1,1 0-1,-1 0 1,0 0-1,0 0 1,0 0 0,0 0-1,1 0 1,-1 0-1,0 0 1,0 0-1,0 0 1,0-1 0,0 1-1,1 0 1,-1 0-1,0 0 1,0 0-1,0 0 1,0-1 0,0 1-1,0 0 1,0 0-1,0 0 1,0 0-1,0-1 1,1 1 0,-1 0-1,0 0 1,0 0-1,0 0 1,0-1-1,0 1 1,0 0 0,0 0-1,0 0 1,0 0-1,-1-1 1,1 1-1,0 0 1,0 0 0,0 0-1,0-1 1,0 1-1,0 0 1,0 0-1,0 0 1,0 0 0,0 0-1,-1-1 1,1 1-1,0 0 1,0 0-1,-11-11-4292,-12-3-2587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7:02.2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385 43 13773,'0'0'10405,"9"-8"-8094,-4 4-1787,1-1 0,0 1 0,0 0 0,0 0 0,1 1 0,11-5 0,-17 7-428,1 1 0,-1 0 0,1-1 0,-1 1 1,1 0-1,-1 0 0,1 0 0,-1 0 0,1 0 0,-1 0 1,1 0-1,-1 0 0,1 1 0,-1-1 0,1 0 1,-1 1-1,1 0 0,1 0 0,-1 1-55,-1-1 1,1 1-1,-1-1 0,0 1 0,0 0 0,1 0 1,-1-1-1,0 1 0,-1 0 0,1 0 0,0 0 1,-1 0-1,1 0 0,-1 0 0,1 0 0,-1 0 1,0 1-1,0 2 0,0 2-41,-1 1 0,0-1 0,0 0 0,-1 1 0,0-1 0,0 0 0,0 0 0,-1 0 0,0-1 0,-1 1 0,1-1 0,-1 1 0,0-1 0,-1 0 0,-6 6 0,-11 12 0,-2 0 0,-26 19 0,45-38 0,-72 54 0,-142 81 0,193-124 0,24-15 0,0 0 0,0 0 0,0 0 0,0 0 0,0 1 0,1-1 0,-1 1 0,0-1 0,1 1 0,0 0 0,-3 2 0,4-3 0,0-1 0,0 1 0,0-1 0,0 0 0,0 1 0,0-1 0,0 0 0,0 1 0,0-1 0,0 1 0,0-1 0,1 0 0,-1 1 0,0-1 0,0 0 0,0 1 0,0-1 0,1 0 0,-1 1 0,0-1 0,0 0 0,0 1 0,1-1 0,-1 0 0,0 0 0,1 1 0,-1-1 0,0 0 0,1 0 0,-1 0 0,0 1 0,1-1 0,-1 0 0,0 0 0,1 0 0,-1 0 0,1 0 0,53 7 0,-51-7 0,196 7-2969,1-5-5951,-132-2-6385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7:57.7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8 3876,'-18'0'128,"-1"0"-64,1-3-192,-1-1-2659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7:58.7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75 1954,'0'0'4618,"-9"-4"-3791,-57-16 1546,13 13 6545,52 7-8411,31-10 806,15 0-742,0 1-1,0 2 1,1 2-1,0 3 1,63 3-1,-51 0-272,-24 0-206,1 3 0,45 10 0,-46-7-17,1-2 1,47 2-1,38-9 260,-38-1 20,111 11 1,-9 18-256,-65-8 229,175 5 0,-149-24 348,188 4-494,-112-5-35,-146-1-64,-1 3 0,124 15 0,-146-9 42,0-3 0,0-2 0,71-8 0,24 1 85,-112 13-9,-4 0-3356,-30-17-7096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8:43.2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223 92 1730,'-12'0'1035,"-8"0"-140,1-1 0,-1-1 0,-26-7 0,38 8-287,1-1 0,0 0 0,0-1 0,0 0 0,0 0 0,0 0 0,0-1 0,1 0 0,0 0 0,0-1 0,0 1 0,0-1 0,1-1 0,-6-6 0,10 12-534,1-1-1,0 1 1,0 0-1,0-1 1,-1 1 0,1 0-1,0 0 1,0-1-1,0 1 1,0 0-1,-1-1 1,1 1-1,0 0 1,0-1-1,0 1 1,0 0 0,0-1-1,0 1 1,0 0-1,0-1 1,0 1-1,0-1 1,0 1-1,0 0 1,0-1-1,1 1 1,-1 0 0,0-1-1,0 1 1,0 0-1,0 0 1,0-1-1,1 1 1,-1 0-1,0-1 1,1 1-1,16-6 733,31 6-1239,-36 0 729,205-1 107,543 16 1687,-234 9-1835,252 24-141,-646-32-63,1-6 1,219-12-1,-327 0-48,-8 2 9,-1-2 0,0 0 1,1-1-1,29-9 0,-46 12-15,0 0 0,0 0 0,0 0 0,0 0 0,0 0 0,-1 0 1,1 0-1,0 0 0,0 0 0,0 0 0,0 0 0,0 0 0,0 0 0,0-1 0,0 1 0,0 0 0,0 0 0,0 0 0,0 0 0,0 0 0,0 0 0,0 0 0,-1 0 0,1 0 0,0-1 0,0 1 0,0 0 0,0 0 0,0 0 0,0 0 0,0 0 0,0 0 0,0 0 0,0 0 0,0 0 0,0-1 0,1 1 0,-1 0 0,0 0 0,0 0 0,0 0 0,0 0 0,0 0 0,0 0 0,0 0 0,0 0 0,0-1 0,0 1 0,0 0 0,0 0 0,0 0 0,0 0 0,1 0 0,-1 0 0,0 0 0,0 0 0,0 0 0,0 0 0,0 0 0,0 0 0,0 0 0,0 0 0,0 0 0,1 0 0,-1 0 0,0 0 0,-14-4-173,-18 1-72,-629 0 310,340 5 84,-500 39-35,479-16-89,318-24-22,12-1-9,0 0-1,0 1 1,0 1-1,-20 5 0,97-2-609,700-20-256,-619 15 131,658-33-2916,-1000 35 2069,101 0-1879,-4-2-4292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7:36.2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19699,'0'0'9155,"4"14"-8397,5 33-137,-2 1 1,1 79-1,-7-95-424,29 370 897,-27-389-1094,2-17 0,3-22 0,74-484 0,-80 493 0,-1 12 0,0-5 0,0 1 0,1 0 0,0 0 0,0 0 0,6-13 0,-8 20 0,1 1 0,0-1 0,0 0 0,0 1 0,0-1 0,1 1 0,-1-1 0,0 1 0,1 0 0,-1 0 0,1-1 0,-1 1 0,1 0 0,-1 0 0,1 0 0,0 0 0,0 1 0,-1-1 0,1 0 0,0 1 0,0 0 0,0-1 0,0 1 0,0 0 0,-1 0 0,1 0 0,0 0 0,0 0 0,0 0 0,0 0 0,0 1 0,3 0 0,-4 0 0,1 0 0,0 0 0,0 0 0,0 0 0,-1 1 0,1-1 0,-1 1 0,1-1 0,-1 1 0,1-1 0,-1 1 0,0 0 0,0 0 0,0-1 0,0 1 0,0 0 0,0 0 0,0 0 0,-1 0 0,1 0 0,-1 0 0,0 0 0,1 0 0,-1 1 0,0 2 0,1 4 0,-1 0 0,0 0 0,0 0 0,-3 15 0,0-14 0,-1 0 0,1 0 0,-2 0 0,1-1 0,-2 0 0,1 0 0,-1 0 0,-10 12 0,11-15 0,0 0 0,0 0 0,-1-1 0,1 1 0,-1-2 0,0 1 0,-1 0 0,1-1 0,-1-1 0,0 1 0,0-1 0,-10 4 0,17-7-25,-1 0-1,1 0 1,-1 0 0,1 0-1,0 1 1,-1-1 0,1 0-1,-1 0 1,1 0 0,0 0 0,-1 0-1,1 0 1,-1-1 0,1 1-1,0 0 1,-1 0 0,1 0-1,0 0 1,-1 0 0,1 0-1,0-1 1,-1 1 0,1 0-1,0 0 1,-1-1 0,1 1-1,0 0 1,-1 0 0,1-1 0,0 1-1,0 0 1,-1-1 0,1 1-1,0 0 1,0-1 0,0 1-1,0 0 1,0-1 0,-1 1-1,1-1 1,0 1 0,0 0-1,0-1 1,0 1 0,0-1-1,0 1 1,0 0 0,0-1 0,0 1-1,0-1 1,0 1 0,1 0-1,-1-1 1,0 1 0,0 0-1,0-1 1,0 1 0,1 0-1,-1-1 1,0 1 0,0 0-1,1-1 1,13-23-4076,8 0-2017,5 0-2215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7:36.9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158 71 12620,'0'0'13415,"-11"4"-11525,3 0-1641,0 0 0,0 1 0,0 0 0,0 0 0,1 1 0,0 0 0,0 0 0,1 0 0,-1 1 0,1 0 0,1 0 0,-1 1 0,-4 8 0,-25 55 677,33-66-890,0 1 0,0 0 0,1-1 0,0 1-1,0 0 1,0 0 0,0 0 0,1 0 0,0 0-1,1 0 1,0 6 0,-1-11-36,1 0 0,-1 0 0,1-1 0,-1 1 0,1 0 0,-1-1 0,1 1 0,-1 0 0,1-1 0,-1 1 0,1-1 0,0 1 0,0-1 0,-1 1 0,1-1 0,0 1 0,0-1 0,-1 0 0,1 1 0,0-1 0,0 0 0,0 0 0,0 0 0,-1 0 0,1 0 0,0 0 0,0 0 0,0 0 0,0 0 0,-1 0 0,1 0 0,0 0 0,0 0 0,0-1 0,0 1 0,-1 0 0,1-1 0,1 0 0,30-16 0,-25 9 0,-1 0 0,1 0 0,-1-1 0,-1 0 0,0 0 0,0-1 0,-1 1 0,6-21 0,-8 24 0,0 0 0,-1 0 0,1-1 0,-1 1 0,-1-1 0,1 1 0,-1-1 0,0 1 0,-1-1 0,0 1 0,0-1 0,0 1 0,-1 0 0,1-1 0,-5-8 0,4 12 1,0 1-1,0-1 1,-1 1 0,1 0-1,0 0 1,-1 0 0,1 0 0,-1 1-1,1-1 1,-1 1 0,0-1-1,0 1 1,0 0 0,0 0-1,0 0 1,0 1 0,0-1 0,0 1-1,0-1 1,-4 1 0,5 0-3,1 0 0,-1 0 0,0 0 0,0 0 0,1 0 0,-1 0 0,0 1 0,1-1 0,-1 1 0,1-1 0,-1 1 1,0-1-1,1 1 0,-1 0 0,1 0 0,-1 0 0,1 0 0,0 0 0,-1 0 0,1 0 0,0 0 0,0 0 0,0 1 0,0-1 0,0 0 0,0 1 1,0-1-1,0 1 0,1-1 0,-1 1 0,0 0 0,1-1 0,0 1 0,-1-1 0,1 1 0,0 0 0,0 2 0,0-3-194,0 0 0,1 0 0,-1 0 0,1-1 0,-1 1 0,1 0 0,0 0 0,-1-1-1,1 1 1,0 0 0,-1-1 0,1 1 0,0 0 0,0-1 0,0 1 0,0-1 0,-1 1 0,1-1 0,0 0-1,0 1 1,0-1 0,0 0 0,0 0 0,0 0 0,0 0 0,0 0 0,0 0 0,0 0 0,2 0 0,39 0-4130,-32-1 3148,-1 0 895,1 0 1,-1 0-1,0-1 1,0-1 0,-1 0-1,1 0 1,-1-1-1,14-7 1,-12 6 876,-1-1 0,0 0 0,0-1 0,-1 0 0,1 0 0,-2 0 0,8-10 0,-14 17-503,0-1 0,-1 0 0,1 0 0,0 1-1,-1-1 1,1 0 0,-1 0 0,1 0 0,-1 0 0,1 0 0,-1 1 0,0-1 0,1 0 0,-1 0 0,0 0 0,0 0 0,0 0 0,0 0 0,0 0 0,0 0 0,0-2 0,0 2 44,-1 1 1,1-1-1,-1 1 0,0 0 1,1-1-1,-1 1 0,1 0 1,-1-1-1,0 1 0,1 0 1,-1 0-1,0 0 0,1-1 1,-1 1-1,0 0 0,1 0 1,-1 0-1,0 0 0,1 0 1,-1 0-1,0 0 0,-1 1 1,-2 0 379,-1 0 0,0 0 0,0 0 0,1 1 1,-1 0-1,1 0 0,-7 4 0,-28 34-515,37-39 0,1 1 0,-1 0 0,1 0 0,-1-1 0,1 1 0,0 0 0,0 0 0,0 0 0,0 1 0,1-1 0,-1 0 0,1 0 0,-1 0 0,1 1 0,0-1 0,-1 0 0,1 0 0,0 1 0,0-1 0,1 0 0,-1 0 0,1 3 0,0-4 0,0 0 0,1 0 0,-1 0 0,0 0 0,0 0 0,1 0 0,-1 0 0,0 0 0,1-1 0,-1 1 0,1-1 0,-1 1 0,1-1 0,-1 1 0,1-1 0,0 0 0,2 0 0,32 2 0,-30-2 0,32-1 0,32 0 0,-65 1 0,-1 0 0,1 1 0,0-1 0,-1 1 0,1 1 0,0-1 0,-1 0 0,1 1 0,-1 0 0,8 5 0,-11-6 0,0 0 0,0 0 0,0 1 0,0-1 0,0 0 0,0 1 0,0-1 0,-1 0 0,1 1 0,-1-1 0,1 1 0,-1 0 0,1-1 0,-1 1 0,0-1 0,1 1 0,-1 0 0,0-1 0,0 1 0,0-1 0,-1 1 0,1 0 0,0-1 0,-1 1 0,1-1 0,-1 1 0,1-1 0,-1 1 0,0-1 0,1 1 0,-1-1 0,0 1 0,0-1 0,0 0 0,0 0 0,0 0 0,-3 2 0,-3 6 0,-1-1 0,0 0 0,-17 13 0,8-9 0,0-1 0,-28 14 0,39-23 0,1 1 0,-1-1 0,0 0 0,0 0 0,0 0 0,0-1 0,0 0 0,-1 0 0,1-1 0,0 1 0,-1-2 0,-8 0 0,14 1 0,1-1 0,-1 1 0,0 0 0,1-1 0,-1 1 0,1 0 0,-1-1 0,1 1 0,-1-1 0,1 0 0,-1 1 0,1-1 0,-1 1 0,1-1 0,0 0 0,-1 1 0,1-1 0,0 1 0,-1-1 0,1 0 0,0 0 0,0 1 0,0-1 0,0 0 0,0 1 0,0-1 0,0 0 0,0 0 0,0 1 0,0-1 0,0 0 0,0 0 0,0 1 0,0-1 0,1 0 0,-1 1 0,0-1 0,1-1 0,15-26 0,11 7-1820,20-7-5205,-8 4 560,-7 2-2696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7:37.3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66 0 19987,'0'0'12780,"-37"77"-12780,27-43 0,2-1 0,1-1 0,4-4 0,3-3 0,0-6 0,0-7 0,6-6 0,3-6-96,2 0-2883,-1-5-2818,-3-15-5510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7:38.2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 0 7303,'0'0'20659,"-3"11"-19094,-14 72-755,3 1 0,4 0 0,2 146 0,23-264-810,-9-8 0,-2-1 0,-1-68 0,-4 100 0,1 15 0,0 1 0,0-1 0,1 1 0,-1-1 0,1 1 0,0-1 0,0 0 0,1 1 0,-1-1 0,1 0 0,0 0 0,0 0 0,4 5 0,-4-7 0,0 1 0,1-1 0,-1 0 0,1 0 0,0 0 0,0 0 0,0 0 0,0 0 0,0-1 0,0 0 0,0 1 0,0-1 0,1-1 0,-1 1 0,0 0 0,1-1 0,-1 1 0,7-1 0,-6 0 0,1 0 0,0 0 0,-1 0 0,1-1 0,-1 1 0,1-1 0,-1 0 0,0-1 0,1 1 0,-1-1 0,0 1 0,0-1 0,0 0 0,0-1 0,0 1 0,0-1 0,-1 0 0,1 0 0,-1 0 0,0 0 0,0-1 0,0 1 0,0-1 0,-1 1 0,1-1 0,-1 0 0,0 0 0,0-1 0,0 1 0,-1 0 0,2-7 0,-34 59 0,27-39 0,0-2 0,0 0 0,1 1 0,0-1 0,0 1 0,1-1 0,0 1 0,0 0 0,1 0 0,0 0 0,0 15 0,1-22 0,1-1 0,-1 1 0,1 0 0,0-1 0,-1 1 0,1 0 0,0-1 0,0 1 0,-1-1 0,1 1 0,0-1 0,0 0 0,0 1 0,-1-1 0,1 0 0,0 0 0,0 1 0,0-1 0,0 0 0,0 0 0,0 0 0,-1 0 0,1 0 0,0 0 0,0 0 0,0 0 0,0-1 0,1 1 0,28-6 0,-21 1 0,1-1 0,-1 0 0,0 0 0,-1-1 0,1 0 0,-2-1 0,1 0 0,-1 0 0,12-17 0,27-27 0,-45 51 0,0 0 0,-1 0 0,1 0 0,0 1 0,0-1 0,-1 0 0,1 1 0,0-1 0,0 1 0,0-1 0,0 1 0,0-1 0,0 1 0,0 0 0,0-1 0,0 1 0,0 0 0,0 0 0,0 0 0,0 0 0,0 0 0,0 0 0,0 0 0,0 0 0,0 0 0,0 0 0,0 0 0,0 1 0,0-1 0,0 0 0,0 1 0,0-1 0,1 2 0,0 0 0,1 0 0,-1 1 0,0 0 0,0-1 0,0 1 0,0 0 0,-1 0 0,1 0 0,-1 0 0,2 6 0,3 10 0,-1 0 0,3 30 0,-7-39 0,1-1 0,0 0 0,1 1 0,4 10 0,-7-19 0,0 0 0,0 0 0,1 0 0,-1 0 0,0 0 0,1 0 0,-1-1 0,1 1 0,-1 0 0,1 0 0,-1 0 0,1-1 0,-1 1 0,1 0 0,0-1 0,-1 1 0,1 0 0,0-1 0,0 1 0,0-1 0,-1 1 0,1-1 0,0 0 0,0 1 0,0-1 0,0 0 0,0 0 0,0 1 0,0-1 0,0 0 0,-1 0 0,1 0 0,0 0 0,0 0 0,0 0 0,0 0 0,0-1 0,0 1 0,0 0 0,0 0 0,0-1 0,0 1 0,-1-1 0,1 1 0,0-1 0,0 1 0,0-1 0,-1 1 0,1-1 0,0 1 0,-1-1 0,1 0 0,-1 0 0,1 1 0,0-1 0,-1 0 0,1-1 0,7-9 0,0 1 0,-1-1 0,0 0 0,-1-1 0,0 0 0,-1 0 0,-1 0 0,1 0 0,-2-1 0,0 0 0,0 1 0,-2-1 0,1 0 0,-1 0 0,-1-1 0,-3-22 0,3 35 0,0-1 0,-1 1 0,1-1 0,-1 1 0,1-1 0,-1 1 0,0 0 0,1-1 0,-1 1 0,0 0 0,0-1 0,0 1 0,0 0 0,0 0 0,0 0 0,0 0 0,-1 0 0,1 0 0,0 0 0,0 1 0,-1-1 0,1 0 0,-1 1 0,1-1 0,0 1 0,-1-1 0,1 1 0,-1 0 0,1-1 0,-1 1 0,1 0 0,-3 0 0,4 0 0,0 0 0,-1 0 0,1 0 0,0 1 0,0-1 0,-1 0 0,1 0 0,0 0 0,0 0 0,0 0 0,0 0 0,-1 0 0,1 0 0,0 1 0,0-1 0,0 0 0,0 0 0,-1 0 0,1 0 0,0 1 0,0-1 0,0 0 0,0 0 0,0 0 0,0 1 0,0-1 0,0 0 0,-1 0 0,1 0 0,0 1 0,0-1 0,0 0 0,0 0 0,0 0 0,0 1 0,0-1 0,0 0 0,0 0 0,0 0 0,0 1 0,1-1 0,-1 0 0,0 0 0,0 1 0,0-1 0,0 0 0,0 0 0,0 0 0,0 0 0,1 1 0,-1-1 0,0 0 0,0 0 0,0 0 0,11 11 0,-3-8 0,1-1 0,0 0 0,0-1 0,0 0 0,0 0 0,0-1 0,18-2 0,-24-5-2579,-5-8-7708,-4 0-1574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7:38.5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 59 6566,'-15'-7'14286,"4"0"-9514,1 2-223,7 2-1955,3-2-2594,0 3 0,0-3 0,6 3 0,5-3 0,3 0 0,-3 0-6182,-1-3-7719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47:38.9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 27354,'0'0'5413,"56"8"-8039,-42-24-15888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3:59.9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 1 6598,'0'0'3742,"-8"3"-3710,2 0-223,1-2 10,0 1 1,0 0-1,0 0 1,1 1-1,-1-1 1,0 1-1,1 0 1,0 1-1,-6 5 1,7-7-3680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00.8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 1 9321,'0'0'17547,"2"13"-15828,3 233 2641,-6-176-6850,3-23-5839,-7-72 2195,-6-6-3038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01.3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98 16111,'0'0'11344,"10"-10"-9918,-2 2-1114,-4 3-104,2-1 0,-1 1 0,1 0 0,0 0 0,0 1 0,0-1 0,0 1 0,1 1 0,0-1-1,13-4 1,4 1 50,-1 2-1,0 0 0,1 1 1,37 0-1,-60 4-257,1 0 0,-1 0 0,1 0 0,-1 0 0,0 0 0,1 0 0,-1 1 0,1-1 0,-1 0 0,0 1 0,1-1 0,-1 1 0,0-1 0,1 1 0,-1 0 0,0 0 0,0-1 0,0 1 0,0 0 0,0 0 0,0 0 0,0 0 0,0 1 0,0-1 0,0 0 0,0 0 0,-1 0 0,1 1 0,0-1 0,-1 0 0,1 1 0,-1-1 0,0 0 0,1 1 0,-1-1 0,0 1 0,0-1 0,0 0 0,0 1 0,0-1 0,0 1 0,0-1 0,-1 1 0,1-1 0,0 0 0,-1 1 0,1-1 0,-2 2 0,0 5 0,-1 0 0,0 0 0,-1 0 0,1-1 0,-2 1 0,1-1 0,-7 8 0,-14 13 0,-2 0 0,-1-2 0,-1-1 0,-50 33 0,93-66 0,0 0 0,0 1 0,1 1 0,0 0 0,0 1 0,0 1 0,1 0 0,22-1 0,-31 3 0,-1 2 0,1-1 0,0 1 0,0 0 0,-1 0 0,1 1 0,0 0 0,0 0 0,-1 0 0,1 1 0,-1 0 0,1 1 0,-1-1 0,0 1 0,0 1 0,0-1 0,0 1 0,-1 0 0,0 0 0,1 0 0,-1 1 0,-1 0 0,7 7 0,-9-9 0,0 0 0,0 0 0,0 1 0,0-1 0,-1 0 0,1 1 0,-1-1 0,0 1 0,0-1 0,-1 1 0,1 0 0,-1 0 0,1-1 0,-1 1 0,0 0 0,-1-1 0,1 1 0,0 0 0,-1-1 0,-1 6 0,-1-4 0,0 1 0,1-1 0,-2 0 0,1 0 0,-1-1 0,1 1 0,-1 0 0,0-1 0,-1 0 0,1 0 0,-9 5 0,-5 2 0,-1 0 0,0-1 0,0-1 0,-1-1 0,-40 11 0,38-14 0,-1-1 0,-32 3 0,48-6 0,0-1 0,1 0 0,-1 0 0,0-1 0,0 0 0,0 0 0,0 0 0,1-1 0,-1 0 0,1 0 0,-1-1 0,-7-4 0,13 7-7,0 0-1,1-1 1,-1 1-1,0-1 1,0 1-1,1-1 1,-1 1-1,0-1 1,1 0-1,-1 1 1,0-1-1,1 0 1,-1 1-1,1-1 1,-1 0-1,1 0 1,-1 1-1,1-1 1,0 0-1,-1 0 1,1 0-1,0 0 1,0 0-1,-1 1 1,1-1-1,0 0 1,0 0-1,0 0 1,0 0-1,0 0 1,0 0-1,1 0 1,-1-1-1,24-20-2945,-5 8-4633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02.0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9 117 4740,'0'0'19870,"5"9"-17980,-4-7-1822,0 1 77,1 0 0,-1 0 1,1 0-1,0 0 1,0 0-1,0 0 1,0-1-1,1 1 1,-1-1-1,1 1 1,-1-1-1,1 0 1,0 0-1,0 0 1,0 0-1,0-1 1,0 1-1,0-1 1,1 0-1,-1 0 1,0 0-1,1 0 1,-1-1-1,6 1 1,-2-1-42,1 0 0,-1-1 0,0 0 0,0 0 0,1-1 0,-1 1 0,0-2 0,-1 1 0,1-1 1,0 0-1,-1 0 0,1-1 0,5-4 0,-8 5-58,-1 1 0,1-1 0,-1 0 0,0 0 0,0 0 0,0 0 0,0-1 0,-1 1 0,1-1 0,-1 0 0,0 1 0,0-1 1,-1 0-1,1 0 0,-1-1 0,1 1 0,-1 0 0,-1 0 0,1 0 0,-1-1 0,1 1 0,-1 0 0,-1-6 0,0 7-46,1 0 0,-1 0 0,0 1 0,-1-1 0,1 0 0,0 1 0,-1-1 0,1 1 0,-1 0 0,0 0 0,0-1 0,0 1 0,0 0 0,0 0 0,-1 1 0,1-1 0,0 0 0,-1 1 0,1 0 0,-1-1 0,0 1 0,1 0 0,-1 0 0,0 1 0,0-1 0,1 0 0,-1 1 0,0 0 0,0 0 0,-4 0 0,2-1 0,0 1 0,0 0 0,0 0 0,0 1 0,0-1 0,0 1 0,0 0 0,0 1 0,0-1 0,0 1 0,1 0 0,-1 0 0,1 1 0,-1-1 0,1 1 0,-7 5 0,2 3 0,0 1 0,0 0 0,2 0 0,-1 1 0,-9 22 0,14-27 0,0-1 0,1 1 0,-1-1 0,1 1 0,1 0 0,0 0 0,0 0 0,0 0 0,1 0 0,0 0 0,1 0 0,1 8 0,-1-14 0,0 0 0,0-1 0,0 1 0,1-1 0,-1 1 0,0-1 0,1 1 0,-1-1 0,1 0 0,0 0 0,-1 0 0,1 0 0,0 0 0,0 0 0,0 0 0,0 0 0,-1-1 0,1 1 0,0-1 0,0 1 0,0-1 0,0 0 0,0 0 0,0 0 0,4 0 0,56-3 0,-59 2 0,35-6-2163,19-9-5897,-30 7-263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02.4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138 0 18193,'0'0'4954,"-10"1"-2600,4 0-2124,0 0-1,1 0 0,-1 0 1,1 1-1,0-1 0,-1 1 0,1 1 1,0-1-1,0 1 0,0 0 1,0 0-1,1 0 0,-1 1 0,1-1 1,0 1-1,0 0 0,0 1 1,1-1-1,-6 8 0,8-10-196,-1 0 0,0 1 0,1-1 1,0 0-1,-1 1 0,1 0 0,0-1 0,0 1 0,0 0 0,1-1 0,-1 1 1,1 0-1,-1 3 0,2-5-24,-1 0-1,1 0 1,0 0 0,0 0 0,0 0 0,0 0 0,0 0 0,0 0 0,0 0-1,0-1 1,0 1 0,0-1 0,0 1 0,1-1 0,-1 1 0,0-1-1,0 1 1,1-1 0,-1 0 0,0 0 0,1 0 0,-1 0 0,0 0 0,0 0-1,1 0 1,-1 0 0,0 0 0,2-1 0,36-2 190,-27 1-197,1 0 0,-1 2 1,1-1-1,20 3 0,-31-2 1,0 1 1,0-1-1,0 1 0,1-1 1,-2 1-1,1 0 1,0-1-1,0 1 0,0 0 1,0 0-1,0 0 1,-1 1-1,1-1 0,0 0 1,-1 1-1,1-1 1,-1 1-1,0-1 0,0 1 1,1 0-1,-1 0 1,0-1-1,0 1 0,0 0 1,-1 0-1,1 0 1,0 0-1,-1 0 0,1 0 1,-1 0-1,0 0 1,0 0-1,0 3 0,0-1 30,0 1 0,-1-1 0,0 0 0,0 0 0,0 1 0,-1-1 0,1 0 0,-1 0 0,0 0 0,0-1 0,0 1 0,-1 0 0,1-1 0,-1 1 0,0-1 0,0 0 0,0 0 0,0 0 0,-1 0 0,1-1-1,-1 1 1,1-1 0,-1 0 0,0 0 0,-5 2 0,2-1 23,0 0-1,-1 0 1,0-1-1,0 0 1,0 0-1,1-1 1,-1 0-1,-1 0 1,1-1-1,0 0 1,0-1-1,0 0 1,-11-2-1,18 3-170,-1 0 0,1-1-1,0 1 1,0 0 0,0-1 0,-1 1 0,1-1 0,0 1-1,0-1 1,0 0 0,0 1 0,0-1 0,0 0-1,0 0 1,0 0 0,0 0 0,0 0 0,0 0 0,1 0-1,-1 0 1,0 0 0,0-1 0,1 1-30,0 0 1,1 0-1,-1 1 1,0-1-1,1 0 0,-1 1 1,0-1-1,1 0 1,-1 1-1,1-1 1,-1 1-1,1-1 0,0 1 1,-1-1-1,1 1 1,-1-1-1,1 1 1,0-1-1,-1 1 0,1 0 1,0-1-1,0 1 1,-1 0-1,1 0 1,0 0-1,0-1 0,-1 1 1,1 0-1,0 0 1,0 0-1,0 0 1,-1 0-1,2 1 1,17-4-4869,3 0-1436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02.8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162 52 14958,'0'0'9695,"-2"-8"-7672,2 6-1858,-1-1 0,0 0 0,0 1 0,0-1 0,0 1 0,0-1 0,0 1 0,-1-1 0,1 1 0,-1 0 0,0 0 0,0 0 1,1 0-1,-1 0 0,-3-2 0,3 3-124,0 0 0,1 1 0,-1-1 0,0 1 0,0-1 1,0 1-1,0 0 0,1 0 0,-1-1 0,0 1 0,0 1 1,0-1-1,0 0 0,0 0 0,1 1 0,-1-1 0,0 1 1,0-1-1,1 1 0,-1 0 0,0 0 0,1 0 0,-1 0 1,0 0-1,1 0 0,0 0 0,-1 0 0,1 1 0,-3 2 1,-6 6 55,0 0 0,1 0 0,0 1 0,-11 18 0,16-24-86,1 0 0,1 0 0,-1 1 0,1-1 0,0 1 0,0-1 1,0 1-1,1 0 0,0-1 0,0 1 0,1 0 0,-1 0 0,2 9 0,-1-14-27,0 0-1,0 0 1,1 0 0,-1 0-1,1 1 1,-1-1 0,1 0-1,-1 0 1,1 0-1,0 0 1,-1 0 0,1-1-1,0 1 1,0 0 0,0 0-1,0 0 1,0-1 0,-1 1-1,1 0 1,0-1-1,1 1 1,-1-1 0,0 1-1,1-1 1,36 4-1082,-28-5 459,1 0-1,-1-1 1,0 0-1,-1 0 1,14-6-1,-13 2-842,1 1-1,-2-2 0,1 1 0,-1-2 0,0 1 0,0-1 0,-1 0 0,14-18 0,4-11-5798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03.6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111 1 10442,'0'0'6561,"-9"7"-4346,1 1-1784,-1 1 1,1-1-1,1 2 0,0-1 0,0 1 0,1 1 0,0-1 1,0 1-1,1 0 0,1 0 0,0 0 0,-2 13 0,4-19-253,-2 9 172,0 1 0,1 0 0,1 0 0,-1 22 0,2-34-339,1-1 1,0 0-1,0 0 1,1 1-1,-1-1 1,0 0-1,1 0 1,-1 1-1,1-1 1,0 0-1,-1 0 1,1 0-1,0 0 1,0 0-1,1 0 1,-1 0-1,0 0 1,1-1-1,-1 1 1,1 0-1,-1-1 1,1 1-1,0-1 1,0 1-1,-1-1 1,1 0-1,0 0 1,0 0-1,1 0 1,-1 0-1,0-1 1,0 1-1,0 0 1,0-1-1,1 0 1,-1 1-1,0-1 1,3 0-1,5-1 16,0 0 0,0 0 0,-1-1 0,1 0 0,0-1 0,9-4 0,-10 4-60,0 0 0,1 0 0,-1 1 0,0 0 0,1 1-1,13-1 1,-22 2 34,-1 1-1,1-1 0,0 0 0,0 1 1,0-1-1,0 0 0,-1 1 1,1-1-1,0 1 0,0-1 0,-1 1 1,1-1-1,0 1 0,-1 0 1,1-1-1,-1 1 0,1 0 0,-1 0 1,1-1-1,-1 1 0,0 0 1,1 0-1,-1 0 0,0-1 0,1 1 1,-1 0-1,0 0 0,0 0 0,0 0 1,0 1-1,1 35 415,-1-27-241,-2 15 327,0 27 168,2-49-553,0 0 1,1 0 0,-1-1-1,0 1 1,1 0 0,-1 0-1,1-1 1,0 1 0,0 0-1,0-1 1,0 1 0,1-1-1,1 3 1,-2-4-84,0 0-1,0 0 1,0 0-1,0 0 1,0-1 0,1 1-1,-1 0 1,0-1 0,0 1-1,1-1 1,-1 1-1,0-1 1,1 0 0,-1 1-1,1-1 1,-1 0 0,0 0-1,1 0 1,-1 0 0,1 0-1,-1-1 1,0 1-1,1 0 1,-1-1 0,0 1-1,1 0 1,-1-1 0,0 0-1,1 1 1,-1-1-1,0 0 1,0 0 0,0 1-1,0-1 1,0 0 0,0 0-1,0 0 1,0 0 0,1-2-1,3-2 97,-1-1 1,1 1-1,-1-1 0,-1 0 0,1 0 1,3-9-1,-3 7-129,-2 0 0,1-1 0,-1 1 0,0 0 0,-1-1 0,0 1 0,-1-1 0,1 1 0,-2-1 0,-1-12 0,2 20 0,-1 0 0,1 1 0,-1-1 0,0 0 0,1 1 0,-1-1 0,0 1 0,0-1 0,1 1 0,-1-1 0,0 1 0,0-1 0,0 1 0,0 0 0,0-1 0,0 1 0,1 0 0,-1 0 0,0 0 0,0-1 0,0 1 0,0 0 0,0 0 0,0 1 0,0-1 0,0 0 0,0 0 0,0 0 0,0 1 0,0-1 0,-1 1 0,1-1 0,0 0 0,-1 1 0,1-1 0,0 0 0,0 1 0,0-1 0,-1 1 0,1-1 0,0 1 0,0-1 0,0 1 0,0 0 0,0 0 0,0 0 0,0-1 0,0 1 0,0 0 0,0 0 0,1 0 0,-1 0 0,0 0 0,1 1 0,-1 0 0,31-25 0,-28 22 0,-1-1 0,0 1 0,0 0 0,0-1 0,1 1 0,-1 0 0,1 0 0,-1 0 0,1 0 0,-1 0 0,1 0 0,0 1 0,-1-1 0,1 0 0,0 1 0,2-1 0,-2 2 0,-1 0 0,1 0 0,-1 0 0,1 0 0,-1 0 0,0 0 0,1 1 0,-1-1 0,0 0 0,0 1 0,0-1 0,0 1 0,0-1 0,0 3 0,2 0 0,-2-2 0,0-1 0,0 1 0,0-1 0,0 0 0,0 0 0,0 1 0,0-1 0,1 0 0,-1 0 0,0 0 0,1 0 0,-1 0 0,1 0 0,-1-1 0,1 1 0,-1-1 0,1 1 0,0-1 0,-1 1 0,1-1 0,0 0 0,-1 1 0,1-1 0,0 0 0,-1 0 0,1-1 0,0 1 0,0 0 0,-1 0 0,1-1 0,-1 1 0,1-1 0,0 0 0,-1 1 0,1-1 0,-1 0 0,1 0 0,-1 0 0,3-2 0,2-1 0,0-1 0,0-1 0,0 1 0,-1-1 0,0 0 0,0 0 0,5-8 0,-6 6 0,1 1 0,-1-1 0,0 0 0,-1 0 0,0 0 0,0-1 0,2-15 0,-5 24 0,0 1 0,0-1 0,0 0 0,0 0 0,0 0 0,0 0 0,-1 0 0,1 0 0,0 0 0,0 0 0,0 0 0,0 1 0,0-1 0,-1 0 0,1 0 0,0 0 0,0 0 0,0 0 0,0 0 0,-1 0 0,1 0 0,0 0 0,0 0 0,0 0 0,0 0 0,-1 0 0,1 0 0,0-1 0,0 1 0,0 0 0,0 0 0,-1 0 0,1 0 0,0 0 0,0 0 0,0 0 0,0 0 0,0-1 0,0 1 0,0 0 0,-1 0 0,1 0 0,0 0 0,0 0 0,0 0 0,0-1 0,0 1 0,0 0 0,0 0 0,0 0 0,0 0 0,0-1 0,0 1 0,0 0 0,0 0 0,0 0 0,0 0 0,0-1 0,0 1 0,0 0 0,0 0 0,0 0 0,0-1 0,-8 10 0,-40 68 0,44-69 0,0 1 0,1-1 0,-1 0 0,2 1 0,-1 0 0,1-1 0,1 1 0,-2 10 0,4-18 0,-1-1 0,0 1 0,1-1 0,-1 1 0,1-1 0,-1 0 0,1 1 0,-1-1 0,1 1 0,-1-1 0,1 0 0,-1 0 0,1 1 0,0-1 0,-1 0 0,1 0 0,-1 0 0,1 0 0,0 0 0,-1 1 0,1-1 0,-1 0 0,1 0 0,0-1 0,-1 1 0,1 0 0,-1 0 0,1 0 0,0 0 0,-1 0 0,2-1 0,21-5 0,-10-3 0,0 0 0,-1-1 0,0 0 0,0-1 0,-1 0 0,-1-1 0,0 0 0,0 0 0,-1-1 0,10-21 0,-30 86 0,9-45 0,-18 60 0,19-61 0,-1-1 0,2 1 0,-1 0 0,1 0 0,-1-1 0,1 1 0,1 0 0,-1 0 0,3 9 0,-2-14 6,0 1 0,0-1 0,1 0-1,-1 1 1,0-1 0,0 0 0,1 0 0,-1 0 0,1 0 0,-1 0 0,1 0-1,-1-1 1,1 1 0,-1 0 0,1-1 0,0 1 0,-1-1 0,1 0 0,0 1-1,0-1 1,-1 0 0,4 0 0,44-1-414,-42 1 126,8-3-3506,-8-4-4457,-2-5-7546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04.0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25016,'0'0'7751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04.3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0 24888,'0'0'5562,"-3"13"-5300,3-12-262,-8 32 400,1 2 1,2-1-1,-1 56 0,6-89-396,1 0-1,-1 0 1,0 0 0,1 0-1,-1 0 1,1-1-1,0 1 1,-1 0-1,1 0 1,0 0 0,-1-1-1,1 1 1,0 0-1,0 0 1,0-1-1,0 1 1,0-1-1,0 1 1,0-1 0,-1 1-1,1-1 1,0 0-1,1 0 1,-1 1-1,0-1 1,0 0 0,0 0-1,2 0 1,38 1 153,-29-1-129,-8 0-54,0 0 0,0 1 0,0-1 0,0 1 0,0 0 0,0 0 0,0 0 0,0 1 0,-1-1 0,1 1 0,-1 0 0,1 0 0,-1 0 0,1 0 0,-1 1 0,0-1 0,0 1 0,0 0 0,-1 0 0,1 0 0,4 7 0,-5-6 34,0 2 0,0-1-1,0 0 1,0 0 0,-1 1-1,0-1 1,0 0 0,-1 1-1,1-1 1,-1 1 0,0-1-1,-1 1 1,1-1 0,-1 1-1,-3 9 1,3-11 13,0 0 0,-1-1 0,0 1-1,0 0 1,0-1 0,0 1 0,0-1 0,-1 0 0,1 0-1,-1 0 1,0 0 0,0 0 0,0 0 0,0-1 0,-1 0-1,1 1 1,-7 2 0,7-4-11,0 1-1,1-1 1,-1 0-1,0-1 1,0 1-1,0 0 1,0-1 0,0 0-1,0 0 1,0 1-1,0-2 1,0 1-1,1 0 1,-1-1-1,0 1 1,0-1 0,0 0-1,0 0 1,1 0-1,-1 0 1,0 0-1,1-1 1,-1 1-1,-4-4 1,-32-36-250,36 38 120,1 0 1,0 0-1,-1-1 1,1 1-1,0 0 1,1-1-1,-1 1 1,1-1-1,-1 0 1,1 0-1,0 1 1,0-5-1,5 6-6133,16 2-393,-18 0 5137,16 1-7497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04.8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3 14125,'0'0'17964,"-3"9"-17772,-8 29-37,11-38-151,0 1 0,0 0 0,0 0 0,0 0 0,0-1 0,0 1 0,0 0 0,0 0 0,0-1 0,0 1 0,1 0 0,-1 0 0,0-1 0,0 1 0,1 0 1,-1 0-1,1-1 0,-1 1 0,1 0 0,-1-1 0,1 1 0,-1-1 0,1 1 0,-1-1 0,1 1 0,0-1 0,-1 1 0,1-1 0,0 1 0,-1-1 0,1 0 0,0 0 0,0 1 0,-1-1 0,1 0 0,0 0 0,0 0 0,0 0 0,-1 0 0,1 0 0,0 0 0,0 0 0,0 0 0,-1 0 0,1 0 0,0 0 0,0-1 1,1 1-1,38-8 129,19-17-133,-48 20 0,-1-1 0,1 2 0,-1-1 0,1 1 0,1 1 0,-1 0 0,0 1 0,1 0 0,22 0 0,-33 2 0,1 1 0,-1-1 0,0 1 0,0 0 0,0-1 0,1 1 0,-1 0 0,0 0 0,0 0 0,0 0 0,-1 0 0,1 0 0,0 0 0,0 0 0,0 1 0,-1-1 0,1 0 0,-1 0 0,1 0 0,-1 1 0,1-1 0,-1 0 0,0 1 0,0-1 0,1 1 0,-1-1 0,0 0 0,-1 3 0,1 53 0,-1-39 0,1-16-13,0 0 0,0 0 1,0 0-1,0 1 0,0-1 0,0 0 1,1 0-1,-1 0 0,1 1 0,0-1 1,0 0-1,0 0 0,0 0 0,0 0 1,0 0-1,0-1 0,0 1 0,1 0 1,-1 0-1,1-1 0,0 1 0,-1-1 1,1 1-1,0-1 0,0 0 0,0 0 0,0 0 1,0 0-1,0 0 0,0 0 0,0 0 1,0-1-1,5 2 0,7 4-183,-8-4-8,0 0-1,-1 1 1,1 0 0,-1 0 0,0 1-1,0-1 1,0 1 0,-1 0-1,1 0 1,-1 1 0,0-1 0,0 1-1,-1 0 1,1 0 0,2 6-1,-2-1 186,-1-1 0,0 1-1,-1 0 1,0 0-1,0 0 1,-1 0 0,0 0-1,-1 14 1,1 4 137,-1 36-79,0-60 125,0-1 0,-1 1 0,1-1 1,-1 1-1,0 0 0,0-1 0,0 0 0,-1 1 1,1-1-1,-1 0 0,0 1 0,0-1 0,-3 4 0,4-6-138,0 0-1,0 0 0,0-1 1,0 1-1,0 0 0,0-1 0,-1 1 1,1-1-1,0 1 0,0-1 0,0 0 1,-1 1-1,1-1 0,0 0 0,-1 0 1,1 0-1,0 0 0,0 0 0,-1 0 1,1 0-1,0 0 0,-1 0 0,1-1 1,0 1-1,0-1 0,0 1 1,-1-1-1,1 1 0,0-1 0,0 1 1,0-1-1,0 0 0,0 0 0,0 0 1,0 0-1,0 0 0,0 0 0,1 0 1,-1 0-1,0 0 0,-1-2 0,-3-4 87,0-1-1,0 0 0,0 0 1,-3-11-1,-3-5-111,-12-51 0,21 66 0,0-1 0,0 1 0,1-1 0,0 0 0,1 1 0,0-1 0,1 0 0,3-16 0,-3 23-18,0-1 1,1 1-1,-1 0 0,1 0 1,0 0-1,0 1 0,0-1 1,1 0-1,-1 1 0,1-1 1,-1 1-1,1 0 0,0 0 1,0 0-1,0 0 0,0 0 1,0 1-1,0-1 0,0 1 1,0 0-1,5-1 0,12-3-568,-1 1 0,34-4-1,-14 3-1194,2-5-4540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07.6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159 259 1954,'0'0'17141,"5"-9"-14861,0 0-1552,-3 7-483,0-1 0,0 0 0,0 0 0,0 0 0,-1 0 0,1-1 0,-1 1 0,0 0 0,0-1 0,0 1 0,-1 0 0,1-1 0,-1-4 0,0 7-128,0 0 0,0 0-1,-1 0 1,1 0 0,0 0-1,-1 0 1,1 0-1,-1 0 1,1 0 0,-1 1-1,1-1 1,-1 0 0,0 0-1,1 0 1,-1 1-1,0-1 1,0 0 0,0 1-1,0-1 1,1 1 0,-1-1-1,0 1 1,0-1-1,0 1 1,0-1 0,0 1-1,0 0 1,0 0-1,0-1 1,0 1 0,0 0-1,0 0 1,0 0 0,0 0-1,0 0 1,-1 1-1,1-1 1,-2 1 0,-1-1-97,0 0 0,0 1 0,-1 0 0,1 0 1,0 1-1,0-1 0,0 1 0,-6 3 0,-1 3 22,2 1 0,-1 0 0,1 1 0,0 0 0,1 0 0,0 1 0,1-1 0,0 2 0,1-1 0,0 1 0,1 0 0,0 0 0,1 1 0,-4 18 0,8-31-39,0 1-1,0 0 1,0-1-1,0 1 1,0-1 0,1 1-1,-1 0 1,0-1-1,0 1 1,0-1-1,1 1 1,-1-1 0,0 1-1,1-1 1,-1 1-1,0-1 1,1 1-1,-1-1 1,0 1 0,1-1-1,-1 0 1,1 1-1,-1-1 1,1 0-1,-1 1 1,1-1-1,-1 0 1,1 0 0,0 1-1,-1-1 1,1 0-1,-1 0 1,1 0-1,0 0 1,-1 0 0,1 0-1,-1 0 1,1 0-1,1 0 1,27-5 172,-18 1-83,0-2 1,0 0-1,0 0 1,-1-1-1,0 0 1,0 0-1,10-11 0,60-66 183,-52 51-115,27-42-1,-45 60-115,-1 0 0,0 0 0,-2-1-1,0-1 1,9-27 0,-68 147-44,29-56 0,15-34 0,1 2 0,0-1 0,1 1 0,0 0 0,1 0 0,1 0 0,0 1 0,-2 22 0,7-37 0,-1 0 0,1-1 0,0 1 0,-1 0 0,1-1 0,-1 1 0,1-1 0,0 1 0,0-1 0,-1 1 0,1-1 0,0 0 0,0 1 0,-1-1 0,1 0 0,0 1 0,0-1 0,0 0 0,0 0 0,-1 0 0,1 0 0,0 0 0,0 0 0,0 0 0,0 0 0,0 0 0,1 0 0,27-3 0,-5-3-693,-1-1 0,41-18 0,27-8-1323,-90 32 1934,1 0 0,-1-1-1,0 1 1,0 0 0,1-1 0,-1 1-1,0 0 1,0-1 0,0 0-1,-1 1 1,1-1 0,0 1-1,-1-1 1,1 0 0,-1 0-1,1 1 1,-1-1 0,0 0-1,0 0 1,0-2 0,-1-37 2873,0 41-2694,0 0 0,0-1-1,-1 1 1,1 0 0,0 0 0,-1 0 0,1 0 0,0 0-1,-1 1 1,1-1 0,0 0 0,0 1 0,-1-1 0,1 1 0,0-1-1,0 1 1,0-1 0,0 1 0,0 0 0,-2 1 0,-6 6-7,0 0 1,0 1 0,1 0 0,1 0-1,-1 1 1,1 0 0,1 1 0,0-1 0,1 1-1,-7 16 1,12-27-91,0 0 0,0 1 0,0-1 0,0 0 0,0 0 0,0 1 0,0-1 0,0 0 0,0 0 0,0 1 0,0-1 0,0 0 0,0 0 0,0 1 0,0-1 0,0 0 0,0 0 0,0 0 0,0 1 0,0-1 0,0 0 0,1 0 0,-1 1 0,0-1 0,0 0 0,0 0 0,0 0 0,0 0 0,1 1 0,-1-1 0,0 0 0,0 0 0,0 0 0,1 0 0,-1 0 0,0 1 0,0-1 0,0 0 0,1 0 0,-1 0 0,13-3 0,10-11 0,-3 0 0,1-2 0,39-22 0,-54 35 0,-1 0 0,1 0 0,0 1 0,0 0 0,0 0 0,0 1 0,0-1 0,0 1 0,1 1 0,-1-1 0,0 1 0,11 1 0,-14-1 0,-1 1 0,0 0 0,0 0 0,0 0 0,0 1 0,0-1 0,0 0 0,0 1 0,-1-1 0,1 1 0,0 0 0,-1-1 0,1 1 0,-1 0 0,0 0 0,1 0 0,-1 0 0,0 0 0,0 0 0,0 1 0,-1-1 0,1 0 0,0 0 0,-1 1 0,1 4 0,3 64 0,-4-61 0,18-46 0,-12 10 0,-2 0 0,3-47 0,-3 27 0,-3 45-156,1 1 0,-1-1-1,1 1 1,-1-1 0,1 1 0,-1 0-1,1-1 1,0 1 0,-1 0 0,1 0-1,-1 0 1,1 0 0,-1 0 0,1 1 0,-1-1-1,1 0 1,-1 1 0,1-1 0,-1 1-1,1-1 1,2 2 0,11 2-3411,7-4-4900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12.3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 58 12107,'7'-13'1994,"-5"10"-1409,-1-1 0,1 1 0,0-1 1,0 1-1,0 0 0,1 0 0,-1 0 0,1 0 0,0 0 0,-1 1 1,1-1-1,0 1 0,6-4 0,-8 6-497,-1 0 0,1 0 1,0 0-1,-1 1 0,1-1 0,0 0 0,-1 0 1,1 1-1,-1-1 0,1 0 0,-1 0 0,1 1 0,-1-1 1,1 1-1,-1-1 0,1 1 0,-1-1 0,1 0 1,-1 1-1,1 0 0,-1-1 0,0 1 0,1-1 0,-1 1 1,0-1-1,0 1 0,1 0 0,-1-1 0,0 1 1,0-1-1,0 1 0,0 0 0,0-1 0,0 1 0,0 0 1,0-1-1,0 1 0,0 0 0,0-1 0,0 1 1,-1 0-1,0 32 1578,-6-2-1192,-1 0-1,-1-1 0,-16 34 0,16-45-757,2 0 0,0 0-1,1 0 1,1 1 0,-3 24-1,8-66-1883,1 4-1588,-1 0 0,-5-33 0,-6 12-5373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12.6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63 12139,'0'0'15952,"67"-8"-13967,-20 1-351,7-2-577,-1 0-1057,0-2 0,-6 2 0,-7 2 0,-13 5 0,-10 2-1954,-45 9-18513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12.9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97 21076,'0'0'5445,"51"-8"-2498,-8-5-929,5-4-929,4 0-897,-2 2-192,-5 5 0,-6 2-1666,-6 4-1441,-9 1-2242,-9 1-1857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13.3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24 11915,'-5'9'5568,"2"-4"-5021,-20 41 3197,22-43-3439,0 0 0,0 0 0,0 0 0,0 0 0,0 1 0,1-1 0,-1 0 0,1 0 0,0 1 0,0-1 0,0 0 0,1 0 0,-1 1 0,1-1 1,1 4-1,-1-5-272,1-1 1,-1 0-1,1 1 1,-1-1 0,1 0-1,0 0 1,-1 0-1,1 0 1,0 0-1,0 0 1,0-1 0,0 1-1,0 0 1,0-1-1,0 0 1,0 1 0,0-1-1,0 0 1,0 0-1,0 0 1,0 0 0,3-1-1,47-9 155,-40 5-37,-1-1-1,0 0 0,0-1 0,-1 0 0,0-1 1,0 0-1,-1 0 0,0-1 0,0 0 0,-1-1 1,0 0-1,-1 0 0,0-1 0,9-18 0,-55 135 950,33-78-827,6-28-262,0 0 0,1 0 0,-1 0 1,0 0-1,0 1 0,1-1 0,-1 0 0,0 0 0,1 0 1,-1 0-1,0 0 0,0 0 0,1 0 0,-1 0 0,0 0 1,1 0-1,-1 0 0,0 0 0,1 0 0,-1 0 0,0 0 1,0 0-1,1 0 0,-1 0 0,0 0 0,1 0 0,-1 0 1,0 0-1,0-1 0,1 1 0,-1 0 0,0 0 0,0 0 1,1 0-1,-1-1 0,0 1 0,0 0 0,0 0 0,0-1 1,1 1-1,-1 0 0,40-42 903,-27 28-771,-6 7-143,35-32 0,-39 37 0,0 0 0,0 0 0,0 0 0,0 0 0,1 0 0,-1 1 0,1-1 0,-1 1 0,1 0 0,0 0 0,-1 0 0,6 0 0,-8 1 0,0 1 0,0-1 0,-1 0 0,1 1 0,0-1 0,0 1 0,0-1 0,-1 1 0,1-1 0,0 1 0,0-1 0,-1 1 0,1 0 0,-1-1 0,1 1 0,0 0 0,-1 0 0,1 0 0,-1-1 0,0 1 0,1 0 0,-1 0 0,0 0 0,1 0 0,-1 0 0,0 0 0,0 0 0,0-1 0,0 1 0,0 0 0,0 2 0,0 38 0,-1-29 0,1-4 0,0-4 0,0-1 0,0 1 0,0 0 0,0 0 0,1-1 0,0 1 0,-1 0 0,3 5 0,-2-9 0,-1 1 0,1 0 0,0 0 0,0 0 0,0-1 0,0 1 0,0 0 0,0-1 0,0 1 0,0-1 0,0 1 0,0-1 0,0 0 0,0 1 0,0-1 0,0 0 0,0 0 0,0 0 0,0 0 0,0 0 0,0 0 0,0 0 0,1 0 0,-1 0 0,0 0 0,0 0 0,0-1 0,0 1 0,0 0 0,0-1 0,0 1 0,0-1 0,0 0 0,1 0 0,34-16-2582,-32 14 1621,1 0 0,-1 0 0,1 1 0,0 0 0,0 0 0,0 1 0,1-1 0,-1 1 0,0 0 0,0 0 0,1 1 0,-1-1 0,10 2-1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13.6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0 19378,'0'0'9193,"-4"9"-8147,-4 9-898,-54 129 1647,54-127-1594,2 1 0,0 0 1,2 0-1,0 0 0,-1 35 0,5-55-201,0 1 0,0 0 0,0-1 0,0 1 0,0 0 0,0-1 0,1 1 0,-1-1 0,1 1 0,-1 0 0,1-1 0,-1 1 0,1-1 0,0 1 0,0-1 0,0 0 0,0 1 0,0-1 0,0 0 0,0 0 0,3 2 0,-2-2 0,0 0 0,0 0 0,0 0 0,0-1 0,1 1 0,-1-1 0,0 0 0,0 1 0,1-1 0,-1 0 0,0-1 0,0 1 0,1 0 0,-1 0 0,0-1 0,4-1 0,3-1 0,-1-1 0,0 0 0,1-1 0,-2 0 0,1 0 0,0 0 0,-1-1 0,0 0 0,-1-1 0,1 1 0,10-16 0,3-6 0,30-55 0,-40 66 0,-1-1 0,-1 0 0,0-1 0,6-26 0,-29 67-6540,6-9 1480,-2 2-2911</inkml:trace>
  <inkml:trace contextRef="#ctx0" brushRef="#br0" timeOffset="1">139 283 4869,'0'0'12491,"-22"48"-8647,15-28 64,5-2-481,2-5-1601,0-5-897,14-5-577,5-3-160,7-2-288,1-14-1345,2-7-1154,-1-5-2562,-1-3-2818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14.2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112 0 3203,'0'0'26996,"-8"13"-26067,-9 17-656,1 0 0,2 1 1,1 1-1,1 0 0,-9 43 0,16-36-273,1 0 0,3 40 0,4-76 0,3-9 0,5-13 0,-5-7 0,0 1 0,-2-2 0,-1 1 0,-2 0 0,-1-35 0,0 58 0,0 3 0,0 0 0,0 0 0,0 0 0,0 0 0,0 0 0,-1 1 0,1-1 0,0 0 0,0 0 0,0 0 0,0 0 0,-1 0 0,1 0 0,0 0 0,0 0 0,0 0 0,0 0 0,-1 0 0,1 0 0,0 0 0,0 0 0,0 0 0,-1 0 0,1 0 0,0 0 0,0 0 0,0 0 0,0 0 0,-1 0 0,1 0 0,0 0 0,0 0 0,0 0 0,0-1 0,0 1 0,-1 0 0,1 0 0,0 0 0,0 0 0,0 0 0,0 0 0,0-1 0,0 1 0,0 0 0,-1 0 0,1 0 0,0 0 0,0-1 0,0 1 0,-7 18 0,6-13 0,0-1 0,1 1 0,0-1 0,0 1 0,0-1 0,0 1 0,1-1 0,0 0 0,0 1 0,0-1 0,0 1 0,1-1 0,-1 0 0,1 0 0,0 0 0,5 6 0,-4-8 0,-1 1 0,1-1 0,0 0 0,0-1 0,0 1 0,1 0 0,-1-1 0,0 0 0,1 0 0,-1 0 0,0 0 0,1 0 0,-1-1 0,1 0 0,0 1 0,-1-1 0,1-1 0,-1 1 0,1 0 0,-1-1 0,1 0 0,3-1 0,-1 1 0,-1-1 0,1 0 0,-1 0 0,0 0 0,1-1 0,-1 0 0,0 0 0,-1 0 0,1-1 0,-1 1 0,1-1 0,3-5 0,44-59 0,-23 28 0,-36 87 0,7-46 0,-6 15 0,0 1 0,1-1 0,1 1 0,1 0 0,0 0 0,1 0 0,1 28 0,1-44 3,0 0 1,1 0-1,-1 0 0,0 0 1,1 0-1,-1 0 0,1 0 1,-1 0-1,1 0 0,-1 0 1,1 0-1,0 0 0,-1-1 0,1 1 1,0 0-1,0-1 0,0 1 1,0 0-1,-1-1 0,1 1 1,0-1-1,0 1 0,0-1 1,0 0-1,0 1 0,0-1 1,0 0-1,0 0 0,1 0 1,-1 1-1,0-1 0,0 0 1,0-1-1,0 1 0,0 0 1,0 0-1,0 0 0,2-1 0,0 0-56,0 1-1,1-1 0,-1 0 0,0 0 0,0 0 0,0-1 0,0 1 0,0-1 0,0 1 0,-1-1 0,5-4 0,8-15-3750,-5-3-3528,-3-5-5549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14.5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 6726,'0'0'26041,"0"-7"-26041,8 10-2626,0 6-4197,-1 0-2754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14.8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150 19 22389,'0'0'8333,"-9"-3"-6560,-29-12-1501,37 15-272,-1-1 0,0 1 0,0 0 0,1 0 0,-1 0 0,0 0 0,0 1 0,0-1 0,1 0 0,-1 1 0,0-1 0,1 1 0,-1-1 0,0 1 0,1 0 0,-1 0 0,1 0 0,-1 0 0,1 0 0,-1 0 0,1 0 0,0 1 0,-2 1 0,-24 33 0,23-30 0,-1 2 0,1-1 0,0 1 0,0 1 0,0-1 0,-3 13 0,7-19 0,-1-1 0,1 0 0,-1 0 0,1 1 0,0-1 0,-1 1 0,1-1 0,0 0 0,0 1 0,0-1 0,0 1 0,0-1 0,0 0 0,0 1 0,1-1 0,-1 1 0,0-1 0,1 0 0,-1 1 0,1-1 0,0 0 0,-1 0 0,1 1 0,0-1 0,0 0 0,0 0 0,-1 0 0,1 0 0,0 0 0,1 0 0,-1 0 0,0 0 0,0-1 0,0 1 0,0 0 0,1 0 0,-1-1 0,0 1 0,1-1 0,-1 0 0,0 1 0,3-1 0,8 1 0,-1-1 0,0-1 0,0 0 0,1 0 0,-1-1 0,0-1 0,0 0 0,-1 0 0,1-1 0,-1-1 0,1 1 0,12-10 0,41-15 0,-64 28 0,1 1 0,0-1 0,0 1 0,-1-1 0,1 1 0,0-1 0,0 1 0,0 0 0,0 0 0,0-1 0,0 1 0,0 0 0,0 0 0,0 0 0,0 0 0,0 0 0,-1 0 0,1 0 0,0 0 0,0 0 0,0 0 0,0 1 0,0-1 0,0 0 0,0 1 0,0-1 0,0 0 0,-1 1 0,1-1 0,0 1 0,0 0 0,0-1 0,-1 1 0,1 0 0,0-1 0,-1 1 0,1 0 0,-1 0 0,1-1 0,-1 1 0,1 2 0,0 2 0,0 0 0,-1 0 0,0 0 0,0 0 0,0 0 0,-1 1 0,-1 4 0,-2 11 0,2-18 0,1 1 0,1-1 0,-1 1 0,0-1 0,1 1 0,0 0 0,0-1 0,0 6 0,1-8 0,-1 0 0,1 0 0,0 0 0,-1 0 0,1 0 0,0 0 0,-1 0 0,1 0 0,0 0 0,0-1 0,0 1 0,0 0 0,0 0 0,0-1 0,0 1 0,0-1 0,0 1 0,0-1 0,0 1 0,0-1 0,0 0 0,0 1 0,1-1 0,-1 0 0,0 0 0,0 0 0,0 0 0,1 0 0,-1 0 0,2-1 0,11 0 0,0-1 0,-1 0 0,1-1 0,-1-1 0,0 0 0,24-11 0,-24 9 0,-1 1 0,1 0 0,0 1 0,1 1 0,-1 0 0,26-2 0,-38 5 0,0 0 0,-1 1 0,1-1 0,0 1 0,-1-1 0,1 1 0,-1-1 0,1 1 0,-1-1 0,1 1 0,-1 0 0,0-1 0,1 1 0,-1 0 0,0-1 0,1 1 0,-1 0 0,0 0 0,0-1 0,0 1 0,0 0 0,1 0 0,-1-1 0,0 1 0,0 0 0,-1 0 0,1-1 0,0 1 0,0 0 0,0 0 0,0-1 0,-1 1 0,1 0 0,0-1 0,-1 2 0,-8 28 0,7-27 35,-5 7-1194,3 2-3424,7-21-9985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17.2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0 0 18321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18.0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170 216 1057,'0'0'19592,"-1"-8"-17275,1 5-2095,0 1 0,-1-1-1,0 0 1,1 1 0,-1-1 0,0 1 0,0-1 0,0 1 0,-1-1 0,1 1 0,-1 0 0,1 0-1,-1 0 1,0-1 0,1 1 0,-4-2 0,3 4-151,1-1 0,-1 0-1,0 0 1,0 1 0,0-1-1,0 1 1,0-1 0,0 1-1,0 0 1,0 0 0,0 0 0,0 0-1,0 0 1,0 0 0,0 0-1,0 1 1,0-1 0,0 1 0,0 0-1,0-1 1,1 1 0,-1 0-1,0 0 1,0 0 0,1 0-1,-1 0 1,1 1 0,-1-1 0,-1 2-1,-6 5 70,0 0-1,1 1 1,0 0-1,0 0 1,1 1 0,-9 16-1,12-21-73,1 0-1,0 1 1,1 0-1,-1-1 1,1 1-1,0 0 1,1 0-1,0 1 1,-1-1-1,2 0 1,-1 0-1,1 1 0,0-1 1,1 7-1,0-11-56,-1-1 0,1 0-1,0 0 1,0 0 0,0 0-1,0 0 1,0 0-1,0 0 1,0 0 0,0 0-1,1 0 1,-1 0 0,0-1-1,0 1 1,1-1-1,-1 1 1,0-1 0,1 1-1,-1-1 1,1 0-1,-1 1 1,0-1 0,1 0-1,-1 0 1,1 0 0,-1 0-1,1-1 1,1 1-1,44-7 244,-30 0-129,0 0 0,-1 0 0,0-1 0,0-2-1,-1 1 1,27-23 0,-17 11 18,-2-1 1,0-1-1,20-27 1,-29 32-133,-1-1-1,11-21 1,-21 34-9,0-1-1,0 1 1,0-1-1,-1 0 1,0 0-1,0 0 1,0-1-1,-1 1 1,0 0-1,-1-8 1,-1 14 0,1 1 0,-1 0 0,0 0 0,0-1 0,0 1 0,0 0 0,1 0 0,-1 0 0,0 0 0,0 0 0,0 0 0,0 0 0,0 0 0,1 0 0,-1 1 0,0-1 0,0 0 0,0 0 0,1 1 0,-1-1 0,0 1 0,0-1 0,1 1 0,-2 0 0,-11 11 0,0 1 0,1 1 0,1 0 0,0 1 0,1 0 0,1 0 0,-8 18 0,2-7 0,7-13 0,1 0 0,0 0 0,1 1 0,0 0 0,1 0 0,1 0 0,0 1 0,1-1 0,-2 29 0,5-42 0,0 0 0,0 0 0,0 1 0,0-1 0,0 0 0,0 0 0,0 1 0,1-1 0,-1 0 0,1 0 0,-1 0 0,1 0 0,-1 0 0,1 0 0,-1 1 0,1-1 0,0 0 0,0-1 0,0 1 0,-1 0 0,1 0 0,0 0 0,0 0 0,0-1 0,0 1 0,2 0 0,0 0 0,0 0 0,0 0 0,0-1 0,-1 1 0,1-1 0,0 0 0,0 0 0,0 0 0,0 0 0,6-2 0,1 0 0,-1 0 0,1-1 0,-1-1 0,1 1 0,-1-2 0,9-5 0,4-5 0,0-1 0,29-29 0,-42 36 0,-2 1 0,1-1 0,-1 0 0,0 0 0,-1-1 0,0 0 0,-1 0 0,7-17 0,-12 26 0,1 1 0,-1-1 0,0 0 0,1 1 0,-1-1 0,0 0 0,0 1 0,1-1 0,-1 0 0,0 1 0,0-1 0,0 0 0,0 0 0,0 1 0,0-1 0,0 0 0,0 0 0,-1 1 0,1-1 0,0 0 0,0 1 0,-1-1 0,1 0 0,0 1 0,-1-1 0,1 0 0,-1 0 0,-16 4 0,-20 23 0,21-10 0,0 1 0,-21 30 0,32-40 0,0 0 0,1 0 0,0 1 0,0-1 0,1 1 0,0 0 0,1 0 0,-1 0 0,1 0 0,-1 13 0,3-21 0,0 1 0,0 0 0,0-1 0,0 1 0,0 0 0,1-1 0,-1 1 0,0 0 0,0-1 0,1 1 0,-1 0 0,0-1 0,1 1 0,-1-1 0,0 1 0,1-1 0,-1 1 0,1-1 0,-1 1 0,1-1 0,-1 1 0,1-1 0,-1 1 0,1-1 0,0 0 0,-1 1 0,1-1 0,0 0 0,0 1 0,28 1 0,27-13 0,0-13-2067,25-21-5913,-51 24-615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18.3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214 0 6502,'0'0'18140,"-12"0"-14243,-2 1-3154,0 0-1,1 0 1,-19 5 0,27-5-665,1 0 1,-1 1 0,0-1-1,0 1 1,0 0-1,1 0 1,-1 1-1,1-1 1,0 1 0,0 0-1,0 0 1,0 1-1,0-1 1,1 1-1,-4 4 1,10-7-79,1 1 0,0-1 0,0 0 0,0-1 0,0 1 0,0-1 0,0 0 0,0 0 0,7-1 0,-9 1 0,4 0 0,7 0 0,0 0 0,0 1 0,0 0 0,0 1 0,20 5 0,-30-6 0,0 0 0,0 0 0,0 1 0,0-1 0,-1 1 0,1 0 0,0-1 0,-1 1 0,0 0 0,1 1 0,-1-1 0,0 0 0,0 1 0,0-1 0,0 1 0,-1-1 0,1 1 0,-1 0 0,0 0 0,1 0 0,-1 0 0,-1 0 0,1 0 0,0 0 0,-1 0 0,1 0 0,-1 0 0,0 0 0,0 4 0,-1-2 0,1 0 0,-1 0 0,0 1 0,0-1 0,-1 0 0,1 0 0,-1 0 0,0-1 0,-1 1 0,1 0 0,-1-1 0,0 1 0,0-1 0,0 0 0,-1 0 0,1 0 0,-1-1 0,0 1 0,0-1 0,0 0 0,-1 0 0,1 0 0,-10 4 0,4-3 0,0 1 0,0-2 0,0 1 0,0-1 0,-1-1 0,1 0 0,-1-1 0,1 0 0,-1 0 0,-20-2 0,28 0-226,1 1 1,0-1-1,-1 0 1,1 0-1,0 0 0,0 0 1,-1 0-1,1 0 1,0-1-1,0 1 0,0-1 1,1 1-1,-1-1 1,0 0-1,1 0 1,-3-3-1,1 2-1032,-8-10-9344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19.1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10 17617,'0'0'6160,"1"8"-3944,1 48 623,-5 85 1,-2-15-2311,5-123-509,0 0 1,0 0-1,0 0 0,1 0 1,-1 0-1,1 0 0,0 0 0,0 0 1,0 0-1,0 0 0,2 4 1,-2-6-12,0 0 0,0 0 0,0-1 0,-1 1 0,1 0 0,1 0 0,-1-1 1,0 1-1,0-1 0,0 1 0,0-1 0,0 1 0,0-1 0,1 0 0,-1 1 1,0-1-1,0 0 0,0 0 0,1 0 0,-1 0 0,0 0 0,0 0 0,1 0 1,-1-1-1,0 1 0,0 0 0,0-1 0,1 1 0,-1 0 0,0-1 0,0 0 1,1 0-1,12-8-6,0-1-1,-1 0 1,0-1 0,0 0 0,-1-1 0,-1-1 0,17-24 0,-6 10-5,-5 7 2,23-26 0,-2-1 0,47-80 0,-82 121-1637,-5 10-2417,-10 13-7706,-2-3 2017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0.0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12 151 15599,'0'0'2573,"-2"9"48,-8 25-123,11-34-2426,-1 1-1,0 0 0,0-1 1,0 1-1,0-1 0,1 1 1,-1-1-1,0 1 1,1-1-1,-1 1 0,0-1 1,1 1-1,-1-1 0,1 1 1,-1-1-1,1 1 0,-1-1 1,1 0-1,-1 1 0,1-1 1,-1 0-1,1 0 0,-1 1 1,1-1-1,-1 0 0,1 0 1,0 0-1,-1 0 1,1 1-1,-1-1 0,1 0 1,0 0-1,-1 0 0,1 0 1,-1-1-1,1 1 0,0 0 1,-1 0-1,1 0 0,-1 0 1,1-1-1,0 1 0,-1 0 1,1 0-1,0-1 0,0 0 261,11-2 84,0-1-1,0-1 1,-1 0-1,1-1 1,-1 0-1,-1 0 1,1-1-1,12-11 1,-15 11-401,0 0 1,0 1 0,1 0 0,0 0 0,0 1 0,0 0-1,1 1 1,0 0 0,0 0 0,0 1 0,0 1 0,16-3 0,-25 6-12,1-1 0,-1 1 0,0 0 0,1-1 1,-1 1-1,1 0 0,-1 0 0,0 0 1,0 0-1,0 0 0,1 0 0,-1 0 1,0 0-1,0 0 0,0 1 0,-1-1 1,1 0-1,0 1 0,0-1 0,-1 1 1,1-1-1,-1 1 0,1-1 0,-1 1 1,0-1-1,1 1 0,-1-1 0,0 1 1,0-1-1,-1 4 0,2 63 621,-2-50-340,-6 98 355,7-116-637,0 0 0,0 0 0,0 0 0,0-1 0,0 1 0,0 0-1,0 0 1,1 0 0,-1 0 0,0 0 0,0-1 0,0 1 0,0 0 0,0 0 0,0 0 0,0 0-1,1 0 1,-1 0 0,0 0 0,0 0 0,0 0 0,0 0 0,0-1 0,1 1 0,-1 0 0,0 0 0,0 0-1,0 0 1,0 0 0,1 0 0,-1 0 0,0 0 0,0 0 0,0 0 0,0 0 0,1 0 0,-1 0-1,0 1 1,0-1 0,0 0 0,0 0 0,0 0 0,1 0 0,-1 0 0,0 0 0,0 0 0,0 0 0,0 0-1,0 1 1,0-1 0,1 0 0,-1 0 0,0 0 0,0 0 0,0 0 0,0 1 0,8-15 66,2-14-69,-1-1 0,-2 0 0,-1 0 0,-1-1 0,1-32 0,-6 67 0,0 0 0,1 1 0,-1-1 0,1 0 0,0 0 0,0 0 0,0 0 0,1 0 0,0 0 0,3 6 0,-3-9 0,-1-1 0,0 1 0,0-1 0,1 1 0,-1-1 0,1 0 0,-1 0 0,1 1 0,0-1 0,-1 0 0,1-1 0,0 1 0,0 0 0,-1 0 0,1-1 0,0 1 0,0-1 0,0 0 0,0 1 0,0-1 0,0 0 0,0 0 0,0 0 0,0-1 0,0 1 0,0 0 0,0-1 0,-1 1 0,1-1 0,0 1 0,3-3 0,3-1 0,-1-1 0,1 0 0,-1 0 0,0-1 0,-1 0 0,0 0 0,1-1 0,-2 0 0,1 0 0,-1 0 0,0-1 0,-1 1 0,0-1 0,0 0 0,-1 0 0,0-1 0,0 1 0,-1-1 0,0 1 0,0-1 0,0-10 0,-2 19 0,0 0 0,0-1 0,0 1 0,0 0 0,0-1 0,0 1 0,0 0 0,0-1 0,0 1 0,0 0 0,-1-1 0,1 1 0,0 0 0,0 0 0,0-1 0,0 1 0,-1 0 0,1-1 0,0 1 0,0 0 0,-1 0 0,1 0 0,0-1 0,0 1 0,-1 0 0,1 0 0,0 0 0,0-1 0,-1 1 0,1 0 0,0 0 0,-1 0 0,1 0 0,0 0 0,-1 0 0,1 0 0,0 0 0,-1 0 0,0 0 0,-15 7 0,-12 17 0,20-14 0,1-1 0,0 2 0,0-1 0,1 1 0,0 0 0,1 0 0,1 1 0,0-1 0,0 1 0,1 0 0,0 0 0,1 0 0,1 1 0,-1 12 0,2-24 0,0-1 0,0 1 0,0 0 0,1 0 0,-1-1 0,0 1 0,0 0 0,0 0 0,1-1 0,-1 1 0,0 0 0,1 0 0,-1-1 0,0 1 0,1-1 0,-1 1 0,1 0 0,-1-1 0,1 1 0,0-1 0,-1 1 0,1-1 0,-1 1 0,1-1 0,0 0 0,0 1 0,-1-1 0,2 1 0,24-4 0,-19 0 0,0 0 0,0-1 0,-1 1 0,1-1 0,6-6 0,6-9 0,-2 0 0,-1-1 0,0-1 0,-1 0 0,18-35 0,-37 96 0,2-36 0,-1 6 0,-1 0 0,2 0 0,-1 0 0,1 0 0,1 1 0,0-1 0,1 0 0,-1 1 0,3 10 0,-2-20 0,1 0 0,0 0 0,0 0 0,0 0 0,0-1 0,-1 1 0,1 0 0,0-1 0,0 1 0,0 0 0,0-1 0,1 0 0,-1 1 0,0-1 0,0 1 0,0-1 0,0 0 0,0 0 0,0 0 0,1 0 0,-1 0 0,0 0 0,0 0 0,0 0 0,0 0 0,1 0 0,-1 0 0,0-1 0,0 1 0,2-2 0,37-11 0,-27 3 0,1-1 0,-2 0 0,1-1 0,-2 0 0,0-1 0,0 0 0,-1-1 0,-1 0 0,0 0 0,9-21 0,-30 74 0,6-21 0,0 0 0,2 1 0,0-1 0,1 1 0,-1 25 0,4-43-44,1 0 1,0 0-1,0 0 0,0 0 1,0 0-1,0 0 0,0 0 1,0 0-1,1 0 0,-1-1 0,0 1 1,0 0-1,1-1 0,-1 1 1,0-1-1,1 1 0,-1-1 1,0 0-1,1 0 0,-1 1 1,1-1-1,-1 0 0,0 0 1,1 0-1,2-1 0,40-2-4270,-26-8-3459,-1-4-2034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0.4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8 15118,'0'0'16427,"9"-3"-15531,-7 2-878,0 1-1,0-1 0,1 0 0,-1 1 1,0-1-1,1 1 0,-1 0 1,1 0-1,-1 0 0,0 0 0,1 0 1,-1 1-1,1-1 0,-1 1 0,0-1 1,1 1-1,3 2 0,-4-1-16,0 0 0,0 0 0,0 0-1,0 0 1,-1 1 0,1-1-1,-1 0 1,1 1 0,-1 0 0,0-1-1,0 1 1,0 0 0,0-1 0,-1 1-1,1 0 1,-1 0 0,0 0 0,0 0-1,0 4 1,0 1-1,-1 1 0,0-1 0,0 1 0,-1-1 0,0 0 0,-1 0 0,0 0 0,0 0 0,-1 0 0,0 0 0,0-1 0,0 0 0,-1 0 0,-6 7 0,-27 49 0,39-62 0,0-1 0,0 0 0,0 0 0,0 1 0,1-1 0,-1 0 0,0 0 0,0 0 0,0 0 0,0 0 0,0 0 0,0-1 0,0 1 0,1 0 0,-1 0 0,0-1 0,0 1 0,1-1 0,19-9 0,2 0 0,1 1 0,37-11 0,-38 15-2681,8-12-6500,-24 11 800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0.7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69 11723,'0'0'19667,"49"-22"-19635,-25 15-321,3-1-1376,-3-1-2179,-5-2-2530,1-1-6470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1.6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103 1 11819,'0'0'13768,"-6"12"-11334,-11 23-1841,2 1 1,2 1-1,1 0 0,2 1 0,1 0 1,2 0-1,-3 78 0,8-89-593,2-20 0,-1 0 0,1 0 0,0 0 0,0 0 0,1 0 0,2 9 0,-3-16 0,0 0 0,0 1 0,0-1 0,0 0 0,1 0 0,-1 1 0,0-1 0,0 0 0,1 0 0,-1 1 0,0-1 0,0 0 0,1 0 0,-1 0 0,0 0 0,1 1 0,-1-1 0,0 0 0,1 0 0,-1 0 0,0 0 0,1 0 0,-1 0 0,0 0 0,1 0 0,-1 0 0,0 0 0,1 0 0,-1 0 0,0 0 0,1 0 0,-1 0 0,0 0 0,1 0 0,-1 0 0,0-1 0,0 1 0,1 0 0,-1 0 0,0 0 0,1-1 0,-1 1 0,0 0 0,0 0 0,1-1 0,-1 1 0,0 0 0,0 0 0,0-1 0,0 1 0,1 0 0,-1-1 0,0 1 0,0 0 0,0-1 0,0 1 0,0-1 0,12-16 0,5-22 0,-2-1 0,18-70 0,7-23 0,-39 130 0,1 1 0,-1-1 0,0 1 0,1-1 0,0 1 0,-1 0 0,1 0 0,0-1 0,0 1 0,1 0 0,-1 1 0,0-1 0,0 0 0,1 1 0,-1-1 0,1 1 0,0 0 0,-1 0 0,4-1 0,-5 2 0,0-1 0,1 1 0,-1 0 0,0 0 0,0 0 0,0 0 0,1 0 0,-1 0 0,0 0 0,0 1 0,0-1 0,0 0 0,0 1 0,0-1 0,1 1 0,-1-1 0,0 1 0,0-1 0,0 1 0,0 0 0,-1-1 0,1 1 0,0 0 0,0 0 0,0 0 0,0 0 0,-1 0 0,1 0 0,-1 0 0,1 0 0,0 0 0,-1 0 0,0 0 0,1 0 0,-1 0 0,0 0 0,1 0 0,-1 0 0,0 1 0,0-1 0,0 0 0,0 0 0,0 0 0,0 1 0,0-1 0,-1 1 0,0 6 0,0 0 0,-1 0 0,0 0 0,-1-1 0,0 1 0,0-1 0,0 0 0,-1 0 0,0 0 0,0 0 0,-1 0 0,0-1 0,0 0 0,0 0 0,-1 0 0,0-1 0,0 0 0,-1 0 0,1 0 0,-1-1 0,-10 5 0,16-9-32,1 1 0,-1-1 0,0 0 0,1 0 0,-1 0 0,1 0 0,-1 0 1,0 0-1,1 0 0,-1 0 0,1 0 0,-1 0 0,0 0 0,1 0 0,-1 0 0,0 0 0,1-1 0,-1 1 0,1 0 0,-1 0 0,1-1 1,-1 1-1,1 0 0,-1-1 0,1 1 0,-1-1 0,1 1 0,-1 0 0,1-1 0,0 1 0,-1-1 0,1 1 0,-1-1 0,1 1 0,0-2 1,-5-28-2666,5 22 1907,0 0 0,1 0 1,1 0-1,-1 0 0,1 1 0,3-9 1,-2 10-379,1 1 1,-1-1-1,1 1 1,0 0-1,0 0 0,8-7 1,35-18-2669,-22 19 4672,0 1 0,33-8 1,-10 8 12597,-49 21-10095,-9 19-3601,7-23 1461,-4 13-1005,1 1 0,1-1 0,1 2 0,1-1 0,-1 24 0,4-45-194,0 0 0,1 0 0,-1 1 0,0-1 0,0 0 0,0 0 0,0 1 0,0-1 0,0 0 0,0 0 0,1 0 0,-1 1 0,0-1 0,0 0 0,0 0 0,0 0 0,1 0 0,-1 1 0,0-1 0,0 0 0,1 0 0,-1 0 0,0 0 0,0 0 0,0 0 0,1 0 0,-1 0 0,0 1 0,0-1 0,1 0 0,-1 0 0,0 0 0,0 0 0,1 0 0,-1 0 0,0 0 0,0-1 0,1 1 0,-1 0 0,0 0 0,0 0 0,1 0 0,-1 0 0,0 0 0,0 0 0,0 0 0,1-1 0,-1 1 0,0 0 0,13-8 0,-1-6 0,-1-1 0,0 0 0,-2-1 0,1 0 0,-2-1 0,0 0 0,-2 0 0,8-26 0,-10 21 0,-13 35 0,-12 33 0,20-44 0,0 1 0,0 0 0,0-1 0,1 1 0,-1 0 0,1 0 0,0-1 0,-1 1 0,1 0 0,1 0 0,-1 0 0,0-1 0,1 1 0,-1 0 0,1 0 0,1 3 0,-1-5 0,1 1 0,0-1 0,-1 0 0,1 1 0,0-1 0,0 0 0,0 0 0,0-1 0,0 1 0,0 0 0,0 0 0,0-1 0,0 0 0,0 1 0,0-1 0,0 0 0,0 0 0,0 0 0,0 0 0,4-1 0,0 0 0,1 0 0,-1-1 0,0 0 0,-1 0 0,1-1 0,0 1 0,-1-1 0,1-1 0,-1 1 0,0-1 0,0 0 0,0 0 0,-1 0 0,7-7 0,6-8 0,0-1 0,15-25 0,-32 46 0,-33 66 0,30-61 0,1-1 0,0 1 0,0-1 0,0 1 0,1 0 0,-1 0 0,2 0 0,-1 0 0,0 0 0,1 0 0,0 0 0,1-1 0,-1 1 0,3 7 0,-2-12 0,0 1 0,0-1 0,0 0 0,0 0 0,0 0 0,1 0 0,-1 0 0,0 0 0,1 0 0,-1-1 0,0 1 0,1 0 0,-1-1 0,1 1 0,-1-1 0,1 0 0,0 1 0,-1-1 0,1 0 0,-1 0 0,1 0 0,-1 0 0,1 0 0,0 0 0,-1-1 0,1 1 0,-1 0 0,1-1 0,-1 1 0,3-2 0,2 0 0,1 0 0,-1-1 0,0 1 0,0-1 0,0-1 0,5-3 0,15-15 0,-2-2 0,0-1 0,-2 0 0,36-55 0,-72 132 0,8-36 0,0 1 0,1-1 0,1 1 0,1 0 0,0 0 0,1 0 0,0 0 0,2 0 0,1 21 0,-1-37 2,0 0 0,0 0-1,1 0 1,-1 0 0,0 0 0,0 1 0,1-1-1,-1 0 1,1 0 0,-1 0 0,1 0 0,-1-1-1,1 1 1,0 0 0,-1 0 0,1 0 0,0 0-1,0 0 1,-1-1 0,1 1 0,0 0 0,0-1-1,0 1 1,0-1 0,0 1 0,0-1 0,0 1-1,0-1 1,0 0 0,0 0 0,0 1 0,1-1-1,-1 0 1,0 0 0,0 0 0,0 0 0,0 0-1,0 0 1,0 0 0,0-1 0,0 1 0,2-1-1,0 0-25,0 0 0,0 0 0,-1 0 0,1 0-1,0-1 1,-1 1 0,1-1 0,-1 0 0,1 0 0,-1 0-1,0 0 1,0 0 0,0 0 0,0-1 0,2-2-1,9-24-2423,-4-4-3613,-2-6-3377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2.1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6 19859,'-14'-6'8550,"18"12"-5563,21 14-5935,49 5-13561,-36-13 13943,-19-5 5858,-1 1 4238,-17-7-7344,-1-1 1,1 1-1,-1-1 0,0 1 1,1 0-1,-1-1 0,0 1 0,1 0 1,-1-1-1,0 1 0,0 0 0,1 0 1,-1-1-1,0 1 0,0 0 1,0 0-1,0-1 0,0 1 0,0 0 1,0 0-1,0-1 0,-1 1 1,1 0-1,0 0 0,0-1 0,-1 1 1,1 0-1,0-1 0,-1 1 0,0 0 1,-14 29 5559,10-20-4695,4-9-1071,0 1-1,0 0 1,0 0-1,1 0 1,-1 0-1,1 0 1,-1 0 0,1 0-1,0 0 1,0 0-1,0 0 1,0 0-1,0 0 1,0 0-1,1-1 1,-1 1 0,1 0-1,-1 0 1,1 0-1,0 0 1,-1 0-1,1 0 1,0-1-1,0 1 1,3 2 0,1 1-112,0-1 0,0 1 1,1-1-1,0 0 0,0-1 1,7 4-1,25 17-209,-36-22 385,0 0-1,0 0 0,0 0 1,0 0-1,-1 0 1,1 1-1,-1-1 0,1 1 1,-1-1-1,0 1 1,0-1-1,0 1 0,0-1 1,-1 1-1,1 0 1,-1 0-1,1-1 0,-1 1 1,0 0-1,0 0 1,-1-1-1,1 1 0,0 0 1,-1 0-1,0-1 1,1 1-1,-1-1 0,0 1 1,0 0-1,-1-1 0,1 0 1,0 1-1,-1-1 1,-2 3-1,1 0-50,-1 0 0,0 0 0,0-1 0,0 1 0,-1-1 0,1 0 0,-1 0 1,0-1-1,0 1 0,-1-1 0,1 0 0,-1-1 0,1 1 0,-12 2 0,5-5-3100,4-7-5226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2.8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0 266 20147,'0'0'6774,"12"-4"-5231,26-13-719,0-1 0,39-25 0,-66 36-671,1 0-1,-1-1 1,0-1-1,-1 0 1,0 0-1,-1-1 1,0 0 0,0-1-1,-1 0 1,0 0-1,8-18 1,-15 27-153,0 0 0,0 0 0,0 1 0,0-1 0,-1 0 0,1 0 0,-1 0 0,0 0 0,1-1 0,-1 1 0,0 0 0,0 0 0,0 0 0,0 0 0,-1 0 0,1 0 0,-1 0 0,0-3 0,0 4 0,0 0 0,1 0 0,-1 1 0,0-1 0,0 0 0,0 0 0,0 0 0,0 1 0,0-1 0,0 0 0,-1 1 0,1-1 0,0 1 0,0 0 0,0-1 0,-1 1 0,1 0 0,0 0 0,0-1 0,0 1 0,-1 0 0,0 0 0,-4 1 0,0 0 0,0 0 0,0 0 0,0 0 0,0 1 0,0 0 0,0 0 0,1 1 0,-1-1 0,-8 7 0,-3 4 0,1 1 0,1 1 0,0 0 0,1 1 0,0 0 0,1 1 0,-10 20 0,14-23 0,2 0 0,0 0 0,1 1 0,0 0 0,1 0 0,1 0 0,0 1 0,1-1 0,1 1 0,0 16 0,1-31 0,1 1 0,0-1 0,0 1 0,0-1 0,0 1 0,1-1 0,-1 1 0,0-1 0,1 1 0,-1-1 0,1 0 0,-1 1 0,1-1 0,-1 0 0,1 1 0,0-1 0,0 0 0,0 0 0,0 0 0,0 1 0,0-1 0,0 0 0,0 0 0,0-1 0,0 1 0,1 0 0,-1 0 0,0-1 0,0 1 0,1 0 0,-1-1 0,1 1 0,-1-1 0,1 0 0,-1 1 0,0-1 0,1 0 0,-1 0 0,1 0 0,-1 0 0,1 0 0,-1 0 0,1-1 0,-1 1 0,1 0 0,-1-1 0,0 1 0,3-2 0,5-1 0,1 0 0,-1-1 0,0 0 0,0 0 0,-1-1 0,9-6 0,-4 2-426,-1-1 0,0-1 0,0 1 0,-1-2 1,0 0-1,-1 0 0,-1 0 0,13-21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3.8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165 52 4452,'0'0'25208,"-9"10"-24679,8-8-510,-6 5 74,1 1 1,0 0-1,0 0 1,1 1 0,-1-1-1,2 1 1,-1 1 0,2-1-1,-5 15 1,-90 486 1529,97-480-1623,12-58-436,-1 0 0,-1-1 1,-2 0-1,7-49 0,0-122-2408,-14 188 2769,0 11 42,0 0 0,0 1 0,0-1 0,0 0 0,0 1-1,0-1 1,0 0 0,0 1 0,0-1 0,0 0 0,0 1 0,0-1 0,0 0 0,1 1 0,-1-1 0,0 1 0,0-1 0,1 0 0,-1 1-1,1-1 1,-1 1 0,0-1 0,1 1 0,-1-1 0,1 1 0,-1-1 0,1 1 0,-1 0 0,1-1 0,0 1 0,-1 0 0,1-1 0,-1 1 0,1 0-1,0 0 1,-1-1 0,1 1 0,0 0 0,-1 0 0,1 0 0,1 0 0,31 13-21,1 1 39,-25-14 12,1 0-1,-1 0 0,0-1 1,1-1-1,-1 1 0,0-1 1,0-1-1,0 0 0,0 0 1,0-1-1,-1 0 0,1 0 0,-1-1 1,0 0-1,-1 0 0,1-1 1,-1 0-1,0-1 0,-1 1 1,1-1-1,7-12 0,-5 6 341,0 1-1,-1-1 0,0-1 1,-2 0-1,1 0 1,-2 0-1,0-1 0,0 1 1,-1-1-1,-1 0 1,-1-1-1,1-23 1,-3 39-335,0 0 0,0 0 0,1 0 1,-1 0-1,0-1 0,0 1 0,0 0 1,0 0-1,0 0 0,0 0 0,0 0 1,0-1-1,0 1 0,0 0 1,0 0-1,0 0 0,0 0 0,0-1 1,0 1-1,0 0 0,0 0 0,0 0 1,0 0-1,0 0 0,0-1 1,0 1-1,-1 0 0,1 0 0,0 0 1,0 0-1,0 0 0,0 0 0,0-1 1,0 1-1,0 0 0,0 0 0,-1 0 1,1 0-1,0 0 0,0 0 1,0 0-1,0 0 0,0 0 0,-1 0 1,1 0-1,0 0 0,0 0 0,0-1 1,0 1-1,-1 0 0,1 0 1,0 0-1,0 1 0,0-1 0,0 0 1,0 0-1,-1 0 0,1 0 0,0 0 1,0 0-1,0 0 0,-11 11 46,-6 18 36,9-9-60,-71 189 1047,64-162-772,1 2-1,-9 68 1,22-111-299,0 0 0,1 0 0,-1 0 0,1 0 0,2 13 0,-2-18 0,1-1 0,-1 1 0,0 0 0,1 0 0,-1 0 0,1 0 0,-1 0 0,1 0 0,-1-1 0,1 1 0,0 0 0,-1 0 0,1-1 0,0 1 0,0-1 0,-1 1 0,1 0 0,0-1 0,0 0 0,0 1 0,0-1 0,0 1 0,0-1 0,0 0 0,-1 0 0,1 1 0,0-1 0,0 0 0,0 0 0,0 0 0,0 0 0,0 0 0,0 0 0,0-1 0,0 1 0,0 0 0,0 0 0,0-1 0,0 1 0,0 0 0,0-1 0,0 1 0,1-2 0,2 0-18,1-1 0,-1 1 0,0-1 1,0 0-1,0-1 0,-1 1 0,1-1 0,-1 1 0,0-1 0,0 0 0,0 0 1,0 0-1,-1-1 0,0 1 0,1-1 0,1-8 0,5-11-174,9-50 0,-14 55 175,-3 4 33,-1 11-24,0 1 0,1 0 0,-1 0 0,1-1 0,-1 1 0,1 0 0,0 0 0,0 0 0,0 0 0,1-1 0,2-3 0,29 46 211,-30-37-194,-1-1 0,1 1 1,0-1-1,0 1 0,-1-1 0,1 0 0,0 0 1,0 0-1,0-1 0,0 1 0,0-1 0,0 0 0,1 1 1,-1-1-1,0-1 0,0 1 0,0 0 0,0-1 1,0 0-1,0 1 0,0-1 0,0 0 0,-1-1 0,1 1 1,0 0-1,0-1 0,-1 0 0,1 1 0,-1-1 1,1 0-1,-1 0 0,3-4 0,0 1 10,-1 1-1,0-1 1,0 0-1,0 0 1,-1-1 0,1 1-1,-1-1 1,-1 1-1,1-1 1,-1 0 0,0 0-1,0 0 1,-1 0-1,2-13 1,-3 19-19,-1 0 0,1-1 0,0 1 0,0 0 0,0-1 0,0 1 0,0 0 0,-1 0 0,1-1 0,0 1 0,0 0 0,-1 0 0,1-1 0,0 1 0,0 0 0,-1 0 0,1-1 0,0 1 0,-1 0 0,1 0 0,0 0 0,-1 0 0,1 0 0,0 0 0,-1 0 0,1-1 0,0 1 0,-1 0 0,1 0 0,0 0 0,-1 0 0,1 0 0,0 0 0,-1 1 0,1-1 0,0 0 0,-1 0 0,1 0 0,-1 0 0,-14 5 0,10-1 0,-1 1 0,1 0 0,0 0 0,1 0 0,-1 1 0,1-1 0,0 1 0,0 0 0,1 0 0,0 0 0,-5 14 0,4-9 0,0 1 0,1 0 0,0 0 0,0 1 0,0 23 0,3-35 0,0 0 0,0 0 0,1-1 0,-1 1 0,0 0 0,1 0 0,-1-1 0,0 1 0,1 0 0,-1-1 0,1 1 0,-1 0 0,1-1 0,-1 1 0,1-1 0,0 1 0,-1-1 0,1 1 0,0-1 0,-1 1 0,1-1 0,0 0 0,-1 1 0,1-1 0,0 0 0,0 0 0,0 0 0,-1 1 0,1-1 0,0 0 0,0 0 0,0 0 0,-1 0 0,1 0 0,0 0 0,1-1 0,34-7 0,-25 2-731,-1 1 0,-1-2 1,1 1-1,15-15 0,-10 6-1703,-1-1 0,0-1 0,-1 0 0,-1-1 0,0 0 0,16-37 0,-6 4-4356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4.2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 0 11627,'0'0'20211,"-3"13"-19415,-28 77-648,-10 33-137,37-110-15,1 0 0,0 1 1,1-1-1,1 1 0,0-1 1,2 27-1,-1-39 4,1 0 0,-1 0 0,0 0 0,0 0 0,1 0 0,-1 0 0,1 0 0,-1 0 0,1-1 0,-1 1 0,1 0 0,-1 0 0,1 0 0,0-1 0,-1 1 0,1 0 0,0-1 0,0 1 0,0 0 0,0-1 0,-1 1 0,1-1 0,0 0 0,0 1 0,0-1 0,0 0 0,0 1 0,0-1 0,0 0 0,0 0 0,0 0 0,0 0 0,0 0 0,0 0 0,0 0 0,0 0 0,0 0 0,0-1 0,0 1 0,0 0 0,0-1 0,0 1 0,0 0 0,0-1 0,0 1 0,0-1 0,-1 0 0,2 0 0,4-2 0,-1 0 0,1 0 0,-1 0 0,0-1 0,0 0 0,7-7 0,7-13-42,-1-2 0,-2 0 0,-1-1 0,0 0 0,-2-1 0,-2-1 0,16-55 0,-42 114-12940,-15 18 3413,-15 26 4445,39-63 6714,-7 13 3927,-17 42 0,27-60-4645,1 0 0,0 1 0,1-1 0,0 0 0,0 1 0,0-1 0,0 1 0,1-1 0,0 1-1,1-1 1,-1 1 0,4 11 0,-3-16-686,0 0 0,1-1 0,-1 1-1,0 0 1,1 0 0,0-1 0,-1 1 0,1-1 0,0 0-1,0 1 1,0-1 0,0 0 0,0 0 0,0 0 0,0 0-1,0-1 1,0 1 0,0-1 0,0 1 0,1-1 0,-1 1-1,0-1 1,5 0 0,26 0-1524,-5-2-7880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5.0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 0 19699,'0'0'8114,"-1"9"-6977,-23 104 135,6 2 1,-5 164-1,27-264-1272,5-15 0,8-20 0,-14 14-567,-1 0 0,0 0 1,0 0-1,-1 0 0,1 0 0,-1-12 1,-1 12-363,0 0 0,-1 1 0,1-1 0,-2 0 0,1 0 1,0 1-1,-1-1 0,0 1 0,-1-1 0,1 1 0,-1 0 1,0 0-1,0 0 0,-1 0 0,1 1 0,-1-1 0,0 1 1,0 0-1,-5-4 0,-15-10-6924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5.3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50 4292,'-16'-7'4676,"0"1"-864,7 2 192,2-1 3555,7 1-2851,9 2-3586,9 1-226,6-1-127,6-1-288,8 0-385,3-1-96,0 2-673,-1 0-1825,-8-1-2691,-6 2-5541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5.7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190 60 11851,'0'0'12033,"-2"-10"-8344,2 5-3235,-9-27 1910,8 31-2310,0 0-1,1 0 1,-1 0 0,0 1 0,0-1-1,0 0 1,0 0 0,0 0 0,0 1-1,0-1 1,0 0 0,-1 1 0,1-1-1,0 1 1,0 0 0,0-1 0,-1 1-1,1 0 1,0 0 0,0-1 0,-1 1 0,1 0-1,0 0 1,-1 0 0,1 1 0,0-1-1,0 0 1,-1 0 0,-1 2 0,-3 0-48,0 1 1,0 0-1,0 1 1,0-1-1,1 1 1,-1 0 0,1 1-1,0-1 1,1 1-1,-1 0 1,1 0-1,0 1 1,-5 7-1,3-3-11,-1 0-1,1 1 1,1 0-1,0 0 1,1 0-1,-5 18 1,8-27 0,0 0 1,1 0-1,-1 0 0,1-1 1,0 1-1,-1 0 0,1 0 1,0 0-1,0 0 1,0 0-1,1-1 0,-1 1 1,0 0-1,1 0 0,-1 0 1,1 0-1,0-1 0,-1 1 1,1 0-1,0-1 0,0 1 1,0-1-1,0 1 0,0-1 1,3 3-1,-1-2 3,1-1-1,0 1 0,0-1 1,0 0-1,0 0 1,0-1-1,0 1 0,0-1 1,0 0-1,8 0 1,143-6-41,-153 6 35,0 0 1,-1 0-1,1 0 0,0 1 1,-1-1-1,1 0 1,0 0-1,-1 1 1,1-1-1,-1 1 0,1 0 1,-1-1-1,1 1 1,-1 0-1,1 0 0,-1 0 1,0 0-1,0 0 1,1 0-1,-1 1 1,0-1-1,0 0 0,0 0 1,0 1-1,0-1 1,0 1-1,-1-1 0,1 1 1,0-1-1,-1 1 1,1 0-1,-1-1 0,0 1 1,1-1-1,-1 1 1,0 0-1,0-1 1,0 1-1,0 0 0,0-1 1,-1 1-1,1 0 1,0-1-1,-1 1 0,-1 2 1,1 4 57,-1-1 1,-1 1 0,0-1-1,0 0 1,0 0 0,-1 0-1,0 0 1,-9 11 0,5-9-136,-1-1 0,0 0-1,-1-1 1,0 0 0,0 0 0,0-1 0,-1-1 0,0 0 0,0 0 0,0-1 0,-1 0 0,-18 3 0,-44 0-10180,58-7-2585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6.4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184 1 2274,'0'0'22485,"-2"13"-20258,-34 142 219,20-95-1334,2 2-1,-8 88 1,22-148-1112,-1 0 0,1 1 0,0-1 0,0 0 0,0 1 0,0-1 0,1 0 0,-1 1 0,1-1 0,-1 0 0,1 0 0,0 0 0,-1 0 0,1 1 0,1-1 0,-1 0 0,0 0 0,0-1 0,1 1 0,-1 0 0,1 0 0,2 2 0,-1-3 0,-1 0 0,0-1 0,1 1 0,-1-1 0,1 1 0,-1-1 0,1 0 0,-1 0 0,1 0 0,-1 0 0,1 0 0,-1-1 0,1 1 0,-1-1 0,1 0 0,-1 1 0,0-1 0,1 0 0,-1-1 0,0 1 0,3-2 0,37-28 0,-37 27 0,-1-1 0,1 1 0,0 0 0,1 1 0,-1-1 0,1 1 0,0 0 0,-1 0 0,1 0 0,0 1 0,1 0 0,-1 1 0,0-1 0,8 0 0,-13 2 0,0 0 0,0 0 0,0 0 0,0 1 0,0-1 0,0 0 0,0 1 0,-1-1 0,1 0 0,0 1 0,0-1 0,0 1 0,-1 0 0,1-1 0,0 1 0,-1-1 0,1 1 0,0 0 0,-1 0 0,1-1 0,-1 1 0,1 0 0,-1 0 0,1 0 0,-1 1 0,6 31 0,-6-27 0,-1 1 0,1-1 0,-1 0 0,0 0 0,-1 1 0,1-1 0,-1 0 0,-3 7 0,1-8 0,0 0 0,-1 0 0,1 0 0,-1-1 0,0 0 0,0 1 0,0-2 0,-1 1 0,1-1 0,-1 1 0,0-2 0,-6 4 0,1-2 0,1-1 0,-1 0 0,0-1 0,0 0 0,0 0 0,0-1 0,-14 0 0,17-2 0,0 1 0,0-1 0,0 0 0,1-1 0,-1 0 0,1 0 0,-1 0 0,1-1 0,0 0 0,-10-6 0,13 6 0,1 1 0,-1-1 0,1 0 0,0 0 0,0 0 0,0 0 0,0-1 0,0 1 0,1-1 0,-1 0 0,1 1 0,0-1 0,1 0 0,-1 0 0,0-1 0,1 1 0,0 0 0,-1-9 0,2 11-121,0 1 1,0-1-1,0 0 0,0 1 1,0-1-1,1 0 0,-1 1 1,1-1-1,-1 0 0,1 1 1,-1-1-1,1 1 1,0-1-1,0 1 0,0-1 1,0 1-1,0 0 0,0-1 1,0 1-1,0 0 0,0 0 1,1 0-1,-1 0 0,1 0 1,-1 0-1,0 0 0,1 0 1,0 0-1,-1 1 0,1-1 1,-1 1-1,1-1 0,0 1 1,-1 0-1,1 0 1,2-1-1,10 0-1917,1 0 0,-1 0 0,23 3 1,-12-1-498,21-1-4512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6.9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3 237 13164,'0'0'18007,"9"1"-16977,-4-1-1005,0 1-1,0-1 1,0-1 0,0 1-1,0-1 1,0 0-1,0 0 1,0 0 0,0-1-1,-1 1 1,1-1-1,0-1 1,-1 1 0,1 0-1,-1-1 1,0 0-1,0 0 1,0 0 0,0-1-1,-1 1 1,1-1-1,2-5 1,6-3-25,-1-1 0,0 0 0,13-20 0,-21 27 0,0 0 0,0 0 0,-1 0 0,1 0 0,-1 0 0,0 0 0,-1-1 0,0 1 0,0-1 0,0 1 0,-1-13 0,0 18 0,0-1 0,0 1 0,0-1 0,-1 1 0,1 0 0,-1-1 0,1 1 0,-1 0 0,1 0 0,-1-1 0,1 1 0,-1 0 0,0 0 0,0 0 0,0 0 0,0 0 0,0 0 0,0 0 0,0 0 0,0 0 0,0 0 0,0 0 0,0 1 0,0-1 0,-1 0 0,1 1 0,0-1 0,-1 1 0,1 0 0,0-1 0,-1 1 0,1 0 0,0 0 0,-1 0 0,1 0 0,-1 0 0,1 0 0,0 0 0,-1 0 0,1 1 0,0-1 0,-1 0 0,-1 2 0,-3-1 0,1 1 0,-1 0 0,1 0 0,0 0 0,0 1 0,0 0 0,0 0 0,1 0 0,-9 7 0,3 2 0,0 0 0,1 0 0,0 1 0,1 1 0,1-1 0,0 1 0,1 0 0,0 1 0,1 0 0,1-1 0,0 1 0,1 1 0,1-1 0,-1 29 0,3-42 0,0 0 0,0 0 0,0 0 0,0 0 0,0 0 0,1 0 0,-1 0 0,1 0 0,-1 0 0,1-1 0,0 1 0,0 0 0,0 0 0,0 0 0,0-1 0,0 1 0,0-1 0,0 1 0,1-1 0,-1 1 0,1-1 0,-1 0 0,1 1 0,2 0 0,0 0 0,-1-1 0,1 0 0,0 0 0,0-1 0,-1 1 0,1-1 0,0 1 0,0-1 0,0 0 0,-1-1 0,1 1 0,4-2 0,6-1 0,0-1 0,-1 0 0,0-1 0,0 0 0,0-2 0,14-8 0,-3-1 0,0-2 0,-1 0 0,-1-2 0,-1-1 0,-1 0 0,-1-1 0,0-1 0,18-32 0,-28 40 0,-13 19 0,-14 27 0,7-9 0,1 1 0,1 1 0,1-1 0,2 1 0,0 1 0,1-1 0,2 1 0,-2 30 0,5-54 0,0 1 0,0-1 0,0 0 0,0 1 0,0-1 0,0 0 0,0 1 0,0-1 0,1 0 0,-1 1 0,0-1 0,1 0 0,-1 1 0,1-1 0,0 0 0,-1 0 0,1 0 0,0 0 0,0 0 0,0 0 0,-1 0 0,1 0 0,0 0 0,0 0 0,0 0 0,1 0 0,-1-1 0,0 1 0,0 0 0,0-1 0,1 1 0,-1-1 0,0 1 0,0-1 0,1 0 0,-1 0 0,0 1 0,1-1 0,-1 0 0,0 0 0,1 0 0,-1 0 0,0-1 0,1 1 0,-1 0 0,0 0 0,1-1 0,-1 1 0,0-1 0,0 1 0,3-2 0,3-1 0,0 0 0,0-1 0,0 1 0,-1-2 0,1 1 0,-1 0 0,0-1 0,6-6 0,24-37-1149,-12-7-3676,-11 12-3903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7.3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25400,'0'0'7367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7.9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273 57 11627,'0'0'8098,"-3"-9"-5477,1 4-2289,2 3-208,0 0 1,-1 0-1,0 0 1,1 0-1,-1 0 0,0 0 1,0 0-1,0 0 1,0 0-1,0 0 1,0 1-1,-1-1 1,1 1-1,-1-1 0,1 1 1,-1-1-1,1 1 1,-1 0-1,0-1 1,0 1-1,1 0 0,-1 0 1,0 1-1,0-1 1,0 0-1,0 1 1,0-1-1,0 1 1,-1-1-1,1 1 0,-3 0 1,-3 0-36,-1 1-1,1 0 1,-1 1 0,1 0-1,0 0 1,0 0 0,0 1 0,0 0-1,0 1 1,1 0 0,-1 0 0,1 1-1,0 0 1,0 0 0,1 0-1,-1 1 1,1 0 0,1 0 0,-1 1-1,-4 7 1,9-13-91,1 0 0,-1 1-1,0-1 1,1 0 0,0 1 0,-1-1 0,1 0 0,0 1-1,-1-1 1,1 0 0,0 1 0,0-1 0,0 0-1,0 1 1,1-1 0,-1 0 0,0 1 0,0-1 0,1 0-1,-1 1 1,1-1 0,-1 0 0,1 1 0,0-1-1,-1 0 1,1 0 0,0 0 0,0 0 0,0 0-1,0 0 1,0 0 0,0 0 0,0 0 0,0 0 0,2 0-1,5 4-49,1 0-1,0-1 0,-1 0 0,13 3 0,3 3 92,-16-7-48,0 1 0,-1 1 1,1-1-1,-1 1 1,0 1-1,-1-1 0,1 1 1,-1 1-1,10 12 1,-14-16 57,0-1 0,0 1 0,-1 1 0,1-1 0,-1 0 0,0 0 0,0 0 0,0 1 0,-1-1 0,1 0 0,-1 1-1,1-1 1,-1 1 0,0-1 0,-1 0 0,1 1 0,-1-1 0,1 1 0,-1-1 0,0 0 0,0 0 0,0 1 0,-1-1 0,1 0 0,-1 0 0,0 0 0,0 0 0,-2 2 0,-4 5 185,0 0 0,-1-1 0,0 0 0,-1 0 0,0-1 0,0 0 0,-17 9-1,21-14-149,0 1 0,-1-1 0,1 0 0,-1-1 0,1 1 0,-1-1 0,0-1 0,1 1 0,-1-1 0,0-1-1,0 1 1,0-1 0,0 0 0,0 0 0,-9-3 0,15 3-167,0 0 0,0-1 0,-1 1 0,1-1 0,0 1 0,0-1 0,0 0 0,0 1 0,0-1 0,1 0 0,-1 0 0,0 1-1,0-1 1,0 0 0,1 0 0,-1 0 0,0 0 0,1 0 0,-1 0 0,1 0 0,-1-1 0,1 1 0,-1 0 0,1 0 0,0 0 0,0 0 0,0 0 0,-1-1 0,1 1 0,0 0 0,1 0 0,-1 0 0,0-1 0,0 1 0,0 0 0,1 0 0,-1 0 0,0 0-1,1 0 1,0-2 0,1-1-485,-1 0-1,1 0 0,0 0 1,0 1-1,1-1 0,-1 0 1,1 1-1,-1 0 0,7-6 1,20-9-4637,5 2-1255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8.3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 53 13837,'0'0'12834,"-7"11"-12402,3-5-329,0-1 18,1 0 0,0 0 0,0 0 0,1 0 1,-1 0-1,1 0 0,0 0 0,1 1 0,-1 0 0,1-1 1,0 1-1,0-1 0,1 11 0,0-16-97,0 1 1,1 0-1,-1 0 0,1 0 1,-1 0-1,1-1 1,-1 1-1,1 0 0,-1-1 1,1 1-1,0 0 0,-1-1 1,1 1-1,0-1 1,0 1-1,0-1 0,-1 1 1,1-1-1,0 1 0,0-1 1,0 0-1,0 0 1,0 1-1,-1-1 0,1 0 1,0 0-1,0 0 0,0 0 1,0 0-1,0 0 0,0 0 1,0 0-1,0-1 1,0 1-1,1-1 0,35-9 524,-20-2-386,1-1-1,-2-1 1,0 0-1,0-1 1,-2-1-1,0 0 1,20-30-1,-28 37-86,-10 51-892,-5-6 221,5-25-152,1-1-1,1 1 1,0-1 0,0 1-1,1 0 1,0 20-1,2-30 506,-1 0 0,0-1-1,1 1 1,-1 0-1,1-1 1,0 1 0,-1 0-1,1-1 1,-1 1 0,1-1-1,0 1 1,0-1-1,-1 0 1,1 1 0,0-1-1,0 0 1,-1 1-1,1-1 1,0 0 0,0 0-1,0 1 1,0-1 0,-1 0-1,1 0 1,0 0-1,0 0 1,0 0 0,0-1-1,-1 1 1,1 0 0,0 0-1,0 0 1,0-1-1,-1 1 1,1 0 0,0-1-1,0 1 1,-1-1-1,1 1 1,0-1 0,-1 1-1,1-1 1,1-1 0,17-15-5187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8.6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105 0 9897,'0'0'13672,"-8"10"-11969,-6 5-775,1 2 0,-21 34 1,29-42-503,0 0 1,1 0 0,0 0 0,0 1-1,1 0 1,0 0 0,0 0-1,1 0 1,0 15 0,2-24-421,0-1 0,0 1 0,0 0 0,0-1 0,0 1 0,0 0 0,0-1 0,0 1 0,0-1 0,1 1 1,-1 0-1,0-1 0,0 1 0,1-1 0,-1 1 0,0-1 0,1 1 0,-1 0 0,1-1 0,-1 0 0,1 1 0,-1-1 0,1 1 0,-1-1 0,1 0 0,-1 1 0,1-1 0,0 0 0,-1 1 1,2-1-1,25-1 127,27-19-13,-50 18-118,3-1-139,-1 0 1,1 1-1,0 0 0,0 0 1,0 0-1,0 1 0,0 0 1,0 1-1,13 0 0,-19 0 112,1 1 0,-1 0 0,0 0-1,1 0 1,-1 0 0,0 0 0,0 1 0,0-1-1,1 0 1,-1 0 0,-1 1 0,1-1-1,0 1 1,0-1 0,0 1 0,-1-1 0,1 1-1,-1-1 1,1 1 0,-1 0 0,0-1-1,0 1 1,1 0 0,-1-1 0,0 1-1,-1 0 1,1-1 0,0 1 0,-1 3 0,1 3 146,-1-1 1,0 1 0,-1 0-1,1 0 1,-4 9 0,1-11-53,0 0 0,0 0 0,0 0 0,0-1 0,-1 1 0,0-1 0,0 0 0,-1-1 0,1 1 0,-1-1 0,-10 6 0,14-9-54,0 0 0,0 0 0,0 1 0,0-1 0,0 0 0,0-1-1,-1 1 1,1 0 0,0-1 0,0 1 0,-1-1 0,1 0 0,0 1-1,-1-1 1,1 0 0,0-1 0,-1 1 0,1 0 0,0-1 0,0 1-1,-1-1 1,1 0 0,0 1 0,0-1 0,0 0 0,0-1 0,0 1-1,0 0 1,0 0 0,0-1 0,0 1 0,1-1 0,-1 0 0,1 1-1,-1-1 1,1 0 0,-3-4 0,-3-17-2000,7 21 1574,0 0 1,-1 0-1,1 0 1,1 0-1,-1 0 1,0 0-1,0 0 1,1 0 0,-1 0-1,1 1 1,0-1-1,-1 0 1,1 0-1,0 0 1,0 1-1,0-1 1,0 0-1,1 1 1,-1-1-1,0 1 1,0 0 0,1-1-1,-1 1 1,1 0-1,2-2 1,13-6-6311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9.0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156 19 20595,'0'0'6695,"-8"-4"-4757,-29-10-1148,35 14-766,0-1 1,0 1-1,0 0 1,0 0-1,0 0 1,0 0-1,0 1 1,0-1-1,0 0 1,0 1-1,0-1 1,0 1-1,0 0 1,0 0-1,0 0 1,0 0-1,0 0 1,1 0-1,-1 0 1,0 0-1,-1 3 1,-28 33 527,24-28-255,4-6-193,0 1 1,0 0 0,1 0 0,-1 0-1,1 0 1,0 0 0,0 1-1,0-1 1,0 1 0,1-1 0,0 1-1,-1 8 1,2-12-105,1-1 0,0 1 0,0-1 0,0 1 0,1-1 0,-1 1 0,0-1 0,0 1 0,0-1 0,0 0 0,0 0 0,1 1 0,-1-1 0,0 0 0,0 0 0,0 0 0,0 0 0,1-1 0,-1 1 0,1 0 0,28-4 0,3-6-378,-27 7 246,0 0 0,0 1-1,0 0 1,1 0-1,-1 1 1,1 0 0,-1 0-1,1 0 1,-1 1-1,1 0 1,-1 0-1,1 1 1,10 1 0,-16-1 139,0 0 0,0 0 0,0 0 1,1 0-1,-2 0 0,1 0 0,0 0 1,0 0-1,0 1 0,0-1 0,-1 0 1,1 0-1,-1 1 0,1-1 0,-1 0 1,1 1-1,-1-1 0,0 1 0,0-1 1,1 0-1,-1 1 0,0-1 0,0 1 1,-1-1-1,1 1 0,0-1 0,0 0 1,-1 1-1,1-1 0,-1 0 0,1 1 1,-2 2-1,0 2 206,-1 0 0,0 1-1,0-1 1,0 0 0,-7 8 0,-31 31 555,38-42-789,0 0 0,0-1 0,0 0 0,0 1 0,0-1 0,0 0 0,-1-1 0,1 1 0,0-1 0,-1 1 1,0-1-1,1 0 0,-8 1 0,11-3-166,-1 1 0,1-1 0,-1 1-1,1-1 1,-1 1 0,1-1 0,0 0 0,-1 1 0,1-1 0,0 0 0,-1 1 0,1-1 0,0 0 0,0 0 0,0 1 0,0-1 0,0 0-1,0 0 1,0 1 0,0-1 0,0 0 0,0 0 0,0 1 0,0-1 0,1-1 0,2-23-4729,11-8-1853,5-4-2963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9.5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0 8072,'0'0'16282,"2"10"-15215,-2 5-654,0 0 0,-1 1 0,0-1 0,-1 0 0,-1 0 0,-1-1 0,0 1 0,-10 23 0,10-24 40,-3 5 76,2 1 0,0 0 1,1 0-1,1 0 1,-1 21-1,4-40-529,0-1 0,-1 1 0,1 0 0,0 0 0,0-1 0,0 1 0,0 0 0,0 0 0,0 0 0,0-1 0,0 1 0,1 0 0,-1 0 0,0-1 0,0 1 0,1 0 0,-1 0 0,0-1 0,1 1 0,-1 0 0,0-1 0,1 1 0,-1 0 0,1-1 0,-1 1 0,1-1 0,0 1 0,-1-1 0,1 1 0,0-1 0,-1 1 0,1-1 0,0 0 0,-1 1 0,1-1 0,0 0 0,0 0 0,-1 1 0,1-1 0,0 0 0,0 0 0,0 0 0,-1 0 0,1 0 0,0 0 0,0 0 0,0 0 0,-1 0 0,1-1 0,0 1 0,0 0 0,1-1 0,1 0 0,0-1 0,0 1 0,-1-1 0,1 0 0,0 0 0,-1 0 0,1 0 0,-1 0 0,1 0 0,-1-1 0,3-4 0,0-3 0,0-1 0,-1 1 0,0-1 0,-1 0 0,0-1 0,0 1 0,-2 0 0,1-1 0,-1 1 0,-1-1 0,0 1 0,-3-17 0,3 28-6,0-1 0,1 1 0,-1-1 0,0 1 0,0-1 1,0 1-1,0-1 0,0 1 0,0 0 0,0-1 0,0 1 0,-1-1 0,1 1 0,0-1 0,0 1 1,0-1-1,0 1 0,-1 0 0,1-1 0,0 1 0,0 0 0,-1-1 0,1 1 0,0-1 0,-1 1 0,1 0 1,0 0-1,-1-1 0,1 1 0,0 0 0,-1 0 0,1-1 0,-1 1 0,1 0 0,-1 0 0,1 0 0,0 0 1,-1 0-1,1 0 0,-1-1 0,1 1 0,-1 0 0,1 0 0,-1 0 0,1 1 0,-1-1 0,0 0-14,0 1 0,0 0 0,0-1 0,0 1 0,0 0 0,0-1 0,0 1 0,0 0 0,0 0-1,0 0 1,1 0 0,-1 0 0,0 0 0,1 0 0,-1 0 0,0 2 0,-2 5 45,1-1 0,0 1 0,1 0 1,-1-1-1,1 1 0,1 0 0,-1 0 1,1 0-1,1-1 0,1 13 0,-1-18-15,0 0-1,-1 1 0,1-1 0,0 0 1,0 0-1,0 0 0,1 0 0,-1 0 0,0 0 1,1 0-1,-1 0 0,1 0 0,0-1 1,0 1-1,0 0 0,0-1 0,0 0 1,0 1-1,0-1 0,0 0 0,0 0 0,0 0 1,1-1-1,-1 1 0,0 0 0,1-1 1,-1 1-1,0-1 0,1 0 0,-1 0 1,1 0-1,-1 0 0,0 0 0,1-1 1,-1 1-1,4-2 0,0 0-9,-1 0 0,0 0 0,0 0 0,0-1 0,0 0 0,0 0 0,0 0 0,-1 0 0,0-1 0,0 0 0,0 0 0,0 0 0,0 0 0,-1-1 0,1 0 0,-1 1 0,4-10 0,-2 5 0,-1 0 0,1-1 0,-2 1 0,1-1 0,-1 0 0,-1 0 0,0-1 0,2-17 0,-14 39 0,-3 10 0,7-5 0,0 2 0,1-1 0,1 1 0,1-1 0,0 1 0,1 0 0,1 0 0,1 1 0,3 29 0,-3-46-137,1 0-1,0 0 1,0 0-1,0 0 1,0 0-1,0 0 1,0-1-1,1 1 1,-1 0-1,0-1 1,1 1-1,0-1 1,-1 0-1,1 1 1,0-1 0,1 1-1,-2-1-58,0-1 0,-1 1 0,1-1 0,0 0 0,-1 1 0,1-1 0,0 0 0,0 0 0,-1 1 0,1-1 0,0 0 0,0 0 0,-1 0 1,1 0-1,0 0 0,0 0 0,0 0 0,-1 0 0,1 0 0,0 0 0,0 0 0,-1-1 0,1 1 0,0 0 0,0-1 0,-1 1 0,1 0 0,0-1 0,-1 1 0,1-1 0,0 1 0,-1-1 0,1 1 0,-1-1 0,1 1 0,-1-1 0,1 0 0,-1 1 0,0-1 0,1 0 0,-1 1 0,0-1 0,1-1 0,3-13-15269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29.8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28603,'0'0'4164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30.7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113 0 14478,'0'0'12091,"-9"5"-10292,5-3-1676,0 0-1,0 0 1,1 1-1,-1-1 1,1 1-1,0 0 1,-1 0-1,1 0 1,0 1-1,1-1 1,-1 1-1,1 0 1,-1-1-1,-1 5 1,-1 7 117,-1-1 0,2 1 0,-5 24-1,-3 30 295,3 1 0,-1 116 0,19-304-534,-9 93 0,1 15 0,-1-1 0,0 1 0,-1-1 0,0 1 0,-2-11 0,1 95 0,2-71 0,0 0 0,1 0 0,-1 1 0,1-1 0,0 0 0,0 0 0,0 0 0,0 1 0,0-1 0,1 0 0,0-1 0,-1 1 0,1 0 0,0 0 0,0-1 0,1 1 0,-1-1 0,0 0 0,1 0 0,-1 0 0,1 0 0,0 0 0,0 0 0,0-1 0,5 3 0,-4-3 0,0 0 0,1-1 0,-1 0 0,0 0 0,0 0 0,0 0 0,0 0 0,0-1 0,0 0 0,0 0 0,0 0 0,0 0 0,0-1 0,0 0 0,-1 1 0,1-1 0,-1 0 0,1-1 0,-1 1 0,5-5 0,7-8 0,-1 0 0,0-1 0,-2 0 0,0-1 0,0 0 0,-2-1 0,0 0 0,7-20 0,-37 90 0,13-36 0,0-1 0,2 1 0,0 0 0,0 1 0,2-1 0,-3 29 0,6-45 0,0 0 0,0 1 0,0-1 0,0 1 0,0-1 0,0 1 0,0-1 0,0 1 0,0-1 0,0 0 0,0 1 0,0-1 0,0 1 0,0-1 0,1 0 0,-1 1 0,0-1 0,0 1 0,1-1 0,-1 0 0,0 1 0,0-1 0,1 0 0,-1 1 0,0-1 0,1 0 0,-1 1 0,0-1 0,1 0 0,-1 0 0,1 0 0,-1 1 0,0-1 0,1 0 0,-1 0 0,1 0 0,0 0 0,20-7 0,16-21 0,-23 15 0,0-1 0,-2 0 0,1-1 0,-2 0 0,0 0 0,0-2 0,-2 1 0,10-23 0,-36 95 0,8-31 0,2 0 0,0 1 0,2 0 0,0 0 0,0 30 0,5-55 1,0 0 1,0 0-1,0-1 1,0 1-1,0 0 1,0 0-1,0 0 0,0 0 1,0 0-1,0 0 1,1 0-1,-1 0 1,0-1-1,1 1 0,-1 0 1,0 0-1,1 0 1,-1 0-1,1-1 1,-1 1-1,1 0 0,0-1 1,-1 1-1,1 0 1,0-1-1,0 1 1,-1-1-1,1 1 0,0-1 1,0 1-1,0-1 1,-1 0-1,1 1 1,0-1-1,0 0 0,0 0 1,0 1-1,0-1 1,0 0-1,0 0 1,0 0-1,-1 0 0,1 0 1,0-1-1,0 1 1,0 0-1,0 0 1,0 0-1,0-1 0,0 1 1,-1-1-1,1 1 1,0 0-1,0-1 1,1 0-1,5-3-81,1 0 0,-1-1 0,0 1 0,12-11 0,34-40-4498,-6-7-5018,-15 13-317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31.1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139 0 673,'0'0'23569,"-7"13"-21130,-11 25-1859,2 0 0,2 1-1,1 1 1,2 0 0,2 0 0,1 1-1,3 0 1,1 1 0,2 41 0,0-145-5143,0 38 5211,0 0 0,-2 0 1,-10-35-1,13 56-531,0 0 0,0 1 0,0-1 0,0 0 0,0 0 1,0 0-1,1 0 0,-1-1 0,1 1 0,0 0 0,1-6 0,0 8-76,0 0-1,1 0 1,-1 0 0,1 0-1,-1 1 1,1-1-1,0 0 1,-1 0 0,1 1-1,0-1 1,-1 1 0,1 0-1,0 0 1,0-1-1,-1 1 1,1 0 0,0 0-1,0 1 1,-1-1-1,4 1 1,7 0-115,-1 0-1,1 1 1,0 1-1,18 5 1,36 8-2084,-38-16-3410,-3 0-2061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31.4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91 1 21428,'0'0'10271,"-9"4"-9630,-71 32-1063,80-36 411,0 0 0,-1 1 0,1-1 0,0 0-1,0 0 1,0 1 0,0-1 0,0 0 0,-1 0 0,1 1-1,0-1 1,0 0 0,0 1 0,0-1 0,0 0 0,0 1-1,0-1 1,0 0 0,0 0 0,0 1 0,0-1 0,0 0-1,0 1 1,0-1 0,0 0 0,1 0 0,-1 1 0,0-1-1,0 0 1,0 0 0,0 1 0,0-1 0,1 0-1,-1 0 1,0 1 0,0-1 0,0 0 0,1 0 0,-1 0-1,0 1 1,0-1 0,1 0 0,-1 0 0,0 0 0,0 0-1,1 0 1,-1 0 0,0 0 0,1 1 0,-1-1 0,0 0-1,1 0 1,-1 0 0,16 9-245,22 3-459,-24-8 631,0 0 0,-1 0 0,1 2 0,24 13 1,-36-18 149,0 0 1,-1 0 0,1 0 0,0 1 0,-1-1-1,1 0 1,-1 1 0,0-1 0,1 1-1,-1 0 1,0-1 0,0 1 0,0 0 0,0 0-1,0-1 1,-1 1 0,1 0 0,-1 0 0,1 0-1,-1 0 1,1 0 0,-1 0 0,0 0-1,0 0 1,0 0 0,0 0 0,-1 0 0,1 0-1,0 0 1,-1 0 0,1 0 0,-1 0 0,0 0-1,0 0 1,0 0 0,0-1 0,0 1-1,0 0 1,0-1 0,0 1 0,-3 2 0,-1 2-65,0-1 0,0 0 0,0 0 0,-1 0 0,0 0 0,0-1 0,0 0 0,0 0 0,-1-1 0,0 0 0,1 0 1,-1 0-1,0-1 0,0 0 0,-1-1 0,1 1 0,-11 0 0,17-2-24,0 0-1,1 0 1,-1 0 0,0 0 0,0-1-1,0 1 1,1 0 0,-1 0 0,0 0-1,0-1 1,1 1 0,-1 0-1,0-1 1,1 1 0,-1-1 0,0 1-1,1-1 1,-1 1 0,1-1 0,-1 1-1,1-1 1,-1 1 0,1-1-1,-1 0 1,1 1 0,-1-1 0,1 0-1,0 1 1,-1-1 0,1-1-1,-2-26-2901,2 17 704,-1-13-6935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32.8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156 99 6150,'0'0'10885,"-1"-8"-7720,1 0-2557,0 6-369,0-1 0,0 0 0,0 1 0,0-1-1,0 0 1,-1 0 0,1 1 0,-1-1 0,0 1 0,0-1 0,0 0-1,0 1 1,0-1 0,-3-2 0,3 4-77,0 0-1,0 0 1,-1 0-1,1 0 0,0 1 1,-1-1-1,1 0 1,-1 1-1,1 0 1,-1-1-1,1 1 1,-1 0-1,1-1 1,-1 1-1,1 0 1,-1 0-1,1 0 1,-1 0-1,1 1 1,-1-1-1,1 0 1,-1 1-1,1-1 1,-1 1-1,1-1 1,0 1-1,-1 0 1,-1 1-1,-37 23 1610,33-19-1534,4-4-201,0 0 0,0 0 0,0 0-1,0 0 1,0 1 0,0 0 0,1-1 0,0 1-1,-1 0 1,1 0 0,0 0 0,0 0 0,1 1-1,-3 5 1,27-23-9,-16 7 31,35-27-46,-41 34-33,0-1 0,0 0 0,0 1 0,0-1 1,0 0-1,0 1 0,0-1 0,0 1 0,0-1 1,1 1-1,-1 0 0,0 0 0,0-1 0,0 1 1,0 0-1,0 0 0,1 0 0,-1 0 0,0 0 1,0 0-1,0 1 0,0-1 0,1 0 0,-1 0 1,0 1-1,0-1 0,0 1 0,0-1 0,0 1 1,0 0-1,0-1 0,0 1 0,0 0 0,0 0 1,-1-1-1,1 1 0,1 2 0,2 5-20,0 0-1,-1 1 0,0-1 1,-1 1-1,0-1 0,0 1 1,0 18-1,-1 70-19,-2-58 60,2 25 168,-4 99 1063,1-139-1062,0-1 0,-2 0 0,-1 0 0,-15 41 0,20-62-168,-1 0 0,1-1 0,-1 1 0,0 0 0,0-1 0,1 1 0,-1-1 0,0 1 0,0-1 0,0 1 0,-1-1 0,1 0 0,0 0 0,-1 1 0,1-1 0,0 0 0,-1 0 0,1 0 0,-1 0 0,-3 1 0,4-2 0,0 0 0,-1 0 0,1 0 0,-1-1 0,1 1 0,-1 0 0,1-1 0,0 1 0,-1-1 0,1 1 0,0-1 0,0 0 0,-1 1 0,1-1 0,0 0 0,0 0 0,0 0 0,0 0 0,-2-2 0,-3-3 0,1-1 0,0 0 0,1-1 0,-1 1 0,1-1 0,-6-15 0,5 7-38,0 0-1,1-1 1,1 1 0,1-1-1,0 0 1,1 0 0,1 0-1,0 1 1,2-1 0,4-26-1,-3 31-9,0 1 0,1 0-1,0 0 1,1 0-1,1 0 1,-1 1 0,1 0-1,1 0 1,0 0-1,0 1 1,1 0 0,0 1-1,1 0 1,0 0 0,18-12-1,-7 7-639,0 0 0,-1-2 0,23-22 1,-37 32 843,0 0 1,-1-1 0,0 1 0,0-1 0,0 0 0,-1 0 0,0-1 0,0 1 0,0-1 0,-1 1 0,0-1 0,0 0 0,-1 0 0,0 0 0,1-13 0,-17 131 393,15-111-531,0 0 0,1 0 0,-1 1 1,0-1-1,1 0 0,-1 0 0,0 0 1,1 0-1,-1 1 0,1-1 0,-1 0 0,0 0 1,1 0-1,-1 0 0,1 0 0,-1 0 1,0 0-1,1 0 0,-1 0 0,1 0 0,-1 0 1,0 0-1,1-1 0,-1 1 0,1 0 0,-1 0 1,0 0-1,1 0 0,-1-1 0,0 1 1,1 0-1,-1 0 0,0-1 0,1 1 0,14-9 152,3-9-162,-1-2 0,0 0 0,-2-1 0,21-36-1,-25 39-9,-15 63 1,-2-27 5,3-11-12,1 1 0,-1-1 0,1 1-1,0 0 1,1 0 0,0 0-1,0 0 1,1 0 0,0 0 0,1 14-1,0-21-44,0-1-1,-1 1 1,1 0-1,0-1 1,-1 1-1,1-1 1,0 1 0,-1 0-1,1-1 1,0 0-1,0 1 1,0-1-1,0 0 1,-1 1-1,1-1 1,0 0-1,0 0 1,0 0-1,0 1 1,0-1-1,0 0 1,0 0 0,0-1-1,-1 1 1,1 0-1,0 0 1,0 0-1,0 0 1,0-1-1,0 1 1,-1-1-1,1 1 1,0 0-1,0-1 1,0 1-1,-1-1 1,2 0 0,30-20-2647,16-34-6675,-26 22 1670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33.8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 1 5189,'0'0'17627,"-1"10"-16052,-32 163 1235,18-107-1519,2 0 0,-6 118 1,19-184-1286,0 0 0,1 0 0,-1 0 0,0 0 0,0 0 0,0-1 0,0 1 0,0 0 0,0 0 0,0 0 0,0 0 0,0 0 0,1 0 0,-1 0 0,0-1 0,0 1 0,0 0 0,0 0 0,0 0 1,1 0-1,-1 0 0,0 0 0,0 0 0,0 0 0,0 0 0,0 0 0,1 0 0,-1 0 0,0 0 0,0 0 0,0 0 0,0 0 0,1 0 0,-1 0 0,0 0 0,0 0 0,0 0 0,0 0 0,1 0 0,-1 0 0,0 0 0,0 0 0,0 1 1,0-1-1,0 0 0,0 0 0,1 0 0,-1 0 0,0 0 0,0 0 0,0 0 0,0 1 0,0-1 0,0 0 0,0 0 0,0 0 0,0 0 0,0 0 0,0 1 0,0-1 0,1 0 0,-1 0 0,0 0 0,0 1 0,9-14 232,-4 0-167,-1 0-1,0-1 1,-1 0 0,0 1 0,-1-1 0,-1 0-1,0 0 1,-1 0 0,0 0 0,-1 0 0,-1 0 0,0 0-1,0 1 1,-9-24 0,11 36-71,0 0 0,-1 0 0,1 0 0,0 0 0,-1 0 0,1 0 1,-1 0-1,1 0 0,-1 0 0,0 0 0,1 0 0,-1 0 0,0 0 0,0 0 0,1 1 0,-1-1 0,0 0 0,0 0 1,0 1-1,0-1 0,0 1 0,0-1 0,-2 0 0,2 2 0,0 0 0,1-1 0,-1 1 0,0 0 1,1 0-1,-1 0 0,0 0 0,1-1 0,-1 1 0,1 0 0,-1 0 0,1 0 0,0 0 0,-1 0 1,1 1-1,0-1 0,0 0 0,0 2 0,-2 60-20,2-59 20,1-1 0,0 0 0,-1 1-1,1-1 1,1 0 0,-1 0 0,0 0 0,1 0 0,-1 0 0,1 0 0,0-1 0,0 1-1,0 0 1,0-1 0,1 1 0,-1-1 0,1 0 0,-1 0 0,1 0 0,0 0 0,0 0-1,0-1 1,0 1 0,0-1 0,0 0 0,0 0 0,0 0 0,1 0 0,-1-1-1,0 1 1,0-1 0,1 0 0,6 0 0,-3 0 1,0-1 0,0 1 1,0-2-1,-1 1 0,1-1 0,0 0 1,0 0-1,-1 0 0,1-1 0,-1 0 1,0-1-1,0 1 0,0-1 0,0 0 1,6-7-1,-7 6-1,0-1 0,0 0 0,0 0 0,-1 0 0,0 0 0,0-1 0,0 0 0,-1 0 0,0 0 0,0 0 0,-1 0 0,0-1 0,2-12 0,-4 20 0,0 0 0,0 0 0,0 0 0,0-1 0,0 1 0,0 0 0,0 0 0,0 0 0,0 0 0,0-1 0,0 1 0,0 0 0,0 0 0,0 0 0,0 0 0,0-1 0,-1 1 0,1 0 0,0 0 0,0 0 0,0 0 0,0-1 0,0 1 0,0 0 0,0 0 0,0 0 0,-1 0 0,1 0 0,0 0 0,0 0 0,0-1 0,0 1 0,-1 0 0,1 0 0,0 0 0,0 0 0,0 0 0,0 0 0,-1 0 0,1 0 0,0 0 0,0 0 0,0 0 0,0 0 0,-1 0 0,1 0 0,0 0 0,0 0 0,-12 7 0,-8 12 0,19-18 0,-7 8 0,0 0 0,0 0 0,1 1 0,0 0 0,0 1 0,1-1 0,1 1 0,0 0 0,0 1 0,1-1 0,-4 22 0,8-33 0,0 1 0,0 0 0,0 0 0,0-1 0,0 1 0,0 0 0,1-1 0,-1 1 0,0 0 0,0-1 0,1 1 0,-1-1 0,0 1 0,1 0 0,-1-1 0,0 1 0,1-1 0,-1 1 0,1-1 0,-1 1 0,1-1 0,-1 1 0,1-1 0,0 0 0,-1 1 0,1-1 0,-1 0 0,1 1 0,0-1 0,-1 0 0,2 0 0,29 3 0,30-16 0,-41 4 0,-8 4 0,0 0 0,0 1 0,1 0 0,0 0 0,0 2 0,25-3 0,-37 5 0,1 1 0,-1-1 0,0 1 0,0-1 0,1 1 0,-1 0 0,0 0 0,0-1 0,0 1 0,0 0 0,0 0 0,0 0 0,0 0 0,0 0 0,-1 0 0,1 0 0,0 1 0,0-1 0,-1 0 0,1 0 0,-1 1 0,1-1 0,-1 0 0,0 1 0,1 2 0,8 12 0,-8-17 0,0 1 0,0-1 0,0 1 0,0-1 0,0 1 0,0-1 0,0 0 0,0 1 0,0-1 0,0 0 0,0 0 0,-1 1 0,1-1 0,0 0 0,0 0 0,-1 0 0,1 0 0,-1 0 0,1 0 0,-1 0 0,1-3 0,33-82 0,-34 88 0,1-1 0,-1 1 0,0-1 0,0 1 0,1-1 0,-1 1 0,1-1 0,0 1 0,-1-1 0,1 1 0,0-1 0,0 0 0,-1 0 0,1 1 0,0-1 0,0 0 0,1 0 0,-1 0 0,0 0 0,0 0 0,0 0 0,1 0 0,-1 0 0,1-1 0,-1 1 0,0-1 0,1 1 0,-1-1 0,1 1 0,-1-1 0,1 0 0,-1 1 0,1-1 0,0 0 0,-1 0 0,1 0 0,2-1 0,7 0 0,1-1 0,0 0 0,-1-1 0,14-5 0,4 0 0,-27 7 0,1 0 0,-1 0 0,0 1 0,1-1 0,-1 1 0,0 0 0,1-1 0,-1 1 0,1 0 0,-1 0 0,0 1 0,1-1 0,-1 1 0,0-1 0,1 1 0,-1 0 0,0-1 0,0 1 0,0 0 0,0 0 0,0 1 0,0-1 0,3 3 0,-3 0 0,0 0 0,-1 0 0,1 0 0,-1 0 0,0 0 0,0 1 0,-1-1 0,1 0 0,-1 1 0,0-1 0,-1 8 0,2-11-58,-1-1-1,0 1 1,1 0-1,-1-1 1,1 1-1,-1-1 1,1 1-1,-1-1 1,1 1 0,-1-1-1,1 1 1,0-1-1,-1 0 1,1 1-1,0-1 1,-1 0-1,1 1 1,0-1 0,0 0-1,-1 0 1,1 0-1,0 1 1,0-1-1,-1 0 1,1 0 0,0 0-1,0 0 1,-1-1-1,1 1 1,0 0-1,0 0 1,-1 0-1,1-1 1,0 1 0,-1 0-1,1 0 1,1-1-1,-1 0-94,0 1 0,0-1-1,0 1 1,0-1 0,0 1-1,0-1 1,0 1 0,0-1-1,0 0 1,0 1 0,-1-1-1,1 0 1,0 0 0,0 0-1,-1 0 1,1 0 0,0 0-1,-1 0 1,1 0 0,-1 0-1,0 0 1,1 0 0,-1 0-1,0 0 1,1 0 0,-1 0-1,0 0 1,0 0 0,0 0-1,0-1 1,0 1 0,0 0-1,0 0 1,-1 0 0,1-2-1,-4-6-7191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34.1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47 20083,'0'0'12011,"82"-45"-11530,-35 43-417,1 2-96,5 0-1377,-3 0-2275,-1 5-3907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34.4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1 25816,'0'0'6951,"-6"71"-6951,3-27 0,-2 3 0,0 4-256,1-1-1057,4-4-801,-1-1-1090,1-5-1632,0-4-2339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4:37.2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87 448 7399,'-10'3'2610,"1"1"-1649,-34 12 999,19-11 3207,46-4-4441,1-1-1,0-1 1,-1-1-1,29-6 1,96-28 851,-74 16-1150,1829-378 1660,-1893 397-2166,22-4-670,-27 3 290,-18 1 92,-93 1-6509,71-3-128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5:56.8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0 186 14061,'0'0'5259,"12"-1"-3759,87-13 1409,188-53 0,-115 23-2743,-97 25-404,64-13 44,-47 24-6399,-98 12 37,-14 0 1789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5:57.1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737 1 15567,'0'0'11029,"-3"1"-10746,-5 2-116,1 1 0,-1 0 0,1 1 0,0-1 0,1 1 0,-1 1 0,1-1 0,0 1 0,-8 10 0,-19 16 181,-263 175 1029,7-7-1003,284-196-375,0 1 0,0-1 0,0 1 0,1 1 0,-8 9 0,12-14-3,-1-1 0,1 1 0,-1 0 1,1 0-1,0 0 0,-1-1 0,1 1 0,0 0 0,0 0 1,0 0-1,0 0 0,0-1 0,0 1 0,0 0 0,0 0 1,0 0-1,0 0 0,0-1 0,0 1 0,0 0 0,1 1 1,0-1-2,0 0 1,0 0 0,0-1 0,0 1-1,0 0 1,0 0 0,0-1 0,0 1-1,0 0 1,0-1 0,0 1 0,0-1-1,1 0 1,-1 1 0,0-1 0,0 0-1,1 0 1,1 1 0,67 3 89,0-3 0,98-10 1,25-1-433,-54 10-2501,-47 0-2130,19 0-5507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5:58.3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0 19667,'0'0'5253,"-2"8"-4581,-3 44 1338,3 85-1,2-88-1100,0-48-890,0 1 1,0-1 0,-1 0 0,1 1 0,0-1 0,0 0 0,0 1-1,0-1 1,1 0 0,-1 1 0,0-1 0,0 0 0,1 1 0,-1-1-1,1 0 1,-1 0 0,1 1 0,0-1 0,-1 0 0,1 0-1,0 0 1,0 0 0,0 0 0,0 0 0,1 1 0,0-2 19,-1 0 1,1 0 0,-1 0-1,1-1 1,-1 1-1,0-1 1,1 1-1,-1-1 1,0 0 0,1 1-1,-1-1 1,0 0-1,0 0 1,0 0-1,0 0 1,0 0 0,0 0-1,2-2 1,43-60 939,-46 63-979,84-141 0,-84 140 0,1-1 0,0 1 0,0-1 0,-1 1 0,1 0 0,0 0 0,0-1 0,0 1 0,1 0 0,-1 0 0,0 0 0,0 0 0,1 0 0,-1 0 0,0 0 0,1 1 0,2-2 0,-3 2 0,-1 1 0,1-1 0,-1 0 0,1 1 0,0-1 0,-1 1 0,1-1 0,-1 0 0,1 1 0,-1 0 0,1-1 0,-1 1 0,1-1 0,-1 1 0,0-1 0,1 1 0,-1 0 0,0-1 0,0 1 0,1 0 0,-1-1 0,0 1 0,0 0 0,0-1 0,0 1 0,0 1 0,2 67 0,-3-56 0,1 8 0,1 13 0,-8 60 0,38-138-571,19-23-11499,-33 47 5237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6:00.5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118 364 4036,'0'0'18962,"0"-9"-17601,-1-27-37,1 36-1250,0-1 0,0 1 0,0-1-1,0 1 1,0-1 0,-1 1 0,1-1 0,0 1 0,0-1 0,0 1-1,-1-1 1,1 1 0,0-1 0,-1 1 0,1 0 0,0-1-1,-1 1 1,1 0 0,0-1 0,-1 1 0,1 0 0,-1-1 0,1 1-1,-1 0 1,1 0 0,-1-1 0,1 1 0,-1 0 0,1 0 0,-1 0-1,1 0 1,-1 0 0,1 0 0,-1 0 0,1 0 0,-1 0 0,1 0-1,-1 0 1,1 0 0,-1 0 0,1 0 0,-1 0 0,1 0 0,-1 1-1,1-1 1,-1 0 0,-19 10 961,13-4-915,1 1 0,0-1 1,0 1-1,1 1 1,0-1-1,0 1 1,1 0-1,0 0 1,0 0-1,1 1 0,-4 13 1,2-4 106,1 1-1,1 0 1,1 1-1,0 24 1,2-42-227,0 0 0,0 1 0,0-1 0,0 0 0,0 0 0,1 0 0,-1 0 0,1 0 0,0-1 0,-1 1 0,1 0 0,0 0 0,0 0 0,0 0 0,0-1 0,0 1 0,1 0 0,-1-1 0,1 1 0,-1-1 0,1 0 0,-1 1 0,1-1 0,-1 0 0,1 0 0,0 0 0,0 0 0,0 0 0,0-1 0,0 1 0,0 0 0,0-1 0,0 1 0,0-1 0,0 0 0,0 0 0,0 0 0,0 0 0,0 0 0,0 0 0,0-1 0,0 1 0,0 0 0,0-1 0,0 0 0,0 1 0,-1-1 0,1 0 0,0 0 0,0 0 0,0 0 0,-1-1 0,1 1 0,-1 0 0,1-1 0,-1 1 0,1-1 0,-1 1 0,0-1 0,1-2 0,4-6 0,-1 0 0,-1 0 0,0-1 0,0 1 0,-1-1 0,0 0 0,-1 0 0,0-1 0,-1 1 0,0 0 0,-1-1 0,-2-15 0,2 26 0,1-1 0,0 1 0,0-1 0,-1 0 0,1 1 0,0-1 0,0 1 0,1-1 0,-1 1 0,0-1 0,0 1 0,1 0 0,-1 0 0,1-1 0,-1 1 0,1 0 0,-1 0 0,1 0 0,0 1 0,-1-1 0,4-1 0,36-12 0,-37 12 0,1 1 0,-1 0 0,0 0 0,1 0 0,-1 1 0,1 0 0,-1 0 0,1 0 0,-1 0 0,0 1 0,1-1 0,-1 1 0,0 0 0,1 1 0,-1-1 0,7 4 0,-7-2 0,-1 0 0,0 0 0,0 0 0,0 0 0,0 0 0,0 1 0,-1-1 0,1 1 0,-1-1 0,0 1 0,0 0 0,-1 0 0,1 0 0,-1 0 0,0 1 0,1 7 0,0 0 0,8 20 0,0-28 0,8-16 0,1-10 0,-7 9 0,1 0 0,23-20 0,-32 30 0,1 0 0,-1 0 0,1 0 0,0 1 0,0 0 0,0 0 0,0 0 0,0 0 0,0 1 0,1 0 0,-1 0 0,0 0 0,9 1 0,-12 0 0,-1 0 0,0 0 0,0 0 0,1 0 0,-1 1 0,0-1 0,0 1 0,0-1 0,0 1 0,0-1 0,1 1 0,-1 0 0,0-1 0,0 1 0,0 0 0,-1 0 0,1 0 0,0 0 0,0 0 0,0 0 0,-1 0 0,1 0 0,0 0 0,-1 0 0,1 0 0,0 2 0,8 39 0,-9-37 0,1-1 0,-1 0 0,1 0 0,0 1 0,0-1 0,0 0 0,1 0 0,-1 0 0,1 0 0,3 4 0,-4-7 0,0-1 0,0 1 0,0 0 0,1-1 0,-1 1 0,0-1 0,1 1 0,-1-1 0,0 1 0,1-1 0,-1 0 0,0 0 0,1 0 0,-1 0 0,1 0 0,-1 0 0,1 0 0,-1 0 0,0 0 0,1-1 0,-1 1 0,0 0 0,1-1 0,-1 1 0,0-1 0,0 0 0,1 0 0,-1 1 0,1-2 0,40-29 0,-31 22 0,0 1 0,-5 3 0,-1 0 0,0 1 0,1 0 0,0 0 0,0 0 0,0 1 0,1 0 0,-1 0 0,1 1 0,0 0 0,-1 0 0,1 0 0,11-1 0,-18 3 0,1 1 0,-1-1 0,1 0 0,0 0 0,-1 0 0,1 1 0,-1-1 0,1 0 0,0 1 0,-1-1 0,1 0 0,-1 1 0,1-1 0,-1 1 0,0-1 0,1 1 0,-1-1 0,1 1 0,-1-1 0,0 1 0,1 0 0,-1-1 0,0 1 0,0-1 0,1 1 0,-1 0 0,0-1 0,0 2 0,3 26 0,-3-26 0,0 1 0,0-1 0,0 0 0,0 1 0,0-1 0,1 0 0,-1 1 0,1-1 0,-1 0 0,1 0 0,0 1 0,2 2 0,-3-4 0,1-1 0,0 0 0,-1 0 0,1 0 0,0 1 0,-1-1 0,1 0 0,0 0 0,-1 0 0,1 0 0,0 0 0,-1 0 0,1 0 0,0 0 0,-1 0 0,1 0 0,0-1 0,-1 1 0,1 0 0,0 0 0,-1-1 0,1 1 0,0 0 0,-1-1 0,1 1 0,-1-1 0,1 1 0,-1 0 0,1-2 0,20-18 0,-12 11 0,21-9-3620,19 2-9236,-10 4 4126,-15 1 7068,-23 11 2083,-1 0 0,1 0-1,0 0 1,-1-1 0,1 1 0,-1 0 0,1-1 0,-1 1 0,1 0-1,-1-1 1,1 1 0,-1-1 0,1 1 0,-1-1 0,0 1 0,1-1-1,-1 1 1,1-1 0,-1 1 0,0-1 0,0 1 0,1-1-1,-1 0 1,0 1 0,0-1 0,0 1 0,0-1 0,0 0 0,0 1-1,0-1 1,0 0 0,0 1 0,0-1 0,0 1 0,0-1 0,0 0-1,0 1 1,-1-1 0,1 1 0,0-1 0,0 0 0,-1 1 0,1-1-1,0 1 1,-1-1 0,1 1 0,-1-1 0,0 0 0,-12-8 5255,-3 6-5197,14 3-473,-1 1-1,0 0 0,1 0 1,-1 0-1,1 1 1,0-1-1,-1 0 0,1 1 1,0 0-1,0-1 1,0 1-1,0 0 0,0 0 1,1 0-1,-1 0 1,0 0-1,1 1 0,0-1 1,-1 0-1,-1 6 1,2-6-8,-1 1 1,1 0 0,-1 0 0,1 0-1,0 1 1,1-1 0,-1 0 0,0 0-1,1 0 1,0 1 0,-1-1 0,1 0-1,1 0 1,-1 1 0,0-1 0,1 0-1,1 6 1,-1-8 1,1 0 0,-1 0 0,0 0 0,1 0 0,-1 0 0,0-1 0,1 1 0,-1 0 0,1-1 0,-1 1 0,1-1 0,-1 0 0,1 0 0,0 1 0,-1-1 0,1 0 0,-1 0 0,1 0 0,0 0 0,-1-1 0,4 0 0,34-9 0,-28 4 0,-1-1 0,1-1 0,-2 0 0,1 0 0,-1-1 0,0 0 0,-1-1 0,0 0 0,0 0 0,-1-1 0,-1 1 0,1-2 0,-2 1 0,5-14 0,-24 62 0,7-24 0,2 1 0,0 0 0,0 1 0,1-1 0,1 1 0,-3 27 0,6-42 0,0 1 0,0-1 0,0 0 0,0 1 0,0-1 0,0 0 0,0 0 0,1 1 0,-1-1 0,0 0 0,0 1 0,0-1 0,0 0 0,0 0 0,1 1 0,-1-1 0,0 0 0,0 0 0,0 1 0,1-1 0,-1 0 0,0 0 0,0 0 0,1 0 0,-1 1 0,0-1 0,0 0 0,1 0 0,-1 0 0,0 0 0,1 0 0,-1 0 0,0 0 0,0 0 0,1 0 0,-1 1 0,0-1 0,1-1 0,17-2 0,13-14 0,-13 1 0,0-2 0,-2 0 0,0 0 0,-1-2 0,-2 0 0,1 0 0,-2-1 0,11-26 0,-6 6 0,-2 1 0,-2-2 0,14-72 0,-66 179 0,25-38 0,1 1 0,2 0 0,0 1 0,2 0 0,1 0 0,2 1 0,0 0 0,2 0 0,0 40 0,4-68 0,0 1 0,1-1 0,-1 0 0,0 1 0,1-1 0,0 0 0,0 1 0,-1-1 0,1 0 0,1 0 0,-1 0 0,2 3 0,8-1 0,0-18 0,6-36 0,15-81 0,-32 145 0,-1-7 0,1 0 0,0 1 0,1-1 0,0 0 0,0 1 0,4 13 0,-4-19 0,0 0 0,0 0 0,0-1 0,1 1 0,-1 0 0,1 0 0,-1-1 0,1 1 0,0-1 0,-1 1 0,1-1 0,0 1 0,0-1 0,0 0 0,0 0 0,0 0 0,0 0 0,0-1 0,0 1 0,1 0 0,-1-1 0,0 0 0,0 1 0,1-1 0,-1 0 0,0 0 0,4-1 0,-1 1 0,-1-1 0,1 0 0,0 0 0,0-1 0,-1 1 0,1-1 0,-1 0 0,1 0 0,-1-1 0,0 1 0,0-1 0,0 0 0,0 0 0,0-1 0,-1 1 0,1-1 0,-1 1 0,3-6 0,9-10 0,-2-2 0,16-28 0,-23 37 0,-6 12 0,-50 99 0,45-87 0,1 0 0,0 0 0,0 0 0,1 0 0,1 1 0,-2 22 0,4-34 0,0 0 0,0-1 0,0 1 0,0 0 0,0 0 0,0-1 0,0 1 0,0 0 0,1-1 0,-1 1 0,0 0 0,0-1 0,1 1 0,-1 0 0,1-1 0,-1 1 0,0-1 0,1 1 0,-1-1 0,1 1 0,-1-1 0,1 1 0,-1-1 0,1 1 0,0-1 0,-1 1 0,1-1 0,0 0 0,-1 1 0,1-1 0,0 0 0,-1 0 0,1 0 0,0 0 0,-1 1 0,1-1 0,0 0 0,-1 0 0,1 0 0,0 0 0,0 0 0,-1-1 0,1 1 0,0 0 0,-1 0 0,1 0 0,0-1 0,-1 1 0,1 0 0,0-1 0,0 0 0,35-20 0,3-21 0,-32 32 0,0 1 0,1 0 0,1 0 0,-1 1 0,2 0 0,-1 0 0,1 1 0,0 1 0,20-11 0,-29 17 0,0-1 0,0 1 0,0-1 0,0 1 0,0-1 0,0 1 0,0 0 0,1 0 0,-1 0 0,0-1 0,0 1 0,0 0 0,0 0 0,1 1 0,-1-1 0,0 0 0,0 0 0,0 1 0,0-1 0,0 0 0,0 1 0,1-1 0,-1 1 0,0-1 0,0 1 0,0 0 0,-1-1 0,1 1 0,0 0 0,0 0 0,0 0 0,0 0 0,-1 0 0,1 0 0,0 0 0,-1 0 0,1 0 0,-1 0 0,1 1 0,1 6 0,-1-1 0,0 1 0,0 0 0,-1 0 0,-1 11 0,1-13 0,-1-1 0,1 1 0,0-1 0,0 1 0,1-1 0,0 1 0,0-1 0,0 1 0,0-1 0,4 8 0,-2-9 0,0 0 0,0-1 0,1 1 0,-1-1 0,1 0 0,-1 0 0,1 0 0,0 0 0,0-1 0,0 0 0,1 0 0,-1 0 0,0 0 0,7 1 0,-9-2 0,1-1 0,0 1 0,0-1 0,0 0 0,0 0 0,-1 0 0,1-1 0,0 1 0,0-1 0,0 1 0,-1-1 0,1 0 0,0 0 0,-1 0 0,1 0 0,0-1 0,-1 1 0,0-1 0,1 1 0,-1-1 0,0 0 0,0 0 0,0 0 0,3-4 0,3-3 0,-1 0 0,-1 0 0,0-1 0,0 0 0,0 0 0,-2-1 0,1 0 0,-1 1 0,-1-1 0,0-1 0,0 1 0,-1 0 0,-1-1 0,0 1 0,0-1 0,-1 1 0,-2-15 0,2 24 0,-1 1 0,1 0 0,0-1 0,-1 1 0,0 0 0,1 0 0,-1 0 0,0-1 0,1 1 0,-1 0 0,0 0 0,0 0 0,0 0 0,0 0 0,0 1 0,-2-2 0,1 0 0,10 2 0,1 0 0,-1 0-259,8-1-2732,-16 1 2736,1-1-1,-1 1 1,1 0-1,-1-1 1,1 1-1,-1 0 1,0-1-1,1 1 1,-1-1-1,0 1 1,1 0-1,-1-1 0,0 1 1,0-1-1,1 1 1,-1-1-1,0 1 1,0-1-1,0 1 1,0-1-1,0 1 1,0-1-1,0 1 1,0-1-1,0 1 1,0-1-1,0 0 0,0-14-14098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6:00.8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54 25368,'-17'-9'4773,"8"-1"-2147,6 3-2626,3 1 0,0 1 0,8 1 0,7 1 0,-2-1 0,2-1-5958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6:03.2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332 1 6470,'-28'3'578,"-173"18"1959,98-14 6354,392-8-4653,684 9-1824,972-19-370,-756-15 812,-1335 38-6174,23 0-6411,58-10-558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6:08.8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395 255 12684,'-88'-49'933,"66"36"-11,0 0 1,-1 2-1,-28-11 1,50 21-808,-1 1 0,1-1 0,0 1 0,-1-1 0,1 1 1,0 0-1,-1-1 0,1 1 0,-1 0 0,1 0 0,0 0 0,-1 0 0,1 0 0,-1 1 0,1-1 0,-3 1 0,4-1-84,0 1 0,-1-1-1,1 0 1,0 1 0,0-1-1,0 1 1,-1-1 0,1 1 0,0-1-1,0 1 1,0-1 0,0 1-1,0-1 1,0 1 0,0-1-1,0 1 1,0-1 0,0 1-1,0-1 1,0 1 0,0-1-1,0 0 1,0 1 0,1-1 0,-1 1-1,0-1 1,0 1 0,1-1-1,-1 1 1,0-1 0,3 4 63,-1 0 1,1 0 0,0 0-1,0-1 1,0 0 0,0 1-1,1-1 1,0 0 0,4 3-1,15 6 261,1-1 0,1-2-1,-1 0 1,41 9 0,111 14 363,-151-29-642,487 42 430,4-39-137,-400-6-176,-225 21 399,-777 5 251,885-26-842,-318-11 48,234 5 9,-145-31 0,223 35-52,0 0-1,0 0 1,0-1 0,0 0-1,0 0 1,0 0-1,-8-7 1,14 10-1,0-1-1,0 1 1,1-1 0,-1 0-1,0 1 1,1-1 0,-1 0-1,1 0 1,-1 1 0,1-1-1,-1 0 1,1 0 0,0 0-1,-1 1 1,1-1 0,0 0-1,-1 0 1,1 0 0,0 0-1,0 0 1,0 0 0,0 0-1,0 0 1,0-1 0,1 0-2,0 0 0,0 0 1,1 0-1,-1 1 1,0-1-1,1 1 0,-1-1 1,1 1-1,-1-1 0,1 1 1,-1 0-1,1 0 1,0 0-1,0 0 0,0 0 1,2-1-1,27-10-30,0 1 0,0 1 0,1 2 0,0 2 0,52-5 0,-46 6 45,558-41 184,7 41 28,-407 6-208,-296 17-156,-1227 58 759,1297-78-595,18 0 3,11-1 69,25-8-124,1 2-1,0 1 0,0 0 1,0 2-1,50-5 0,-19 2-17,856-96 19,-333 48 106,-530 50-74,-49 7-11,0 0 0,0 0 0,0 0 0,0 0 0,0 0 0,0 0 0,0 0 0,0-1 0,0 1 0,0 0 0,0 0 0,0 0 0,0 0 0,0 0 0,0 0 0,0 0 0,0 0 0,0 0 0,0 0 0,0 0 0,0-1 0,0 1 0,0 0 0,0 0 0,0 0 0,-20-1 0,-35 0 21,-537 50-419,297-4-2443,3 9-3652,104-18-1509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6:10.3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93 72 5317,'0'0'4052,"-10"0"-2958,-33 1 166,42 0-1163,-1-1 0,0 0 0,0 0 1,0 1-1,1-1 0,-1 1 0,0-1 0,1 1 0,-1 0 0,1 0 0,-1 0 0,1 0 0,-1 0 1,1 0-1,-1 0 0,1 0 0,0 1 0,0-1 0,-1 0 0,1 1 0,0-1 0,0 1 0,1-1 1,-1 1-1,0 0 0,0-1 0,1 1 0,-1 0 0,1-1 0,0 1 0,-1 0 0,1 0 1,0 0-1,0-1 0,0 1 0,0 0 0,0 0 0,0-1 0,1 1 0,-1 0 0,1 0 0,-1-1 1,1 1-1,0 0 0,-1-1 0,1 1 0,0-1 0,0 1 0,0-1 0,0 1 0,1-1 0,-1 0 1,0 1-1,0-1 0,1 0 0,-1 0 0,3 1 0,20 5 337,1-1 0,0-2 1,-1 0-1,2-2 0,-1-1 0,33-2 0,-13 1-190,97 1 45,653 25 25,-583-9-287,179 18 961,-344-25-580,-31 0-231,-16-10-172,0 1 1,0-1-1,0 1 0,0-1 0,0 1 0,-1-1 1,1 1-1,0-1 0,0 1 0,0-1 1,-1 1-1,1-1 0,0 1 0,-1-1 1,1 1-1,0-1 0,-1 0 0,1 1 1,-1-1-1,1 0 0,-1 1 0,1-1 1,0 0-1,-1 0 0,1 1 0,-1-1 1,1 0-1,-1 0 0,1 0 0,-1 0 0,0 1 1,1-1-1,-1 0 0,0 0 0,-22 5 178,1 0-1,-2-1 1,1-2-1,0 0 1,-43-3-1,30 0-123,-614-48 317,-4 0-576,795 62-126,974-11 161,-361-52 133,-733 46 64,-48 3 96,-1029 63 472,-8 0-79,1030-61-506,-36-3 44,70 2-57,-1 0-1,1 0 1,0 0-1,-1 0 0,1 1 1,0-1-1,-1 0 0,1 0 1,0 0-1,0 0 1,-1 0-1,1 0 0,0-1 1,-1 1-1,1 0 0,0 0 1,-1 0-1,1 0 1,0 0-1,0 0 0,-1 0 1,1-1-1,0 1 0,0 0 1,-1 0-1,1 0 1,0-1-1,0 1 0,-1 0 1,1 0-1,0-1 0,0 1 1,0 0-1,0 0 1,-1-1-1,1 1 0,0 0 1,0-1-1,0 1 0,0 0 1,0-1-1,0 1 1,0 0-1,0 0 0,0-1 1,0 1-1,0 0 0,0-1 1,0 1-1,0 0 1,0-1-1,0 1 0,0 0 1,0-1-1,1 1 0,17-13-13,19 0-23,0 1 0,0 2 1,1 2-1,44-4 1,-11 0 14,856-110-882,6 50 0,-929 72 936,-11 1 17,-30 4 85,-45 7 139,-239 40 99,-1072 191 598,1237-210-1740,107-21-2137,0 0-3944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8:59:23.1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369 76 6086,'-181'7'4721,"113"-5"5543,786-36-9042,-180 5-1030,-345 19-181,62-2 907,-1940 110 2258,1916-111-3181,1390-46-443,-2451 73 1622,7 61-1083,781-69-641,-114 21 1113,83-3-3103,7 12-5183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0:58.8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1 1281,'-7'9'32,"3"0"-160,1-4 0,1 2-737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0:59.2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1 1 641</inkml:trace>
  <inkml:trace contextRef="#ctx0" brushRef="#br0" timeOffset="1">1 1 641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0:59.9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1 257 2338,'0'0'1975,"3"-10"-1708,37-99 570,-6 31 6633,-24 44-1329,-3 8 1734,-8 45-5380,-6 18-1821,-18 53-1,16-64-336,1 0 0,2 0 0,0 1 0,2-1 0,-1 28 0,5-52-337,0 0 0,0-1 0,0 1 0,0 0 0,0 0 0,0-1 0,1 1 0,-1 0 0,1-1 0,-1 1 0,1-1 0,-1 1 0,1 0 0,0-1 0,0 1 0,2 2 0,-2-4 0,0 1 0,0-1 0,0 0 0,1 0 0,-1 1 0,0-1 0,0 0 0,0 0 0,1 0 0,-1 0 0,0 0 0,0 0 0,1 0 0,-1-1 0,0 1 0,0 0 0,0-1 0,1 1 0,-1-1 0,0 1 0,0-1 0,0 0 0,0 1 0,0-1 0,1-1 0,13-9 0,0 0 0,-2 0 0,1-1 0,-2-1 0,18-22 0,51-77 0,-74 102 0,50-79 0,-58 125 0,-4-17 0,-2 0 0,-14 28 0,14-32 0,0 1 0,0 0 0,2 0 0,-5 22 0,10-38 0,0 0 0,0 1 0,0-1 0,0 1 0,0-1 0,0 0 0,0 1 0,0-1 0,0 0 0,0 1 0,0-1 0,0 1 0,1-1 0,-1 0 0,0 1 0,0-1 0,0 0 0,1 1 0,-1-1 0,0 0 0,0 1 0,1-1 0,-1 0 0,0 0 0,1 1 0,-1-1 0,0 0 0,1 0 0,-1 0 0,0 0 0,1 1 0,-1-1 0,0 0 0,1 0 0,-1 0 0,1 0 0,-1 0 0,0 0 0,1 0 0,-1 0 0,1 0 0,-1 0 0,0 0 0,1 0 0,-1 0 0,0 0 0,1 0 0,-1 0 0,1-1 0,-1 1 0,0 0 0,1 0 0,-1 0 0,0-1 0,1 1 0,-1 0 0,1-1 0,-1 1 0,13-8 0,1-1 0,-1-1 0,0 0 0,-1-1 0,0 0 0,-1-1 0,19-26 0,-6 10 0,68-98-6048,-102 142-209,-1 1-1873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01.1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30 279 15150,'0'0'6289,"10"-9"-3454,12-9-1512,-5 6-21,-1-1-1,-1-1 1,0 0 0,18-24-1,-33 38-1295,0 0-1,0 0 1,0 0 0,1 0-1,-1 0 1,0 0 0,0-1-1,0 1 1,0 0 0,0 0-1,0 0 1,0 0 0,0-1-1,0 1 1,0 0 0,1 0-1,-1 0 1,0 0 0,0-1-1,0 1 1,0 0 0,0 0-1,0 0 1,0 0 0,0-1 0,0 1-1,-1 0 1,1 0 0,0 0-1,0 0 1,0-1 0,0 1-1,0 0 1,0 0 0,0 0-1,0 0 1,0 0 0,0-1-1,-1 1 1,1 0 0,0 0-1,0 0 1,0 0 0,0 0-1,0 0 1,-1 0 0,1 0-1,0-1 1,0 1 0,-13 1 201,-15 7-36,18-2-171,0 0 0,1 0 0,-1 1 0,2 0 0,-1 1 0,1 0 0,0 0 0,1 1 0,-1 0 0,2 0 0,-1 0 0,2 1 0,-6 10 0,11-19 0,0-1 0,0 1 0,0-1 0,0 0 0,1 1 0,-1-1 0,0 0 0,0 1 0,0-1 0,0 0 0,1 1 0,-1-1 0,0 0 0,0 1 0,1-1 0,-1 0 0,0 1 0,0-1 0,1 0 0,-1 0 0,0 0 0,1 1 0,-1-1 0,0 0 0,1 0 0,-1 0 0,1 0 0,-1 1 0,0-1 0,1 0 0,-1 0 0,0 0 0,1 0 0,-1 0 0,1 0 0,-1 0 0,0 0 0,1 0 0,-1-1 0,1 1 0,-1 0 0,1 0 0,14-2 0,-3-1 0,-1-1 0,0 0 0,19-10 0,-23 9 0,0 2 0,0-1 0,0 1 0,1 0 0,-1 1 0,1 0 0,-1 0 0,1 0 0,0 1 0,0 0 0,12 1 0,-19 0 0,0 0 0,0 1 0,0-1 0,0 1 0,0-1 0,0 1 0,0-1 0,0 1 0,-1 0 0,1-1 0,0 1 0,0 0 0,0 0 0,-1-1 0,1 1 0,0 0 0,-1 0 0,1 0 0,-1 0 0,1 0 0,-1 0 0,1 0 0,-1 0 0,0 0 0,1 0 0,-1 0 0,0 0 0,0 1 0,0-1 0,0 1 0,0-1 0,0 0 0,0 1 0,0-1 0,0 0 0,1 0 0,-1 0 0,0 1 0,1-1 0,-1 0 0,0 0 0,1 0 0,0 0 0,-1 0 0,1 0 0,0 0 0,-1 0 0,1 0 0,0 0 0,0 0 0,0 0 0,0 0 0,0-1 0,0 1 0,0 0 0,0-1 0,0 1 0,0-1 0,0 1 0,0-1 0,0 1 0,1-1 0,-1 0 0,0 0 0,3 1 0,2-2 0,0 0 0,0 0 0,0-1 0,0 0 0,0 0 0,0 0 0,-1-1 0,1 0 0,0 0 0,-1 0 0,10-8 0,54-51 0,-64 57 0,3-2 0,13-12 0,-1-1 0,-1 0 0,-1-2 0,-1 0 0,0-1 0,19-37 0,-57 77 0,12-2 0,0 1 0,1-1 0,0 1 0,2 1 0,0-1 0,0 1 0,2 0 0,0 0 0,1 1 0,1-1 0,0 1 0,2 27 0,0-46 0,1 1 0,-1-1 0,0 0 0,1 1 0,-1-1 0,0 1 0,1-1 0,-1 1 0,1-1 0,-1 1 0,1-1 0,-1 1 0,1-1 0,0 1 0,-1-1 0,1 1 0,0 0 0,-1 0 0,1-1 0,0 1 0,-1 0 0,1 0 0,0 0 0,-1-1 0,1 1 0,0 0 0,-1 0 0,1 0 0,0 0 0,0 0 0,-1 1 0,1-1 0,0 0 0,-1 0 0,1 0 0,0 1 0,-1-1 0,1 0 0,0 1 0,-1-1 0,1 0 0,-1 1 0,1-1 0,0 1 0,-1-1 0,1 1 0,-1-1 0,1 1 0,-1-1 0,0 1 0,1 0 0,-1-1 0,0 1 0,1-1 0,-1 1 0,0 0 0,0 0 0,1-1 0,-1 1 0,0 0 0,0-1 0,0 2 0,3-11 0,1 0 0,-2 0 0,1-1 0,-1 0 0,-1 1 0,0-1 0,0 0 0,-1 0 0,-1-15 0,-13 55 0,13-28 0,1-1 0,0 1 0,0 0 0,0 0 0,0 0 0,0 0 0,1 0 0,-1 0 0,1-1 0,-1 1 0,1 0 0,-1 0 0,1-1 0,0 1 0,0 0 0,0-1 0,0 1 0,0-1 0,0 1 0,1-1 0,-1 1 0,0-1 0,1 0 0,-1 0 0,2 1 0,2 1 0,0-1 0,0 1 0,0-1 0,0-1 0,0 1 0,0-1 0,0 0 0,1 0 0,5 0 0,4 0 0,1-1 0,0-1 0,-1 0 0,1-1 0,27-7 0,47-36 0,-91 47 0,0 0 0,1-1 0,-1 1 0,1-1 0,0 1 0,-1 0 0,1 0 0,0-1 0,0 1 0,0 0 0,0-1 0,1 1 0,-1 0 0,0-1 0,1 1 0,-1 0 0,1-1 0,-1 1 0,1-1 0,1 2 0,5 0 0,0 0 0,1-1 0,0 0 0,-1 0 0,1-1 0,0 0 0,15 0 0,-15-1 0,1 0 0,-1 1 0,1 0 0,-1 1 0,14 4 0,-19-5 0,0 1 0,0-1 0,0 1 0,0 0 0,0 0 0,-1 0 0,1 0 0,-1 1 0,0-1 0,1 0 0,-1 1 0,0 0 0,0 0 0,-1 0 0,1-1 0,-1 2 0,1-1 0,1 6 0,5 26 0,-1 1 0,-1 0 0,-3 0 0,0 0 0,-4 48 0,0-46 0,2-37 0,-1 1 0,0-1 0,0 0 0,0 0 0,0 0 0,0 1 0,0-1 0,0 0 0,0 0 0,0 0 0,0 1 0,-1-1 0,1 0 0,0 0 0,-1 0 0,1 0 0,-1 0 0,1 0 0,-1 1 0,0-1 0,0-1 0,1 1 0,-1 0 0,0 0 0,0 0 0,0 0 0,0 0 0,0-1 0,0 1 0,0 0 0,0-1 0,0 1 0,0-1 0,-2 1 0,2-1 0,-1-1 0,0 1 0,1-1 0,-1 0 0,0 1 0,1-1 0,-1 0 0,1 0 0,-1 0 0,1 0 0,0 0 0,-1 0 0,1 0 0,0-1 0,0 1 0,0 0 0,0-1 0,0 1 0,0-1 0,0 1 0,0-1 0,0 1 0,0-3 0,-5-12 0,1 1 0,1-1 0,0 1 0,1-1 0,0-1 0,1 1 0,1 0 0,1 0 0,2-19 0,-2 32 7,1 0 0,0 0 0,0 0 0,0 1-1,0-1 1,0 0 0,0 0 0,1 0 0,0 1 0,-1-1 0,1 1 0,0-1-1,0 1 1,0 0 0,1 0 0,-1 0 0,0 0 0,1 0 0,0 0 0,-1 1 0,1-1-1,0 1 1,3-1 0,10-5-241,1 1 0,35-7 1,-14 4-1067,8-6-5320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03.6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102 249 5285,'13'-18'6533,"5"-8"-965,-14 8 3845,-43 18-8543,33 2-727,1 1 0,-1-1 0,1 1 0,-1 0 0,1 0 0,0 1 1,0 0-1,0 0 0,0 0 0,1 0 0,0 1 0,0-1 0,0 1 0,0 0 0,1 0 1,0 1-1,0-1 0,0 1 0,1 0 0,0-1 0,0 1 0,0 0 0,1 0 0,0 0 1,-1 11-1,3-16-128,-1 0 1,1-1-1,0 1 1,0-1-1,-1 1 1,1-1-1,0 0 1,0 1-1,0-1 1,0 0-1,-1 1 1,1-1-1,0 0 1,0 0-1,0 0 1,0 0-1,0 0 1,0 0-1,0 0 1,0 0-1,0 0 1,-1 0-1,1-1 1,2 0-1,25-5 276,-12-2-227,0 0-1,-1-1 1,0-1 0,-1 0 0,23-22 0,60-68 247,-87 88-306,1 1-5,0 0 0,-1-1 0,-1 0 0,0-1 0,0 0 0,-1-1 0,10-25 0,-54 84 0,5-4 0,15-22 0,1 2 0,0 0 0,2 1 0,-18 37 0,31-58 0,-1 0 0,0 0 0,1 0 0,-1 1 0,1-1 0,-1 0 0,1 1 0,0-1 0,0 0 0,-1 1 0,1-1 0,0 0 0,0 1 0,0-1 0,0 0 0,1 1 0,-1-1 0,0 0 0,1 1 0,-1-1 0,0 0 0,1 1 0,0-1 0,-1 0 0,1 0 0,0 0 0,-1 0 0,2 2 0,1-2 0,-1 0 0,0 0 0,0 0 0,0 0 0,1-1 0,-1 1 0,0-1 0,0 1 0,1-1 0,-1 0 0,1 0 0,-1 0 0,0 0 0,5-1 0,6-1 0,0-1 0,-1-1 0,1 1 0,23-12 0,-34 14-409,5-2-2740,-16 1-9949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04.2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189 23 13741,'0'0'15903,"-11"-5"-15257,3 1-499,5 2-110,0 1 0,1-1 1,-1 1-1,0-1 0,1 1 0,-1 0 1,0 0-1,0 0 0,0 1 0,0-1 1,0 1-1,0 0 0,0-1 0,0 1 1,-1 1-1,1-1 0,0 0 1,0 1-1,0-1 0,0 1 0,0 0 1,1 0-1,-1 0 0,-4 3 0,-5 4 164,1 1 0,0 0 0,-15 16 0,23-21-162,0-1 1,0 1 0,0 0 0,0 0-1,1 0 1,-1 0 0,1 0-1,0 1 1,0-1 0,1 1-1,-1-1 1,1 1 0,0 0-1,0 5 1,1-10-40,1 1 0,-1-1 0,1 1 0,-1-1 0,0 1 0,1 0 0,0-1 0,-1 0 0,1 1 0,-1-1 0,1 1 0,-1-1 0,1 0 0,0 1 0,-1-1 0,1 0 0,0 0 0,-1 1 0,1-1 0,0 0 0,0 0 0,-1 0 0,1 0 0,0 0 0,-1 0 0,1 0 0,0 0 0,-1 0 0,2-1 0,25-2 0,-8-4 0,0-1 0,-1-1 0,0 0 0,-1-2 0,0 0 0,0-1 0,-1-1 0,-1 0 0,21-22 0,-33 32 0,-3 5 0,-7 13 0,-23 37 0,4-6 0,25-45-65,0 0-1,0 0 1,1 0-1,-1 0 1,0 0-1,1 0 1,-1 1-1,1-1 1,-1 0-1,1 0 1,0 1-1,-1-1 1,1 0-1,0 1 1,0-1-1,0 0 1,0 0-1,0 1 1,0-1-1,0 0 1,1 1-1,-1-1 1,0 0-1,1 0 1,-1 1-1,1-1 1,-1 0-1,1 0 1,1 2-1,-1-2-195,1-1-1,0 1 1,0 0-1,0-1 1,0 1-1,0-1 0,0 0 1,0 0-1,0 1 1,0-1-1,0 0 1,0-1-1,0 1 0,0 0 1,0-1-1,0 1 1,0-1-1,0 1 0,2-2 1,10-6-7277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04.6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110 0 16720,'0'0'15492,"-10"1"-15006,0 0-479,0 1 1,-1 0 0,1 1-1,0 0 1,1 1 0,-1-1 0,1 2-1,-12 6 1,50-12-4052,-16-1 359,-26 1 107,-2 1-4077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05.0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1 146 12300,'0'0'17600,"11"-2"-16126,38-6-1028,-8 1-101,45-12-1,-75 17-320,-1-1-1,0-1 1,-1 0-1,1 0 0,-1-1 1,0-1-1,0 1 1,0-1-1,-1-1 1,9-7-1,-16 14-23,-1-1 0,1 0 0,0 0 0,0 1 0,0-1 0,0 0 0,-1 0 0,1 0 0,0 0 0,-1 0 0,1 0 0,-1 0 0,1 0 0,-1 0 0,0 0 0,1-1 0,-1 1 0,0 0 0,0 0 0,1 0 0,-1 0 0,0-1 0,0 1 0,-1 0 0,1 0 0,0 0 0,0 0 0,-1-2 0,0 1 0,-1 1 0,1 0 0,0-1 0,-1 1 0,1 0 0,-1 0 0,0 0 0,1 0 0,-1 0 0,0 1 0,0-1 0,1 0 0,-1 1 0,0-1 0,-3 1 0,-5-2 0,0 1 0,1 0 0,-1 1 0,0 0 0,-18 3 0,16 2 0,1 0 0,-1 1 0,1 0 0,0 0 0,1 1 0,0 1 0,0 0 0,0 0 0,1 1 0,0 0 0,1 1 0,0 0 0,1 0 0,-12 22 0,17-30 0,1-1 0,1 1 0,-1 0 0,0 0 0,0 0 0,1 0 0,-1 1 0,1-1 0,-1 0 0,1 0 0,0 0 0,0 0 0,0 0 0,0 0 0,1 4 0,0-5 0,-1 0 0,1 0 0,-1 0 0,1 0 0,0 0 0,0 0 0,-1 0 0,1 0 0,0 0 0,0 0 0,0 0 0,0-1 0,0 1 0,0 0 0,0-1 0,0 1 0,0-1 0,1 1 0,-1-1 0,1 1 0,8 0 0,0 1 0,-1-2 0,1 1 0,0-1 0,16-3 0,-5 2 0,50-8-3095,-58 6 1734,-1 0 0,0-1 1,0 0-1,-1-1 0,1 0 1,18-12-1,-9 0-6230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05.4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94 1 14350,'0'0'16944,"-10"3"-15967,-32 13-545,41-16-430,0 1 0,-1-1 0,1 0 0,0 1 0,0-1 0,0 1 0,0-1 0,-1 1 0,1 0-1,0-1 1,0 1 0,0 0 0,1 0 0,-1 0 0,0 0 0,0 0 0,0 0 0,0 0 0,1 0 0,-1 0 0,1 0 0,-1 0 0,1 0 0,-1 1 0,1-1 0,0 0 0,-1 0 0,1 0 0,0 1 0,0-1-1,0 0 1,0 1 0,0-1 0,0 0 0,0 0 0,0 1 0,1-1 0,-1 0 0,0 0 0,2 2 0,-1 0-3,1-1 0,0 0 0,0 0 0,-1 0 0,2 0 0,-1 0 0,0 0-1,0-1 1,0 1 0,1-1 0,-1 1 0,1-1 0,-1 0 0,5 1 0,17 3-79,-1-1-1,27 1 1,15 1-58,-66-5 141,1-1-1,0 0 1,-1 0 0,1 0-1,0 1 1,-1-1 0,1 0-1,0 0 1,0 1-1,-1-1 1,1 0 0,0 1-1,0-1 1,0 0 0,-1 1-1,1-1 1,0 0 0,0 1-1,0-1 1,0 0 0,0 1-1,0-1 1,0 1 0,0-1-1,0 0 1,0 1 0,0-1-1,0 0 1,0 1-1,0-1 1,0 1 0,0-1-1,0 0 1,0 1 0,0-1-1,0 0 1,1 1 0,-1-1-1,0 0 1,0 1 0,1-1-1,-1 0 1,0 1 0,0-1-1,1 0 1,-1 0 0,0 1-1,1-1 1,-1 0-1,0 0 1,1 0 0,-1 1-1,0-1 1,1 0 0,-1 0-1,0 0 1,1 0 0,-1 0-1,1 0 1,-1 0 0,0 0-1,1 0 1,-1 0 0,0 0-1,1 0 1,-1 0 0,1 0-1,-1 0 1,1-1-1,-27 17 192,5-9-491,-2-1 1,1-1-1,0-1 0,-1-1 1,0-1-1,-43-2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06.0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0 11339,'0'0'14114,"3"8"-12347,0 9-1249,0 0-1,-2 0 0,0 0 0,0 0 0,-2 0 0,0 0 1,-1 0-1,-1 0 0,-8 27 0,2 1-142,7-23-879,9-28-796,7-36-2427,-13-18-7035,-1 30 1431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06.4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41 13901,'0'0'15439,"57"-27"-13710,-26 22-223,2 1-1314,3 0-192,-3 3 0,-2 1 0,-7 0 0,-3 0 0,-9 4-737,-8 2-2754,-4 3-2082,-7-4-1634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06.7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 11723,'0'0'16560,"75"10"-14190,-39-14-801,3-3-1024,-2 1-545,-3 2 0,-5 3 0,-5 1 0,-9 0-769,-8 10-1953,-7 5-1410,-7 3-673,-15-1-2530</inkml:trace>
  <inkml:trace contextRef="#ctx0" brushRef="#br0" timeOffset="1">2 191 7623,'0'0'22325,"61"13"-20691,-33-13-1026,4 0-543,0 0-33,-1 0-1121,-1 1-1634,-4-1-1921,-2 0-1730,-6 0-6567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07.5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174 73 16528,'0'0'11712,"-11"-2"-11589,5 1-84,3 0-1,0 1 1,0-1-1,-1 1 0,1-1 1,0 1-1,0 0 1,0 0-1,0 0 1,0 1-1,0-1 0,0 1 1,0 0-1,0-1 1,0 1-1,0 1 0,0-1 1,1 0-1,-1 1 1,0-1-1,1 1 1,-1 0-1,1 0 0,-5 4 1,-3 6 240,0 2 1,0-1 0,1 1 0,1 1-1,0-1 1,-5 18 0,11-28-229,0-1 0,1 2 0,-1-1 0,1 0 1,0 0-1,0 0 0,1 1 0,-1-1 1,1 0-1,0 1 0,0-1 0,1 0 0,-1 0 1,1 1-1,0-1 0,0 0 0,0 0 1,1 0-1,0 0 0,-1 0 0,1 0 0,0 0 1,1-1-1,-1 1 0,1-1 0,0 1 1,0-1-1,3 3 0,45 25-51,-41-26 0,0 1 0,-1 0 0,0 0 0,0 0 0,9 10 0,-17-16 0,0 1 0,-1-1 0,1 1 0,-1-1 0,1 1 0,-1-1 0,1 1 0,-1-1 0,1 1 0,-1 0 0,1-1 0,-1 1 0,0 0 0,1-1 0,-1 1 0,0 0 0,0-1 0,1 1 0,-1 0 0,0 0 0,0-1 0,0 1 0,0 0 0,0 0 0,0-1 0,0 1 0,0 0 0,-1 0 0,1 0 0,-1 0 0,0 0 0,0-1 0,0 1 0,0-1 0,0 1 0,0-1 0,0 1 0,0-1 0,0 0 0,0 1 0,0-1 0,0 0 0,0 0 0,0 0 0,0 0 0,-3 0 0,-1 0 0,0 0 0,0-1 0,0 0 0,0 0 0,1 0 0,-1 0 0,0-1 0,-6-2 0,3-3 0,0 1 0,0-1 0,1-1 0,0 1 0,0-1 0,1-1 0,0 1 0,0-1 0,1 0 0,0 0 0,1-1 0,0 1 0,0-1 0,-2-14 0,6 22 0,0 1 0,0-1 0,0 1 0,0-1 0,1 1 0,-1-1 0,1 1 0,-1 0 0,1-1 0,-1 1 0,1 0 0,0-1 0,0 1 0,0 0 0,0 0 0,-1 0 0,2 0 0,-1-1 0,0 2 0,0-1 0,0 0 0,0 0 0,1 0 0,-1 0 0,0 1 0,1-1 0,-1 1 0,0-1 0,1 1 0,-1-1 0,1 1 0,-1 0 0,3 0 0,61-8 0,-46 7 0,2 0-458,0-2 0,0-1 0,0 0 0,0-1 0,39-16 0,-53 17 330,0 0 0,1-1-1,-2 1 1,1-1 0,-1 0 0,1-1 0,-2 0 0,1 0-1,0 0 1,-1 0 0,-1-1 0,1 0 0,-1 0-1,0 0 1,0-1 0,-1 1 0,0-1 0,3-12-1,-4 10 574,0 0-1,0 0 0,-1 0 0,1-13 0,-4 24-365,0 0 1,0 0-1,1 0 0,-1 0 0,1 0 1,-1 0-1,1 0 0,-1 1 0,1-1 1,0 1-1,0-1 0,-3 4 1,-8 19 68,1-1 1,1 2-1,1 0 1,1 0 0,2 0-1,0 1 1,1 0 0,2 0-1,1 0 1,1 1 0,1-1-1,5 37 1,6-24-149,-3-29 0,-3-28 0,-2-50 0,-3 48 0,1 0 0,0 0 0,1 0 0,2 0 0,5-20 0,-9 39 0,1 0 0,0 1 0,-1-1 0,1 0 0,0 0 0,0 0 0,0 0 0,-1 1 0,1-1 0,0 0 0,0 1 0,0-1 0,0 1 0,0-1 0,0 1 0,0 0 0,0-1 0,0 1 0,0 0 0,1 0 0,-1-1 0,0 1 0,0 0 0,0 0 0,0 0 0,0 0 0,0 1 0,0-1 0,1 0 0,-1 0 0,1 1 0,43 14 0,-28-10 0,-9-3 0,0 0 0,0-1 0,0 0 0,0 0 0,0-1 0,0 0 0,0-1 0,0 1 0,0-2 0,0 1 0,9-4 0,-14 4 0,0 0 0,1-1 0,-1 1 0,0-1 0,0 0 0,-1 0 0,1 0 0,0 0 0,-1 0 0,1-1 0,-1 1 0,0-1 0,1 0 0,-1 1 0,-1-1 0,1 0 0,0 0 0,-1 0 0,1-1 0,-1 1 0,0 0 0,0 0 0,-1-1 0,1 1 0,0-1 0,-1 1 0,0-1 0,0-3 0,0 6 0,0 1 0,0-1 0,0 0 0,-1 0 0,1 1 0,0-1 0,0 0 0,-1 0 0,1 1 0,0-1 0,-1 0 0,1 1 0,-1-1 0,1 0 0,-1 1 0,1-1 0,-1 1 0,1-1 0,-1 1 0,0-1 0,1 1 0,-1-1 0,1 1 0,-1 0 0,0-1 0,0 1 0,1 0 0,-1 0 0,0-1 0,0 1 0,1 0 0,-1 0 0,0 0 0,0 0 0,1 0 0,-1 0 0,0 0 0,0 0 0,0 0 0,1 1 0,-1-1 0,0 0 0,-1 1 0,-2 0 0,1-1 0,-1 2 0,0-1 0,1 0 0,-1 1 0,1 0 0,-1-1 0,-3 4 0,0 1 0,-1 1 0,1 0 0,1 0 0,-1 1 0,-9 16 0,13-20 0,1 0 0,0 0 0,0 0 0,1 0 0,-1 0 0,1 0 0,0 1 0,0-1 0,0 0 0,1 1 0,-1-1 0,1 1 0,0-1 0,0 1 0,1-1 0,0 5 0,0-7 0,0 0 0,1 0 0,-1-1 0,0 1 0,1 0 0,-1 0 0,1-1 0,0 1 0,-1-1 0,1 1 0,0-1 0,0 0 0,0 0 0,0 0 0,0 0 0,0 0 0,0 0 0,0-1 0,1 1 0,-1 0 0,0-1 0,0 0 0,0 0 0,5 0 0,63 1 0,-57-2 0,-5 0-443,0 1 1,0-1-1,0-1 1,15-4-1,-17 4-192,-1 0 0,1-1 0,-1 0 0,0 0 0,0 0 0,0-1 0,0 1 0,0-1 0,-1 0 0,0-1 0,7-8 0,8-17-6508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08.5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1 15310,'0'0'10576,"-5"12"-8137,-4 15-1698,1 1-1,2 0 0,0 1 0,2-1 1,-1 59-1,5-79-740,0-1 0,1 1 0,0 0 0,0-1 0,0 1 0,5 12 0,-6-19 0,1 0 0,-1 0 0,1 0 0,0 0 0,-1 0 0,1 0 0,0 0 0,-1 0 0,1 0 0,0 0 0,0 0 0,0 0 0,0-1 0,0 1 0,0 0 0,0-1 0,0 1 0,0-1 0,0 1 0,2 0 0,-1-1 0,0 0 0,0-1 0,0 1 0,0 0 0,0-1 0,0 1 0,0-1 0,-1 1 0,1-1 0,0 0 0,0 0 0,-1 0 0,1 0 0,0 0 0,-1 0 0,1 0 0,1-2 0,14-15 0,0 0 0,-1-2 0,-1 1 0,-1-2 0,-1 0 0,-1-1 0,-1 0 0,0 0 0,13-47 0,-58 148-6488,-8 18-5076,39-88 11151,1 0 0,-1 0 0,2 1-1,0-1 1,-1 11 0,2-19 682,0 0 0,0-1 0,0 1 0,0 0 0,0 0 0,0 0 0,0 0 0,0 0 0,0 0 0,1 0 0,-1 0 0,0 0 0,1 0 0,-1 0 1,1-1-1,-1 1 0,1 0 0,-1 0 0,1 0 0,-1-1 0,1 1 0,0 0 0,-1-1 0,1 1 0,0 0 0,0-1 0,-1 1 0,1-1 0,0 1 1,2 0-1,-1-1 36,0 0 1,1 0 0,-1 0 0,0 0-1,1 0 1,-1-1 0,1 1 0,-1-1 0,0 1-1,0-1 1,1 0 0,1-1 0,6-3 3,0-1 1,-1 0-1,1 0 1,13-13-1,-9 4-509,-2 0 0,0-1 0,-1-1 0,0 0 0,-2 0 0,0-1 0,-1 0 0,0-1 0,4-20 0,11-23 1784,-37 131 2799,7-41-3933,0-1 0,2 1 0,1 1 1,2-1-1,0 43 0,4-67-450,2-9 0,1-11 0,-4 9 0,5-54 0,-6 57 0,0 0 0,0 0 0,0 0 0,-1 0 0,1 0 0,-1 1 0,0-1 0,0 0 0,0 0 0,0 1 0,-1-1 0,-2-4 0,4 8 0,0 0 0,0-1 0,0 1 0,0 0 0,-1-1 0,1 1 0,0 0 0,0 0 0,0-1 0,-1 1 0,1 0 0,0 0 0,0 0 0,0-1 0,-1 1 0,1 0 0,0 0 0,-1 0 0,1 0 0,0-1 0,0 1 0,-1 0 0,1 0 0,0 0 0,-1 0 0,1 0 0,0 0 0,-1 0 0,1 0 0,0 0 0,-1 0 0,1 0 0,0 0 0,0 0 0,-1 0 0,1 0 0,0 1 0,-1-1 0,1 0 0,-5 14 0,6 19 0,1-30 0,-1 0 0,1 0 0,0 0 0,0 0 0,0 0 0,1 0 0,-1-1 0,0 1 0,1-1 0,0 1 0,0-1 0,0 0 0,0 0 0,0 0 0,0-1 0,0 1 0,0-1 0,1 1 0,-1-1 0,1 0 0,-1-1 0,1 1 0,-1 0 0,5-1 0,6 2 0,0-1 0,0-1 0,-1 0 0,1-1 0,16-3 0,-22 3 0,0-1 0,0-1 0,0 0 0,0 0 0,-1-1 0,1 0 0,9-6 0,-14 8 0,0 0 0,0 0 0,0-1 0,-1 1 0,1 0 0,-1-1 0,1 0 0,-1 1 0,0-1 0,0 0 0,0 0 0,0 0 0,-1-1 0,1 1 0,-1 0 0,0-1 0,0 1 0,0-1 0,0-6 0,-1 10 0,0-1 0,-1 1 0,1-1 0,0 1 0,-1-1 0,1 1 0,0-1 0,-1 1 0,1-1 0,-1 1 0,1 0 0,-1-1 0,1 1 0,-1 0 0,1-1 0,-1 1 0,0 0 0,1 0 0,-1-1 0,1 1 0,-1 0 0,0 0 0,1 0 0,-1 0 0,0 0 0,1 0 0,-1 0 0,1 0 0,-1 0 0,0 0 0,1 0 0,-1 0 0,1 0 0,-1 1 0,0-1 0,-25 7 0,17-3 0,1 1 0,-1 0 0,2 1 0,-1 0 0,0 0 0,1 1 0,-9 10 0,14-14 0,-1-1 0,1 1 0,0 0 0,0 0 0,0-1 0,0 1 0,0 1 0,1-1 0,-1 0 0,1 0 0,0 0 0,0 1 0,0-1 0,0 1 0,1-1 0,-1 1 0,1-1 0,0 1 0,0-1 0,0 1 0,1-1 0,-1 0 0,1 1 0,1 4 0,0-6 0,-1 0 0,1 0 0,0 0 0,0-1 0,0 1 0,0 0 0,1-1 0,-1 1 0,0-1 0,1 0 0,-1 1 0,0-1 0,1 0 0,0-1 0,-1 1 0,1 0 0,-1-1 0,6 1 0,51 2 0,-56-3 0,58-3-3659,-48 1 1734,1-1 0,-1 0 0,0-1-1,1 0 1,-2-1 0,1-1 0,-1 0 0,13-8 0,-1-2-5469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08.8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137 37 3523,'0'0'28470,"-12"-7"-27781,-37-19-604,46 25-85,0 0 0,1 1 0,-1-1 0,1 1 0,-1-1 0,0 1 0,1 0 0,-1 0 0,0 1 0,1-1 0,-1 0 0,0 1 0,1 0 0,-1-1 0,1 1 0,-1 0 0,-3 2 0,4-2 0,1 0 0,-1-1 0,1 1 0,0 0 0,-1 0 0,1 0 0,-1 0 0,1 0 0,0 1 0,0-1 0,0 0 0,0 0 0,0 1 0,0-1 0,0 1 0,0-1 0,0 1 0,1-1 0,-1 1 0,1-1 0,-1 1 0,1 2 0,0-3 0,1 0 0,-1 0 0,1 0 0,0 0 0,0-1 0,0 1 0,0 0 0,-1 0 0,1-1 0,0 1 0,0-1 0,0 1 0,0 0 0,1-1 0,-1 0 0,0 1 0,0-1 0,0 0 0,0 0 0,0 1 0,2-1 0,31 5 0,-29-5 0,104 5 0,-85-6 0,1 1 0,0 1 0,-1 2 0,0 0 0,33 9 0,-57-12 0,1 0 0,0 1 0,0-1 0,-1 0 0,1 0 0,0 0 0,0 1 0,-1-1 0,1 0 0,0 1 0,-1-1 0,1 0 0,0 1 0,-1-1 0,1 1 0,-1-1 0,1 1 0,-1-1 0,1 1 0,-1 0 0,1-1 0,-1 1 0,1 0 0,-1-1 0,0 1 0,1 0 0,-1-1 0,0 1 0,0 0 0,0 0 0,1-1 0,-1 1 0,0 0 0,0 0 0,0 0 0,0-1 0,0 1 0,-1 0 0,1 0 0,0-1 0,0 1 0,0 0 0,-1 0 0,1-1 0,0 1 0,-1 0 0,1-1 0,0 1 0,-1 0 0,1-1 0,-1 1 0,1-1 0,-1 1 0,1-1 0,-1 1 0,0-1 0,1 1 0,-1-1 0,0 1 0,-40 27 0,23-18 0,0-1 0,-1 0 0,0-2 0,0 0 0,-1-1 0,0 0 0,-39 4 0,58-10-33,1 0 1,0 0-1,0 0 0,0 0 1,0 0-1,0 0 1,-1 0-1,1 0 0,0 0 1,0-1-1,0 1 0,0 0 1,-1 0-1,1 0 0,0 0 1,0 0-1,0 0 0,0 0 1,0 0-1,0-1 1,0 1-1,-1 0 0,1 0 1,0 0-1,0 0 0,0 0 1,0-1-1,0 1 0,0 0 1,0 0-1,0 0 0,0 0 1,0 0-1,0-1 1,0 1-1,0 0 0,0 0 1,0 0-1,0 0 0,0-1 1,0 1-1,0 0 0,0 0 1,0 0-1,0 0 0,0 0 1,0-1-1,0 1 1,0 0-1,1 0 0,-1 0 1,0 0-1,0 0 0,0-1 1,0 1-1,0 0 0,0 0 1,1 0-1,2-5-5534,9-8-9617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10.7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63 7271,'0'0'14873,"1"-12"-5857,18 11-8762,0-1 0,0-1 0,0-1 0,0 0 0,18-9 1,57-10-782,-93 22 348,15 1-2212,-10 7-7776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16.8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195 129 19506,'-1'-2'206,"0"1"1,0-1-1,0 0 0,0 1 0,0 0 0,0-1 0,0 1 0,0 0 0,-1-1 0,1 1 0,-1 0 0,1 0 0,0 0 0,-1 0 0,0 0 0,1 1 0,-1-1 0,0 0 0,1 1 0,-1-1 0,0 1 0,1 0 0,-1-1 0,0 1 1,0 0-1,0 0 0,1 0 0,-1 0 0,0 0 0,0 1 0,1-1 0,-1 1 0,-2 0 0,-2 0-50,-1 0 0,0 0 0,0 1 0,1 0 0,0 0 0,-1 1 0,-9 6 0,7-3-33,1 1 1,0 0 0,0 1-1,1 0 1,-7 10 0,11-14-46,0 0 0,0 0 0,1 1 0,-1-1 1,1 1-1,0-1 0,1 1 0,-1 0 0,1 0 0,0 0 1,0 0-1,0 0 0,1 5 0,0-9-70,0 0 0,0 0 0,0 0-1,0-1 1,1 1 0,-1 0 0,0 0 0,1 0 0,-1-1 0,0 1 0,1 0-1,-1-1 1,1 1 0,-1 0 0,1-1 0,-1 1 0,1 0 0,0-1-1,-1 1 1,1-1 0,0 1 0,-1-1 0,1 0 0,0 1 0,-1-1-1,3 1 1,27 2 159,31-17 175,-39 5-167,0-1 0,-1-1 0,-1 0 0,1-2 0,-2 0 0,0-2 0,0 0 0,-2-1 0,0 0 0,-1-2 0,0 0 0,-1-1 0,22-38 0,-30 40-175,-32 43 0,12-8 0,-36 59 0,46-72 0,0 1 0,1 0 0,-1-1 0,1 1 0,1 1 0,-1-1 0,1 0 0,0 0 0,0 0 0,1 1 0,0 9 0,0-14 0,1-1 0,0 0 0,0 1 0,-1-1 0,1 0 0,0 1 0,0-1 0,0 0 0,1 0 0,-1 0 0,0 0 0,0 0 0,0 0 0,1-1 0,-1 1 0,1 0 0,-1 0 0,0-1 0,1 1 0,-1-1 0,1 0 0,-1 1 0,1-1 0,-1 0 0,1 0 0,0 0 0,-1 0 0,4 0 0,48-4 0,-41 1 0,-1 0 0,1-2 0,-1 1 0,-1-1 0,1-1 0,-1 0 0,1-1 0,-2 0 0,1 0 0,-1-1 0,0 0 0,-1 0 0,0-1 0,0-1 0,-1 1 0,8-14 0,-57 67 0,38-39 0,1 1 0,-1-1 0,1 1 0,0 0 0,0 0 0,-3 11 0,6-16 0,0 0 0,-1 0 0,1 0 0,0 0 0,0 0 0,0 0 0,0 1 0,0-1 0,0 0 0,1 0 0,-1 0 0,0 0 0,0 0 0,1 0 0,-1 0 0,1 0 0,-1 0 0,1 0 0,-1 0 0,1 0 0,-1 0 0,1 0 0,0-1 0,0 1 0,-1 0 0,1 0 0,0-1 0,0 1 0,0 0 0,0-1 0,0 1 0,0-1 0,0 0 0,0 1 0,0-1 0,0 1 0,0-1 0,0 0 0,0 0 0,0 0 0,0 0 0,1 0 0,-1 0 0,0 0 0,0 0 0,0 0 0,1-1 0,11 1 0,1-1 0,-1-1 0,0 0 0,0-1 0,0 0 0,-1-1 0,1-1 0,-1 0 0,17-9 0,-8 2 0,-2 0 0,1-1 0,-2-1 0,28-27 0,-54 50 0,0 0 0,1 0 0,1 1 0,0 0 0,0 0 0,1 1 0,0 0 0,1-1 0,0 2 0,0-1 0,1 0 0,-1 15 0,4-25-77,0 0 0,0 1 0,1-1-1,-1 0 1,0 1 0,1-1 0,-1 0 0,1 1 0,-1-1-1,1 0 1,0 0 0,-1 0 0,1 0 0,0 0 0,0 0 0,0 0-1,0 0 1,0 0 0,0 0 0,0 0 0,0 0 0,0-1-1,0 1 1,0 0 0,1-1 0,-1 1 0,0-1 0,1 0 0,-1 1-1,0-1 1,0 0 0,1 0 0,-1 0 0,1 0 0,-1 0-1,2 0 1,-1 0-288,0 0 0,1 0 0,-1 0 0,0 0 0,1-1 0,-1 1 0,0-1-1,0 1 1,1-1 0,-1 0 0,0 0 0,0 0 0,0 0 0,0-1 0,0 1 0,0 0-1,0-1 1,-1 1 0,1-1 0,2-3 0,6-17-10701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17.1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16335,'0'0'16432,"36"49"-26746,-19-36 3396,1-3-5318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17.5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116 7 5669,'0'0'25619,"-10"-1"-24364,4 0-1105,-1 0-144,0 0 0,0 0 0,0 0 1,0 1-1,0 0 0,0 0 0,0 1 0,0 0 0,0 0 1,1 0-1,-8 3 0,13-3-6,1-1 0,-1 0 0,1 0 0,-1 1 0,1-1 0,-1 0 0,1 1 0,-1-1 0,1 0 0,0 1 0,-1-1 0,1 1 0,0-1 0,-1 1 0,1-1 0,0 1 0,-1-1 0,1 1 0,0-1 0,0 1 0,0-1 0,-1 1 0,1-1 0,0 1 0,0-1 0,0 1 0,0 0 0,0-1 0,0 1 0,0-1 0,0 1 0,0 0 0,0-1 0,1 1 0,-1-1 0,0 1 0,0-1 0,0 1 0,1-1 0,-1 1 0,0-1 0,1 1 0,-1-1 0,0 1 0,1-1 0,-1 0 0,1 1 0,-1-1 0,0 1 0,1-1 0,-1 0 0,1 0 0,-1 1 0,1-1 0,-1 0 0,1 0 0,0 1 0,-1-1 0,1 0 0,-1 0 0,1 0 0,-1 0 0,2 0 0,42 8 0,-40-7 0,10 0 0,-1 0 0,0 1 0,-1 0 0,22 7 0,-32-9 0,0 1 0,0-1 0,-1 1 0,1 0 0,0-1 0,0 1 0,-1 0 0,1 0 0,0 1 0,-1-1 0,1 0 0,-1 0 0,0 1 0,1-1 0,-1 1 0,0-1 0,0 1 0,0-1 0,0 1 0,0 0 0,0 0 0,0-1 0,-1 1 0,1 0 0,-1 0 0,1 0 0,-1 0 0,0 0 0,0 0 0,1 0 0,-2 2 0,0-1 0,0-1 0,0 1 0,0-1 0,0 1 0,-1-1 0,0 0 0,1 0 0,-1 0 0,0 0 0,0 0 0,0 0 0,0 0 0,0 0 0,0-1 0,-1 1 0,1-1 0,-1 0 0,1 1 0,-1-1 0,-4 1 0,-55 16 0,55-17-489,-1 1 0,1-2 0,-1 1-1,1-1 1,-10 0 0,16 0 341,0 0-1,0-1 0,0 1 0,0 0 1,0 0-1,0 0 0,0-1 0,0 1 1,0-1-1,0 1 0,0-1 1,0 1-1,1-1 0,-1 1 0,0-1 1,0 0-1,0 1 0,1-1 0,-1 0 1,0 0-1,1 0 0,-1 1 1,1-1-1,-1 0 0,1 0 0,-1 0 1,1 0-1,0 0 0,-1 0 1,1 0-1,0 0 0,0 0 0,0 0 1,0 0-1,0 0 0,0 0 0,0 0 1,0 0-1,0 0 0,0 0 1,0 0-1,1 0 0,-1 0 0,0 0 1,1 0-1,-1 0 0,1-1 0,6-10-9508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17.9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67 23478,'0'0'6935,"12"0"-4933,-10 0-1973,11 1 53,0-1 0,0 0 0,0-1 1,14-2-1,-23 2-86,0 0-1,0 0 1,0 0-1,0-1 1,0 0 0,0 1-1,0-1 1,0 0-1,-1-1 1,1 1 0,-1-1-1,0 1 1,0-1-1,0 0 1,0 0 0,0-1-1,0 1 1,-1-1-1,4-5 1,-4-2 4,-10 12 0,-9 10 0,9-3 0,-38 42 0,44-47 0,-1 0 0,1 1 0,0-1 0,0 1 0,0-1 0,0 1 0,0 0 0,1 0 0,0 0 0,0 0 0,0 0 0,0 0 0,0 7 0,2-11 0,-1 1 0,1 0 0,-1-1 0,1 1 0,-1 0 0,1-1 0,0 1 0,-1-1 0,1 1 0,0-1 0,-1 1 0,1-1 0,0 1 0,0-1 0,-1 0 0,1 1 0,0-1 0,0 0 0,0 0 0,-1 0 0,1 0 0,0 1 0,0-1 0,0 0 0,0 0 0,1-1 0,33 1 0,-27-1 0,7 0 0,-1-1 0,0 0 0,0-1 0,-1-1 0,17-7 0,-16 6 0,0 0 0,0 1 0,1 1 0,25-3 0,-39 6 0,-1 0 0,1 0 0,0 0 0,-1 0 0,1 0 0,-1 1 0,1-1 0,-1 0 0,1 0 0,-1 1 0,1-1 0,-1 0 0,1 0 0,-1 1 0,1-1 0,-1 1 0,1-1 0,-1 0 0,0 1 0,1-1 0,-1 1 0,0-1 0,1 1 0,-1-1 0,0 1 0,0-1 0,0 1 0,1-1 0,-1 1 0,0-1 0,0 1 0,0 0 0,0-1 0,0 1 0,0-1 0,0 1 0,0-1 0,0 1 0,0 0 0,0-1 0,0 1 0,-1 0 0,-4 21 0,5-22 0,-4 28 0,4-27 0,1-1 0,-1 1 0,0 0 0,1-1 0,-1 1 0,0 0 0,1-1 0,-1 1 0,1-1 0,-1 1 0,1-1 0,-1 1 0,1-1 0,-1 1 0,1-1 0,-1 1 0,1-1 0,0 1 0,-1-1 0,1 0 0,0 0 0,1 1 0,2 0 0,1-1 0,-1 0 0,1 0 0,-1 0 0,1-1 0,-1 0 0,0 1 0,1-1 0,-1-1 0,5-1 0,9-3 0,-1 0 0,0 1 0,0 0 0,1 1 0,0 1 0,21-1 0,-39 4 0,1 0 0,-1 1 0,1-1 0,-1 0 0,1 0 0,-1 1 0,1-1 0,-1 0 0,0 0 0,1 1 0,-1-1 0,1 1 0,-1-1 0,0 0 0,1 1 0,-1-1 0,0 1 0,0-1 0,1 1 0,-1-1 0,0 0 0,0 1 0,0-1 0,0 1 0,0-1 0,1 1 0,-1 0 0,0-1 0,0 1 0,0-1 0,0 1 0,0-1 0,-1 1 0,1-1 0,0 1 0,0-1 0,0 1 0,0-1 0,0 1 0,-1-1 0,1 1 0,0-1 0,0 0 0,-1 1 0,1-1 0,0 1 0,-1-1 0,0 1 0,-14 25 0,10-21-5,-19 20-2216,4-16-4137,9-8-11579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19.0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81 13581,'0'0'13687,"1"-8"-12971,-1 5-676,0 0 0,0 0 0,1 1 0,0-1 1,-1 0-1,1 0 0,0 1 0,0-1 0,0 0 0,1 1 1,-1-1-1,1 1 0,-1 0 0,1-1 0,0 1 0,0 0 1,0 0-1,3-2 0,-1 1 73,1 0 0,0 0 0,0 1 0,0 0 0,0 0 0,0 0 0,0 1 0,1-1 0,-1 1 0,0 0 0,7 1 0,-10-1-100,0 1-1,0 0 1,0 0-1,-1 0 1,1 0-1,0 1 1,0-1 0,0 0-1,0 1 1,-1-1-1,1 1 1,0 0-1,0-1 1,-1 1 0,1 0-1,0 0 1,-1 0-1,1 1 1,-1-1-1,0 0 1,1 0-1,1 3 1,-1 0 3,0 0 0,0-1 0,0 1 0,0 0 0,-1 0 0,0 0 0,0 0 0,0 0-1,0 0 1,0 5 0,-1 11 62,0 0 0,-1 0 0,-5 28 0,5-45-58,-9 92 156,10-94-166,1-1 0,-1 1 0,1 0 0,-1 0 0,1-1 1,-1 1-1,1-1 0,-1 1 0,1 0 0,0-1 0,-1 1 1,1-1-1,0 0 0,-1 1 0,1-1 0,0 1 0,0-1 0,-1 0 1,1 0-1,0 1 0,0-1 0,0 0 0,-1 0 0,1 0 1,0 0-1,0 0 0,0 0 0,-1 0 0,1 0 0,0 0 0,0 0 1,0 0-1,-1-1 0,1 1 0,0 0 0,0-1 0,-1 1 1,2-1-1,35-12 378,-15-2-261,0-2-1,-1 0 1,36-38-1,11-9 20,-68 64-148,1 0 1,-1 0 0,0 0 0,0 0-1,0 0 1,0 0 0,0 0-1,0 0 1,0 0 0,1 0 0,-1 0-1,0 0 1,0 0 0,0 0-1,0 0 1,0 0 0,1 0-1,-1 0 1,0 0 0,0 0 0,0 0-1,0 0 1,0 0 0,0 0-1,0 0 1,1 0 0,-1 0-1,0 0 1,0 0 0,0 0 0,0 0-1,0 0 1,0 1 0,0-1-1,0 0 1,0 0 0,1 0-1,-1 0 1,0 0 0,0 0 0,0 0-1,0 1 1,0-1 0,0 0-1,0 0 1,0 0 0,0 0 0,0 0-1,0 0 1,0 1 0,0-1-1,0 0 1,0 0 0,0 0-1,0 0 1,0 0 0,0 0 0,0 1-1,0-1 1,0 0 0,0 0-1,-1 17-172,-4 18-57,0-19 404,1 0 1,1 0-1,-1 30 1,4-45-173,0 0 1,0-1-1,1 1 1,-1 0-1,0-1 1,1 1-1,-1 0 0,0-1 1,1 1-1,-1 0 1,1-1-1,-1 1 1,1-1-1,0 1 0,-1-1 1,1 1-1,-1-1 1,1 0-1,0 1 1,0-1-1,-1 0 0,1 1 1,0-1-1,-1 0 1,1 0-1,0 0 1,0 0-1,-1 1 0,1-1 1,0 0-1,0 0 1,0-1-1,-1 1 1,1 0-1,0 0 0,0 0 1,-1 0-1,1-1 1,0 1-1,-1 0 1,2-1-1,34-13-13,-16-1 12,-2-1 0,1 0 0,-2-2 0,0 0 0,-2-1 0,0-1 0,20-34 0,-22 36 0,-15 41 0,-11 19 0,8-31 0,1 0 0,0 0 0,1 0 0,0 1 0,1-1 0,0 1 0,1-1 0,0 1 0,1 0 0,1 18 0,0-29 3,0 1-1,0-1 1,0 0 0,0 1-1,0-1 1,1 0 0,-1 1-1,0-1 1,1 0 0,-1 0-1,1 0 1,-1 0 0,1-1-1,-1 1 1,1 0 0,-1-1-1,1 1 1,0-1 0,-1 1-1,1-1 1,0 0 0,-1 0-1,1 1 1,0-1 0,2-1-1,48-2-349,-16-7-2013,-2-8-4152,0-5-4645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19.7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82 14638,'0'0'2322,"4"-11"940,26-59 2962,-53 119-3749,11-27-1513,2 1-1,0 0 1,-12 45-1,21-64-961,0 1 0,0-1 0,0 1 0,1 0 0,0-1 0,0 1 0,0 0 0,0-1 0,1 1 0,2 7 0,-3-11 0,1 0 0,-1 0 0,1 0 0,-1 0 0,1 0 0,0 0 0,-1-1 0,1 1 0,0 0 0,0 0 0,0-1 0,-1 1 0,1-1 0,0 1 0,0 0 0,0-1 0,0 0 0,0 1 0,0-1 0,1 1 0,1-1 0,0 0 0,0 0 0,0 0 0,0 0 0,0 0 0,0-1 0,0 1 0,0-1 0,-1 1 0,5-3 0,7-3 0,-1-2 0,0 1 0,0-2 0,-1 0 0,0 0 0,0-1 0,-1 0 0,13-17 0,36-30 0,-60 56 0,0 1 0,1 0 0,-1-1 0,0 1 0,1 0 0,-1-1 0,0 1 0,1 0 0,-1-1 0,0 1 0,1 0 0,-1 0 0,1-1 0,-1 1 0,0 0 0,1 0 0,-1 0 0,1-1 0,-1 1 0,1 0 0,-1 0 0,1 0 0,-1 0 0,0 0 0,1 0 0,-1 0 0,1 0 0,-1 0 0,1 0 0,-1 1 0,1-1 0,-1 0 0,1 0 0,-1 0 0,0 0 0,1 1 0,-1-1 0,1 0 0,-1 0 0,0 1 0,1-1 0,-1 0 0,1 1 0,2 25 0,-14 33 0,9-49 0,-5 28 0,7-37 0,0 0 0,1-1 0,-1 1 0,0 0 0,0-1 0,1 1 0,-1 0 0,0-1 0,1 1 0,-1-1 0,1 1 0,-1-1 0,0 1 0,1-1 0,-1 1 0,1-1 0,0 1 0,-1-1 0,1 1 0,-1-1 0,1 0 0,0 1 0,-1-1 0,1 0 0,0 0 0,-1 1 0,1-1 0,0 0 0,-1 0 0,1 0 0,0 0 0,-1 0 0,1 0 0,0 0 0,-1 0 0,1 0 0,0 0 0,-1-1 0,1 1 0,0 0 0,-1 0 0,1-1 0,0 1 0,-1 0 0,1-1 0,0 1 0,-1 0 0,1-2 0,13-4 0,-1-1 0,0 0 0,-1-1 0,0 0 0,11-11 0,-15 12 0,0 0 0,0 1 0,0 0 0,1 0 0,0 1 0,0 0 0,0 0 0,1 1 0,-1 1 0,1-1 0,0 1 0,16-2 0,-25 6 0,0-1 0,0 1 0,1-1 0,-1 1 0,0 0 0,0-1 0,0 1 0,1 0 0,-1 0 0,0 0 0,0 0 0,-1 0 0,1 0 0,0 0 0,0 0 0,0 0 0,-1 0 0,1 0 0,0 1 0,-1-1 0,1 0 0,-1 1 0,0-1 0,1 0 0,-1 1 0,0-1 0,0 0 0,0 1 0,0-1 0,0 0 0,0 1 0,0 1 0,-3 51 0,0-44 0,1 0 0,-1 0 0,-1 0 0,0-1 0,-1 1 0,1-1 0,-9 11 0,12-34-2440,1-7-6982,4-9-8152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20.0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 26169,'0'0'6598,"55"-5"-11403,-41 7-1248,1-2-2980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21.6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122 1 12844,'0'0'14729,"-2"11"-12498,-11 39-1472,-25 61 1,24-76-520,2 0 1,1 0 0,1 1 0,2 0-1,-5 74 1,13-102-241,2-9 0,5-18 0,3-31 0,-5-30 0,-3 84 0,0-1 0,1 0 0,-1 0 0,1 0 0,0 0 0,0 0 0,0-1 0,0 1 0,1-1 0,-1 0 0,0 0 0,1 0 0,0-1 0,-1 1 0,1-1 0,0 1 0,0-1 0,0-1 0,0 1 0,0 0 0,0-1 0,0 0 0,0 0 0,0 0 0,0 0 0,0-1 0,0 0 0,4-1 0,0 1 0,0-1 0,0 0 0,0-1 0,0 1 0,-1-2 0,1 1 0,-1-1 0,0 0 0,0 0 0,0-1 0,0 0 0,10-11 0,-14 13 0,0-1 0,-1 1 0,1-1 0,-1 0 0,0 1 0,0-1 0,-1 0 0,1 0 0,-1 0 0,0-1 0,0 1 0,0 0 0,1-7 0,-3 10 0,1 1 0,0-1 0,0 1 0,-1-1 0,1 1 0,0-1 0,-1 1 0,1 0 0,0-1 0,-1 1 0,1 0 0,-1-1 0,1 1 0,0 0 0,-1-1 0,1 1 0,-1 0 0,1 0 0,-1 0 0,1-1 0,-1 1 0,1 0 0,-1 0 0,1 0 0,-1 0 0,1 0 0,-1 0 0,1 0 0,-1 0 0,1 0 0,-1 0 0,0 0 0,1 0 0,-1 0 0,1 1 0,-1-1 0,1 0 0,0 0 0,-1 1 0,-23 9 0,20-7 0,0 1 0,0-1 0,1 1 0,0 0 0,-1 0 0,1 1 0,1-1 0,-1 1 0,1-1 0,-1 1 0,1 0 0,1 0 0,-1 0 0,1 0 0,0 0 0,-1 9 0,2-14 0,0 1 0,1 0 0,-1 0 0,0 0 0,1 0 0,-1 0 0,1 0 0,-1-1 0,1 1 0,-1 0 0,1 0 0,-1-1 0,1 1 0,0 0 0,0-1 0,-1 1 0,1 0 0,0-1 0,0 1 0,0-1 0,-1 0 0,1 1 0,0-1 0,0 0 0,0 1 0,0-1 0,0 0 0,0 0 0,0 0 0,2 0 0,36 2 0,-30-2 0,7 0 0,9 0 0,0 1 0,43 7 0,-63-7 0,-1 0 0,1 0 0,0 0 0,-1 0 0,0 1 0,1 0 0,-1 0 0,0 0 0,0 0 0,0 0 0,0 1 0,0 0 0,0 0 0,-1 0 0,0 0 0,1 1 0,-1-1 0,-1 1 0,1 0 0,0 0 0,3 7 0,-5-8 0,0-1 0,-1 1 0,1 0 0,-1 0 0,1-1 0,-1 1 0,0 0 0,0 0 0,0 0 0,0-1 0,-1 7 0,-12-52 0,8 18 0,-4-11 0,2 0 0,-5-67 0,13 102 0,-1 1 0,0 0 0,1 0 0,-1-1 0,0 1 0,0 0 0,1 0 0,-1-1 0,0 1 0,1 0 0,-1 0 0,0 0 0,1 0 0,-1 0 0,1-1 0,-1 1 0,0 0 0,1 0 0,-1 0 0,1 0 0,-1 0 0,0 0 0,1 0 0,-1 0 0,0 0 0,1 1 0,-1-1 0,1 0 0,-1 0 0,0 0 0,1 0 0,-1 0 0,0 1 0,1-1 0,-1 0 0,21 8 0,-16-6 0,15 2 0,0 0 0,-1-2 0,1-1 0,0 0 0,0-1 0,28-4 0,-21 1 0,0 2 0,42 4 0,-68-3 0,0 1 0,0 0 0,0-1 0,0 1 0,-1 0 0,1 0 0,0 0 0,0-1 0,-1 1 0,1 0 0,-1 0 0,1 0 0,-1 0 0,1 0 0,-1 0 0,1 0 0,-1 1 0,0-1 0,0 0 0,0 0 0,1 0 0,-1 0 0,0 0 0,0 0 0,-1 1 0,1-1 0,0 2 0,-5 34 0,0-22 0,0 0 0,-14 24 0,12-25 0,1 0 0,-10 28 0,16-42 0,0 0 0,0 1 0,0-1 0,0 0 0,0 0 0,0 0 0,0 1 0,0-1 0,0 0 0,0 0 0,0 1 0,0-1 0,0 0 0,0 0 0,1 1 0,-1-1 0,0 0 0,0 0 0,0 0 0,0 1 0,0-1 0,0 0 0,1 0 0,-1 0 0,0 1 0,0-1 0,0 0 0,1 0 0,-1 0 0,0 0 0,0 0 0,0 0 0,1 1 0,-1-1 0,0 0 0,0 0 0,1 0 0,-1 0 0,0 0 0,0 0 0,0 0 0,1 0 0,-1 0 0,0 0 0,0 0 0,1 0 0,-1 0 0,0 0 0,1 0 0,8-2 0,2-3 0,0 1 0,-1-2 0,1 0 0,14-11 0,19-10 0,-34 22 0,-1 0 0,-1 0 0,1 0 0,0 1 0,0 1 0,0 0 0,0 0 0,0 0 0,1 1 0,-1 1 0,1 0 0,15 0 0,-24 1 0,0 1 0,-1 0 0,1-1 0,0 1 0,0 0 0,-1-1 0,1 1 0,0 0 0,-1 0 0,1 0 0,-1 0 0,1 0 0,-1 0 0,1 0 0,-1 0 0,0 0 0,0 0 0,1 0 0,-1 0 0,0 0 0,0 0 0,0 0 0,0 0 0,0 0 0,0 0 0,0 0 0,-1 0 0,1 2 0,-7 32 0,-8-7 0,12-23 0,1-1 0,-1 1 0,1 0 0,0-1 0,0 1 0,0 0 0,1 1 0,-1-1 0,0 7 0,3-11-22,-1-1 1,1 1-1,0-1 0,-1 1 0,1-1 1,0 1-1,-1-1 0,1 0 1,0 1-1,-1-1 0,1 0 1,0 0-1,0 1 0,0-1 0,-1 0 1,1 0-1,0 0 0,0 0 1,-1 0-1,1 0 0,0 0 1,0 0-1,0 0 0,-1 0 0,1-1 1,1 1-1,25-6-2173,-13 0 810,1-2 0,-1 1 1,-1-2-1,0 0 1,0 0-1,-1-2 0,0 1 1,12-15-1,-10 10 1850,0-2 0,-2 0 0,12-18 0,-17 13 5028,-7 22-5335,-1 0 1,1-1 0,0 1-1,-1 0 1,1 0 0,-1-1-1,1 1 1,0 0 0,-1 0-1,1 0 1,-1 0 0,1 0-1,0 0 1,-1-1 0,1 1-1,-1 0 1,1 0 0,-1 0-1,1 1 1,0-1 0,-1 0-1,1 0 1,-1 0 0,1 0-1,0 0 1,-1 0 0,1 0-1,-1 1 1,0-1 0,-37 24 2378,23-11-2386,1 0 0,-20 23 0,30-31-141,1-1 0,-1 1 0,1 0 0,0 0 0,1 0 0,-1 0 0,1 1 0,0-1 0,0 1 0,1-1 0,-1 1 0,1 0 0,0 5 0,1-10-10,0 0 0,0-1 0,0 1 0,0 0 0,1-1 0,-1 1 0,0 0 0,0-1 0,1 1 0,-1 0 0,0-1 0,1 1 0,-1-1 0,0 1 0,1-1 0,-1 1 0,1-1 0,-1 1 0,1-1 0,-1 1 0,1-1 0,-1 1 0,1-1 0,0 0 0,-1 1 0,1-1 0,-1 0 0,1 0 0,0 1 0,0-1 0,29 1 0,-21-2 0,-1-1 0,1 0 0,-1 0 0,14-7 0,0-4 0,-1-2 0,-1-1 0,0 0 0,-1-1 0,18-22 0,11-9 0,-50 60 0,-9 10 0,7-15 0,0 0 0,0 1 0,0 0 0,1 0 0,0-1 0,1 2 0,0-1 0,0 0 0,0 0 0,0 18 0,3-26 0,-1 1 0,0 0 0,0 0 0,1-1 0,-1 1 0,1 0 0,-1-1 0,0 1 0,1 0 0,-1-1 0,1 1 0,-1 0 0,1-1 0,0 1 0,-1-1 0,1 1 0,0-1 0,-1 1 0,1-1 0,0 0 0,-1 1 0,1-1 0,0 0 0,0 0 0,0 1 0,-1-1 0,1 0 0,0 0 0,0 0 0,0 0 0,-1 0 0,1 0 0,0 0 0,0 0 0,0-1 0,-1 1 0,1 0 0,1-1 0,34-9 0,-11-4 0,-1-2 0,0-1 0,-1 0 0,40-41 0,-26 20 0,56-78 0,-66 69 0,-27 47 0,0-1 0,0 1 0,0 0 0,0 0 0,0 0 0,0 0 0,0 0 0,0-1 0,0 1 0,0 0 0,0 0 0,0 0 0,0 0 0,0-1 0,0 1 0,0 0 0,0 0 0,0 0 0,0 0 0,-1-1 0,1 1 0,0 0 0,0 0 0,0 0 0,0 0 0,0 0 0,0 0 0,0 0 0,-1-1 0,1 1 0,0 0 0,0 0 0,0 0 0,0 0 0,0 0 0,-1 0 0,1 0 0,0 0 0,0 0 0,0 0 0,0 0 0,0 0 0,-1 0 0,1 0 0,0 0 0,0 0 0,0 0 0,0 0 0,-1 0 0,1 0 0,0 0 0,0 0 0,0 0 0,0 0 0,-1 0 0,1 0 0,0 0 0,0 0 0,0 0 0,0 1 0,0-1 0,0 0 0,-1 0 0,1 0 0,0 0 0,0 0 0,0 0 0,0 1 0,-11 5 0,-8 8 0,1 2 0,0 0 0,2 1 0,0 1 0,0 0 0,2 1 0,0 1 0,2 0 0,-20 41 0,30-58 0,1 1 0,0-1 0,0 0 0,0 1 0,0-1 0,1 0 0,-1 1 0,1-1 0,0 1 0,0-1 0,0 1 0,1-1 0,-1 1 0,1-1 0,0 0 0,0 1 0,1 3 0,0-5 0,0 0 0,0 0 0,0 0 0,0 0 0,0-1 0,0 1 0,0-1 0,0 1 0,1-1 0,-1 0 0,1 0 0,-1 0 0,1 0 0,-1 0 0,1-1 0,-1 1 0,1-1 0,0 0 0,-1 1 0,1-1 0,0 0 0,2-1 0,4 0 0,0 0 0,-1 0 0,1-1 0,0 0 0,-1-1 0,0 0 0,1 0 0,-1-1 0,-1 0 0,1 0 0,0-1 0,-1 0 0,11-10 0,5-5 0,-2-1 0,31-40 0,-61 75 0,1 0 0,0 1 0,0 0 0,2 0 0,0 0 0,0 1 0,2 0 0,0 0 0,1 0 0,0 1 0,0 20 0,3-35 0,0-1 0,0 0 0,0 0 0,1 0 0,-1 0 0,0 0 0,0 0 0,1 0 0,-1 0 0,0 0 0,1 0 0,-1 0 0,1 0 0,0 0 0,-1 0 0,1 0 0,0 0 0,-1-1 0,1 1 0,0 0 0,0 0 0,0-1 0,0 1 0,0-1 0,0 1 0,-1-1 0,1 1 0,0-1 0,1 1 0,-1-1 0,0 0 0,0 0 0,0 1 0,0-1 0,0 0 0,0 0 0,0 0 0,0 0 0,0 0 0,0-1 0,0 1 0,1 0 0,-1 0 0,0-1 0,1 0 0,2 0 0,0 0 0,1 0 0,-1 0 0,0-1 0,-1 0 0,1 0 0,0 0 0,0 0 0,-1-1 0,7-5 0,6-17-96,-11 6-3465,-2-7-8573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22.4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388 33 15407,'0'0'6528,"-9"-5"-3554,-1 0-2303,-1 0 0,1 2 0,-1-1-1,0 1 1,0 1 0,-1 0 0,1 1 0,-14-1 0,16 2-538,-1 0 1,0 1-1,0 0 1,0 1-1,1 0 0,-19 6 1,22-6-85,-4 1-2,1 0 0,1 1 0,-1 0 0,0 0-1,1 1 1,0 0 0,0 0 0,0 1 0,-13 13 0,21-18-44,0-1 1,0 1 0,0-1 0,0 1-1,0-1 1,1 0 0,-1 1 0,0-1-1,0 1 1,0-1 0,1 1 0,-1-1-1,0 0 1,1 1 0,-1-1 0,0 0-1,1 1 1,-1-1 0,0 0 0,1 0-1,-1 1 1,1-1 0,-1 0 0,0 0-1,1 0 1,-1 1 0,1-1 0,-1 0-1,1 0 1,-1 0 0,1 0 0,-1 0-1,1 0 1,-1 0 0,1 0 0,-1 0-1,0 0 1,1 0 0,-1 0 0,1 0-1,-1-1 1,1 1 0,0 0 0,33 0 44,-29 0-48,0 0 4,0 0 0,0 0 0,0 0 0,-1 1 1,1 0-1,0 0 0,-1 0 0,1 0 0,0 1 0,-1 0 0,0 0 0,1 0 0,-1 0 0,0 1 0,0 0 0,0 0 0,-1 0 0,1 0 1,4 6-1,-4-4 0,-1 0 1,0 0-1,-1 1 1,1-1 0,-1 1-1,0 0 1,-1 0-1,1 0 1,-1-1-1,0 1 1,-1 0 0,1 1-1,-1-1 1,0 0-1,-2 6 1,2-8-5,-1-1 0,0 1 0,0 0 0,0-1 0,-1 1 0,0-1 0,1 1 0,-1-1 0,0 0 0,0 0 0,-1 0 0,1 0 0,-1 0 0,1 0 0,-1-1 0,0 1 0,0-1 0,0 0 0,0 0 0,-1 0 0,1 0 0,-1 0 0,1-1 0,-1 1 0,1-1 0,-6 1 0,-6 2 0,-1-1 0,1 0 0,-1-1 0,-30 0 0,43-2-61,-1-1 0,1 0-1,-1 1 1,1-1 0,0 0 0,-1-1 0,1 1 0,0 0-1,0-1 1,0 0 0,0 0 0,0 0 0,0 0-1,0 0 1,1-1 0,-1 1 0,1-1 0,-3-2 0,4 3-18,1 1 0,-1 0 1,0 0-1,0-1 0,0 1 1,1 0-1,-1-1 1,0 1-1,1-1 0,0 1 1,-1-1-1,1 1 1,0-1-1,0 1 0,-1-1 1,1 1-1,1-1 0,-1 1 1,0-1-1,0 1 1,0-1-1,1 1 0,-1-1 1,1 1-1,-1 0 1,1-1-1,0 1 0,-1-1 1,1 1-1,0 0 0,0 0 1,0 0-1,0-1 1,0 1-1,0 0 0,0 0 1,0 0-1,1 0 1,-1 1-1,0-1 0,1 0 1,1 0-1,46-20-11548,-17 13 1436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22.7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 1 20628,'0'0'11183,"-2"10"-10334,-6 26-784,-17 46 0,1-5-88,24-77 9,0 1 1,0-1-1,0 0 0,-1 1 0,1-1 1,0 0-1,0 0 0,0 1 0,0-1 1,0 0-1,0 1 0,0-1 0,-1 0 1,1 1-1,0-1 0,0 0 0,0 1 1,0-1-1,1 0 0,-1 0 0,0 1 1,0-1-1,0 0 0,0 1 0,0-1 1,0 0-1,0 1 0,0-1 0,1 0 1,-1 0-1,0 1 0,0-1 0,0 0 1,1 0-1,-1 1 0,0-1 0,0 0 1,1 0-1,-1 1 0,14-7-1397,13-19-2559,3-22-5943,-17 23 2023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23.6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95 10186,'0'0'10879,"-3"10"-8738,0 0-1552,1-7-373,1 0 0,-1 0 0,1 0 0,0 1 1,0-1-1,1 1 0,-1-1 0,1 1 0,0-1 0,-1 0 0,2 7 0,0-9-115,-1 0-1,1-1 1,0 1 0,0 0 0,0-1 0,0 1 0,-1-1 0,1 1-1,0-1 1,0 0 0,0 1 0,0-1 0,0 0 0,0 0 0,0 1 0,0-1-1,0 0 1,0 0 0,0 0 0,0 0 0,2-1 0,30 1 211,-26-1-94,10-1-88,-1 0 1,1-2 0,-1 0-1,0 0 1,0-2-1,-1 0 1,0-1 0,0 0-1,0-1 1,-1-1-1,0 0 1,21-19 0,-33 26-104,1 0 1,-1 0-1,0-1 1,0 1 0,-1-1-1,1 1 1,0-1-1,-1 0 1,0 0 0,1 0-1,-1 1 1,-1-1-1,1 0 1,1-5 0,-2 7-11,0 0 0,0 0 0,0 0 1,-1-1-1,1 1 0,0 0 0,0 0 1,-1 0-1,1 0 0,-1 0 0,1 0 1,-1 0-1,1 0 0,-1 0 0,0 0 0,1 0 1,-1 0-1,0 1 0,0-1 0,1 0 1,-1 0-1,0 1 0,0-1 0,0 1 1,0-1-1,0 1 0,0-1 0,0 1 1,0-1-1,0 1 0,0 0 0,0 0 1,-1-1-1,1 1 0,0 0 0,0 0 1,0 0-1,0 0 0,0 0 0,-2 1 1,-6 0 12,1 0 1,-1 0 0,0 1-1,1 0 1,0 1 0,0 0-1,0 0 1,0 1 0,0 0 0,0 0-1,1 1 1,0 0 0,-11 10-1,10-8 5,0 0 0,1 1-1,-1 0 1,1 0 0,1 1-1,0 0 1,0 0 0,1 0 0,0 1-1,-7 18 1,12-27-35,-1 0 0,1 0 0,0 0 0,-1 0 0,1 0 0,0 0 0,0 1 0,-1-1 0,1 0 0,0 0 0,0 0 0,0 0 0,1 1 0,-1-1 0,0 0 0,0 0 0,1 0 0,-1 0 0,0 0 0,1 1 0,-1-1 0,1 0 0,0 0 0,-1 0 0,1 0 0,0-1 0,-1 1 0,1 0 0,0 0 0,0 0 0,1 1 0,1-1 0,0 0 0,1 0 0,-1 0 0,0-1 0,0 1 0,0-1 0,1 0 0,-1 1 0,0-1 0,1-1 0,4 0 0,13-2 0,0-2 0,32-11 0,-51 15 0,27-9 0,-7 1 0,-1 2 0,1 0 0,0 1 0,0 2 0,42-4 0,-63 8 0,0 0 0,0 0 0,0 0 0,0 0 0,0 0 0,1 0 0,-1 1 0,0-1 0,0 0 0,0 1 0,0-1 0,0 0 0,0 1 0,0-1 0,0 1 0,0 0 0,0-1 0,0 1 0,-1 0 0,1 0 0,0-1 0,0 1 0,-1 0 0,1 0 0,0 0 0,-1 0 0,1 0 0,-1 0 0,1 1 0,0 1 0,-1 0 0,1 1 0,-1-1 0,0 0 0,0 0 0,0 0 0,0 1 0,-1-1 0,1 0 0,-2 4 0,-2 7 0,-1 0 0,0-1 0,-12 22 0,19-38 0,10-16 0,-1 0 0,16-42 0,-6-46 0,-21 111 0,1-1 0,-1 1 0,0 0 0,1 0 0,0 0 0,0-1 0,0 1 0,0 0 0,1-1 0,0 1 0,-1-1 0,1 0 0,0 0 0,1 1 0,-1-1 0,0 0 0,1-1 0,0 1 0,0 0 0,0-1 0,0 0 0,0 1 0,0-1 0,0 0 0,1-1 0,-1 1 0,1-1 0,-1 1 0,1-1 0,0 0 0,0 0 0,-1-1 0,8 1 0,-2 0 0,1 0 0,-1-1 0,0 0 0,0-1 0,0 0 0,0 0 0,0-1 0,0 0 0,0-1 0,0 0 0,-1 0 0,1-1 0,11-7 0,-13 7 0,-1 1 0,0-2 0,0 1 0,-1 0 0,1-1 0,-1 0 0,0 0 0,0-1 0,-1 0 0,0 1 0,0-2 0,0 1 0,-1 0 0,1-1 0,1-7 0,-5 14 0,1-1 0,-1 1 0,0 0 0,0 0 0,0 0 0,0-1 0,0 1 0,0 0 0,0 0 0,0-1 0,0 1 0,0 0 0,0 0 0,0 0 0,-1-1 0,1 1 0,0 0 0,0 0 0,0-1 0,0 1 0,0 0 0,0 0 0,0 0 0,-1 0 0,1-1 0,0 1 0,0 0 0,0 0 0,0 0 0,-1 0 0,1-1 0,0 1 0,0 0 0,0 0 0,-1 0 0,1 0 0,0 0 0,0 0 0,0 0 0,-1 0 0,1 0 0,0 0 0,0 0 0,-1 0 0,1 0 0,-16 4 0,-11 12 0,10 0 0,1 0 0,-19 26 0,30-36 0,1 0 0,-1 1 0,1 0 0,1 0 0,-1 0 0,1 1 0,0-1 0,1 1 0,0-1 0,-2 12 0,4-18 0,0 0 0,0 0 0,0 0 0,0-1 0,0 1 0,0 0 0,0 0 0,0 0 0,1-1 0,-1 1 0,0 0 0,1 0 0,-1 0 0,0-1 0,1 1 0,-1 0 0,1-1 0,-1 1 0,1 0 0,0-1 0,-1 1 0,1-1 0,-1 1 0,1-1 0,0 1 0,1 0 0,27 5 0,32-15 0,-35 1 0,0-2 0,27-14 0,-37 15 0,1 1 0,-1 1 0,1 1 0,1 0 0,-1 1 0,1 1 0,32-4 0,-50 9 0,1-1 0,0 1 0,-1 0 0,1-1 0,-1 1 0,1 0 0,-1 0 0,1-1 0,-1 1 0,1 0 0,-1 0 0,0 0 0,1 0 0,-1-1 0,0 1 0,0 0 0,0 0 0,0 0 0,0 0 0,0 0 0,0 0 0,0 0 0,0 0 0,0 0 0,0-1 0,-1 1 0,1 0 0,0 0 0,-1 1 0,-7 29 0,7-29 0,0 0 0,1-1 0,-1 1 0,1 0 0,-1 0 0,1-1 0,0 1 0,-1 0 0,1 0 0,0-1 0,0 1 0,1 4 0,-1-6 0,0 1 0,1-1 0,-1 1 0,0-1 0,1 1 0,-1-1 0,0 1 0,1-1 0,-1 1 0,1-1 0,-1 1 0,1-1 0,-1 0 0,1 1 0,-1-1 0,1 0 0,-1 1 0,1-1 0,-1 0 0,1 0 0,0 1 0,-1-1 0,1 0 0,1 0 0,4 0 0,0 0 0,1-1 0,-1 0 0,0 0 0,0 0 0,7-3 0,-8 3 0,9-3 0,-4 1 0,-1 0 0,0 1 0,1 0 0,-1 1 0,1 0 0,0 0 0,17 2 0,-26-1-17,-1 0 1,1 0-1,-1 0 1,1 1-1,-1-1 1,1 0-1,-1 1 0,1-1 1,-1 0-1,1 1 1,-1-1-1,0 0 0,1 1 1,-1-1-1,0 0 1,1 1-1,-1-1 0,0 1 1,0-1-1,1 1 1,-1-1-1,0 1 1,0-1-1,0 1 0,0-1 1,1 1-1,-1-1 1,0 1-1,0-1 0,0 1 1,0 0-1,0-1 1,-1 1-1,1-1 1,0 1-1,0-1 0,0 1 1,0-1-1,0 1 1,-1-1-1,1 1 0,0-1 1,0 1-1,-1-1 1,1 0-1,0 1 1,-1-1-1,1 1 0,-1-1 1,1 0-1,0 1 1,-1-1-1,0 1 0,-24 21-2904,12-18-2551,-2-3-2728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24.0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14 17521,'-9'-2'9673,"-3"-1"-6118,4-2-1537,4 3-2018,4 0 0,8 2-1634,-4 0-5636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1:24.3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 22742,'0'0'7783,"65"0"-8616,-40 0-4548,-2-14-10346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4:24.1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95 15791,'0'0'9684,"15"-5"-7944,259-63 2038,-226 60-3886,1 1 1,0 2-1,0 3 1,53 4-1,-66 9-2829,-18-4-845,0-4-3869,-15-3 2264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4:24.5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 14542,'0'0'8413,"14"-1"-5802,-13 0-2526,137-12 2704,-117 12-2717,0 1 1,0 0-1,0 2 1,-1 0 0,30 7-1,-47-8-61,0 0-1,0 0 1,0 0-1,-1 0 1,1 0 0,0 1-1,0-1 1,-1 1-1,1-1 1,-1 1-1,1 0 1,-1 0-1,0 0 1,0 1-1,0-1 1,0 0-1,0 1 1,0-1 0,-1 1-1,1 0 1,-1 0-1,0-1 1,0 1-1,0 0 1,0 0-1,0 0 1,-1 0-1,1 0 1,-1 0-1,0 0 1,0 0-1,0 1 1,0-1 0,-1 4-1,-1 1 135,0-1-1,-1 0 1,0 1-1,0-1 1,0 0-1,-1 0 1,0 0-1,0-1 1,-1 1-1,0-1 1,0 0-1,-9 7 1,-57 38 855,-3 2-1103,68-47-558,0-1 0,1 1 0,-1 0 0,-8 14 0,9-9-5190,4-5-2471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4:25.2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1 12556,'0'0'8050,"-2"9"-7372,-5 45 2002,-1 81-1,8-95-2000,-1-1 0,-2 0 0,-2 0-1,-2 0 1,-1-1 0,-14 40 0,20-92-336,1 1 0,0 0 0,3-25 0,7-5-343,1 0 0,3 1 0,2 1 0,38-77 0,-50 112-35,0-1-1,0 1 1,1 0-1,0 0 1,0 1 0,0-1-1,1 1 1,0 0 0,0 0-1,0 0 1,0 1-1,1 0 1,0 0 0,0 0-1,0 1 1,0-1-1,1 2 1,-1-1 0,1 1-1,0 0 1,-1 0 0,1 1-1,0 0 1,0 0-1,0 0 1,0 1 0,0 0-1,0 1 1,0-1-1,0 1 1,0 1 0,0-1-1,0 1 1,9 4-1,-14-5 32,1 1-1,0-1 1,-1 0-1,1 1 0,-1 0 1,1 0-1,-1-1 0,0 1 1,0 0-1,0 1 0,0-1 1,0 0-1,0 1 0,-1-1 1,1 1-1,-1-1 0,1 1 1,-1 0-1,0 0 0,1 3 1,-2-4 14,0 0 0,0 0 0,0 0 0,0 1 0,-1-1 0,1 0 0,0 0 0,-1 0 0,0 0 0,1 0 0,-1 0-1,0 0 1,0 0 0,0 0 0,0-1 0,0 1 0,-1 0 0,1-1 0,0 1 0,-1 0 0,0-1 0,1 0 0,-1 1 0,0-1 0,1 0 0,-1 0 0,-3 2 0,-13 5 86,0-1 0,0-1 0,0 0 0,0-1 0,-1-1 1,0-1-1,0-1 0,0 0 0,0-2 0,-29-2 0,27-3-943,16-5-1230,6 9 1867,0-1-1,0 1 1,0 0 0,0 0 0,0 0-1,0 0 1,0 1 0,0-1 0,0 0-1,1 0 1,-1 1 0,0-1 0,1 0-1,-1 1 1,0-1 0,1 1 0,-1 0-1,0 0 1,1-1 0,-1 1 0,1 0-1,-1 0 1,3 0 0,69 0-8679,-33 0 2398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4:25.6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213 52 11339,'0'0'9657,"-7"-9"-7367,-26-25-833,31 33-1393,0 0 0,0 0 0,0 0 0,1 0 0,-1 0-1,0 0 1,0 1 0,0-1 0,-1 1 0,1 0-1,0-1 1,0 1 0,0 0 0,0 0 0,0 0 0,0 1-1,0-1 1,0 0 0,0 1 0,0-1 0,0 1-1,0 0 1,0 0 0,0-1 0,0 1 0,-3 3-1,-41 34 885,41-34-768,-1 1-43,0 1 0,0 0 0,1-1 0,0 2 0,0-1 0,1 0 0,0 1 0,0 0 0,0 0 0,1 0 0,0 1 0,0-1 0,1 1 0,-3 12 0,5-19-121,0 0 0,0 1 0,0-1 0,1 0 0,-1 0 0,0 0 0,0 0 0,1 0 0,-1 0-1,0 0 1,1 0 0,-1 0 0,1 0 0,0 0 0,-1 0 0,1 0 0,0 0 0,0 0 0,-1 0-1,1-1 1,0 1 0,0 0 0,2 0 0,30 10 567,42-12 636,-69 1-1118,3-1-55,1-1-1,-1-1 0,1 1 1,-1-1-1,0-1 0,0 0 1,0 0-1,-1-1 1,0 0-1,1 0 0,6-7 1,-11 10-37,-1 0 0,0-1 1,0 1-1,0-1 0,-1 0 1,1 0-1,-1 0 0,1 0 0,-1 0 1,0-1-1,0 1 0,-1-1 1,1 1-1,-1-1 0,1 0 1,-1 0-1,-1 1 0,1-1 0,0 0 1,-1 0-1,0 0 0,1 0 1,-2 0-1,1 0 0,0 1 1,-1-1-1,0 0 0,0 0 0,0 0 1,-2-3-1,0 4-104,0-1-1,0 1 1,-1 0-1,0 1 1,1-1-1,-1 1 1,0-1 0,0 1-1,0 0 1,-1 1-1,1-1 1,0 1-1,-1 0 1,1 0 0,-1 0-1,1 0 1,-1 1-1,1 0 1,-1 0 0,0 0-1,1 1 1,-1-1-1,-5 3 1,9-3-34,1 0 1,-1 0-1,1 0 1,-1 0-1,1 1 1,-1-1-1,1 0 1,-1 0-1,1 1 1,0-1-1,-1 0 1,1 1-1,-1-1 1,1 0-1,0 1 1,-1-1-1,1 1 1,0-1-1,0 1 1,-1-1-1,1 0 1,0 1-1,0-1 1,0 1-1,0-1 1,-1 1-1,1-1 1,0 1-1,0-1 1,0 1-1,0-1 1,0 1-1,0-1 1,0 1-1,1 0 1,15 14-3874,26 1-2227,-10-14 981,1-1-1056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4:26.0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186 7 11403,'0'0'15081,"-13"-2"-13923,6 0-988,1 1 0,-1 0 0,0 1 0,0 0 0,0 0-1,0 0 1,0 1 0,0 0 0,0 0 0,0 1 0,0 0 0,1 0 0,-1 0 0,1 1-1,-1 0 1,-6 5 0,8-5-116,0 1 1,0-1-1,1 1 0,0 0 0,-1 0 1,2 0-1,-1 1 0,0-1 0,-4 9 1,7-12-61,1 0 0,-1 1 0,1-1 0,-1 0 0,1 0 1,0 1-1,0-1 0,-1 0 0,1 0 0,0 1 1,0-1-1,0 0 0,0 0 0,1 1 0,-1-1 0,0 0 1,0 0-1,1 1 0,0 0 0,0 0 2,0 0 0,1-1 0,-1 1 0,0-1 0,1 1 0,-1-1 0,1 0 0,0 0 0,-1 0 0,1 1 0,0-2 0,0 1 0,0 0 0,0 0 0,0 0 0,2 0 0,84 16-914,-72-15 587,0 0 0,0 1 0,0 1 0,-1 0 0,0 1 0,26 12 0,-39-16 322,-1 0 1,1-1-1,-1 1 1,0 0-1,1 0 1,-1 0-1,0 0 1,0 0-1,0 0 1,0 0-1,0 0 0,0 1 1,0-1-1,0 0 1,0 0-1,0 1 1,-1-1-1,1 1 1,-1-1-1,2 4 1,-3-4 65,1 0 0,0 1 0,0-1 0,-1 0 0,1 0 0,-1 1 0,1-1 0,-1 0 0,1 0 1,-1 0-1,0 0 0,1 0 0,-1 0 0,0 0 0,0 0 0,0 0 0,0 0 0,0 0 0,-1 1 0,-5 2 330,1 0-1,0-1 0,-1 0 0,0 0 0,0 0 0,0 0 1,-7 0-1,-6 2 5,-1-2 1,-38 1-1,55-4-409,0 1 1,0-1-1,-1 0 0,1-1 0,0 1 1,0-1-1,0 0 0,0 0 1,0 0-1,0 0 0,0-1 0,1 0 1,-1 1-1,0-1 0,1-1 1,0 1-1,-1 0 0,1-1 1,0 0-1,0 0 0,-3-4 0,5 6-266,1 1 0,0-1 0,0 1 0,0-1 0,0 0 0,0 1 0,0-1 0,0 1 0,0-1 0,0 0 0,0 1 0,0-1 0,0 1-1,0-1 1,0 0 0,0 1 0,1-1 0,-1 1 0,0-1 0,0 0 0,1 1 0,-1-1 0,0 1 0,1-1 0,-1 1 0,1 0 0,-1-1-1,1 1 1,-1-1 0,1 1 0,-1 0 0,1-1 0,-1 1 0,1 0 0,-1-1 0,1 1 0,-1 0 0,1 0 0,0 0 0,-1 0 0,1-1-1,0 1 1,-1 0 0,1 0 0,-1 0 0,1 0 0,0 1 0,2-2-350,14-5-6023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4:26.3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 0 18353,'0'0'8456,"-61"35"-6310,46-12-896,3 4-482,3-5-255,6 1-225,3-3-160,0-5-96,0 1 32,4-3-32,8-1-544,-3-3-1346,5-4-1793,-4-5-1378,-2 0-2690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4:27.2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0 17457,'0'0'7655,"-2"9"-6294,-5 44-716,-34 312 5004,34-553-5649,7 192 0,0 1 0,0 0 0,1-1 0,0 1 0,0 0 0,0-1 0,0 1 0,0-1 0,1 1 0,0-1 0,0 0 0,0 0 0,1 1 0,-1-2 0,1 1 0,0 0 0,0 0 0,0-1 0,1 0 0,-1 0 0,1 0 0,0 0 0,6 3 0,-3-2 0,1-1 0,0 0 0,0 0 0,0-1 0,0 0 0,1 0 0,-1-1 0,0 0 0,1-1 0,-1 0 0,1 0 0,13-2 0,-15-1 0,0 1 0,-1-1 0,1 0 0,-1 0 0,0-1 0,0 0 0,0 0 0,-1 0 0,1-1 0,-1 1 0,0-1 0,-1-1 0,1 1 0,-1-1 0,0 0 0,0 0 0,0 0 0,-1 0 0,0 0 0,-1-1 0,1 0 0,-1 1 0,2-15 0,-23 50 0,11-16 0,3-5 0,1 0 0,-1 1 0,2-1 0,-1 1 0,1-1 0,0 1 0,1 0 0,-2 10 0,4-18 0,1-1 0,-1 1 0,0 0 0,0-1 0,1 1 0,-1 0 0,1-1 0,-1 1 0,0-1 0,1 1 0,-1 0 0,1-1 0,-1 1 0,1-1 0,0 0 0,-1 1 0,1-1 0,-1 1 0,1-1 0,0 0 0,-1 1 0,1-1 0,0 0 0,-1 0 0,1 0 0,0 1 0,-1-1 0,1 0 0,0 0 0,0 0 0,-1 0 0,1 0 0,1-1 0,32 0 0,-29 0 0,12-1 0,0-2 0,0 0 0,-1-1 0,0-1 0,25-12 0,-25 10 0,1 1 0,1 0 0,-1 2 0,29-6 0,-45 10 0,0 1 0,0 0 0,0 0 0,0 0 0,0 0 0,0 0 0,0 0 0,-1 1 0,1-1 0,0 0 0,0 0 0,0 1 0,0-1 0,0 1 0,0-1 0,0 0 0,-1 1 0,1 0 0,0-1 0,0 1 0,-1-1 0,1 1 0,0 0 0,-1 0 0,1-1 0,-1 1 0,1 0 0,-1 0 0,1 0 0,-1 0 0,1-1 0,-1 1 0,0 0 0,0 0 0,1 0 0,-1 0 0,0 0 0,0 0 0,0 1 0,-2 49 0,0-26 0,2-24 0,0 0 0,1 0 0,-1 0 0,1 0 0,-1 0 0,1-1 0,0 1 0,-1 0 0,1-1 0,0 1 0,-1 0 0,1-1 0,0 1 0,0-1 0,0 1 0,-1-1 0,1 1 0,0-1 0,0 0 0,0 1 0,0-1 0,0 0 0,0 0 0,0 0 0,0 1 0,0-1 0,0 0 0,0 0 0,1-1 0,40 1 0,-33 0 0,-2 0 0,-1-1 0,0 0 0,0 0 0,0-1 0,0 1 0,0-1 0,0-1 0,-1 1 0,1-1 0,0 0 0,-1 0 0,0-1 0,0 1 0,0-1 0,0 0 0,-1-1 0,0 1 0,0-1 0,0 0 0,0 0 0,-1 0 0,4-6 0,-2 1 0,1 0 0,-2 0 0,0 0 0,0-1 0,-1 0 0,0 1 0,0-1 0,-2 0 0,1-1 0,-1 1 0,-1-17 0,0 27 0,0-1 0,0 1 0,0 0 0,-1-1 0,1 1 0,0 0 0,-1 0 0,1-1 0,-1 1 0,1 0 0,-1 0 0,1 0 0,-1 0 0,0-1 0,0 1 0,0 0 0,1 0 0,-1 0 0,0 1 0,0-1 0,0 0 0,0 0 0,-1 0 0,1 1 0,0-1 0,0 1 0,0-1 0,0 1 0,-1-1 0,1 1 0,0 0 0,-1-1 0,1 1 0,0 0 0,-1 0 0,1 0 0,-2 0 0,3 1 0,-1-1 0,1 0 0,0 1 0,0-1 0,-1 0 0,1 1 0,0-1 0,0 1 0,-1-1 0,1 0 0,0 1 0,0-1 0,0 1 0,0-1 0,0 1 0,0-1 0,0 1 0,-1-1 0,1 1 0,1-1 0,-1 0 0,0 1 0,0-1 0,0 1 0,0-1 0,0 1 0,0-1 0,0 1 0,1-1 0,-1 0 0,0 1 0,0-1 0,1 1 0,-1-1 0,0 0 0,1 1 0,-1-1 0,1 1 0,9 17 0,-2-10-198,0 0 0,1-1 0,0-1 0,0 1 0,0-1 0,1-1 0,0 0 0,0 0 0,10 3-1,-20-9-1212,0 1 1254,0 0 0,0 0 1,0 0-1,0 0 0,0-1 0,0 1 0,0 0 0,0 0 1,0 0-1,0 0 0,0 0 0,0 0 0,0 0 0,0-1 1,0 1-1,0 0 0,0 0 0,0 0 0,0 0 1,0 0-1,0 0 0,0 0 0,0-1 0,0 1 0,0 0 1,0 0-1,1 0-1255,-1-1 1255,0 1 1,0 0-1,0 0 0,1 0 0,-1 0 0,0 0 1,0 0-1,0 0 0,0 0 0,0 0 0,0 0 0,0 0 1,1 0-1,-1 0 0,0 0 0,0 0 0,0 0 0,0 0 1,0 0-1,0 0 0,0 1 0,1-1 0,-1 0 1,-3-12-8663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4:27.5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17489,'0'0'12748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4:27.9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19250,'0'0'11980,"40"24"-20116,-25-25-5893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07:14.0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153 110 10186,'-13'0'1996,"-13"0"-882,-42 1 2046,23-3 1780,92-5-2666,1142-49 1525,1 40-2382,-1071 14-1262,1146 13 1099,-1236-10-1286,26 1 72,-50-2-311,-7-1-209,-28 0-1307,21 0 641,0 0-1,0 0 1,0-1 0,0 0 0,0-1 0,-13-6-1,-21-12-6839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19.3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1 19603,'0'0'5028,"1"10"-2770,3 251 3161,-10-228-5069,2-22-268,3-21-55,1 7-27,0-34 0,0 0 0,-3-1 0,-1 1 0,-10-44 0,5 65 0,4 29 0,2 28 0,4-39 0,-1 0 0,0-1 0,1 1 0,-1 0 0,1-1 0,-1 1 0,1 0 0,0-1 0,0 1 0,0-1 0,0 1 0,0-1 0,0 1 0,0-1 0,0 0 0,0 0 0,1 1 0,-1-1 0,1 0 0,-1 0 0,1 0 0,1 0 0,1 1 0,1 0 0,-1-1 0,0 0 0,1 0 0,-1 0 0,1 0 0,-1-1 0,9 0 0,-4 0 0,1-1 0,0 0 0,-1-1 0,1 0 0,-1 0 0,0-1 0,18-8 0,-17 5 0,0 0 0,-1-1 0,0 0 0,16-17 0,-22 20 0,1 1 0,-1-1 0,0-1 0,0 1 0,0 0 0,0-1 0,-1 0 0,0 1 0,0-1 0,0 0 0,-1 0 0,1 0 0,0-6 0,-6 9 0,-6 10 0,-7 11 0,8-8 0,2 1 0,-1 0 0,2 1 0,-1 0 0,2 0 0,0 0 0,0 0 0,1 1 0,1 0 0,0 0 0,0 16 0,3-29 0,0 1 0,1-1 0,-1 0 0,1 1 0,0-1 0,-1 0 0,1 0 0,0 0 0,0 1 0,-1-1 0,1 0 0,0 0 0,0 0 0,0 0 0,0-1 0,1 1 0,-1 0 0,0 0 0,0-1 0,0 1 0,1 0 0,-1-1 0,0 1 0,1-1 0,-1 0 0,0 1 0,1-1 0,-1 0 0,0 0 0,1 0 0,-1 0 0,1 0 0,-1 0 0,0 0 0,3-1 0,5 0 0,-1 0 0,1 0 0,-1 0 0,16-6 0,-9 0 0,1-2 0,-2 0 0,1 0 0,-1-2 0,-1 0 0,0 0 0,0-1 0,-1 0 0,-1-1 0,0-1 0,17-28 0,-37 76 0,-1-13 0,-23 48 0,31-64 0,0 1 0,1-1 0,-1 0 0,1 0 0,0 1 0,0-1 0,1 1 0,0-1 0,0 1 0,1 8 0,-1-13 0,1 1 0,0-1 0,0 0 0,0 0 0,0 0 0,0 0 0,0-1 0,0 1 0,1 0 0,-1 0 0,0-1 0,0 1 0,1-1 0,-1 1 0,0-1 0,1 1 0,-1-1 0,0 0 0,1 1 0,-1-1 0,0 0 0,1 0 0,-1 0 0,1 0 0,-1-1 0,0 1 0,3-1 0,40-6 0,-33 2 0,0 0 0,0 0 0,-1-1 0,1-1 0,-2 0 0,1 0 0,-1-1 0,0 0 0,0 0 0,9-13 0,-5 4 0,0-1 0,0 0 0,-2-1 0,16-34 0,-39 76 0,6-12 0,0 0 0,0 1 0,1 0 0,1 0 0,0 0 0,1 0 0,0 0 0,0 1 0,0 13 0,4-25-90,-1 1 0,0-1 1,1 0-1,-1 0 0,1 0 0,-1 0 0,1 0 0,0 0 1,-1 0-1,1 0 0,0 0 0,0 0 0,-1 0 0,1-1 1,0 1-1,0 0 0,0 0 0,0-1 0,0 1 0,0-1 1,0 1-1,0-1 0,1 1 0,-1-1 0,1 1 0,32 4-6137,-22-5-2859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0.0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 20 12107,'2'-19'3771,"-6"19"1512,-12 27 4493,8-12-7946,-8 9-1830,9-13 0,0 0 0,0 0 0,1 0 0,0 1 0,-3 12 0,9-23 0,1 0 0,0 0 0,0-1 0,0 1 0,0 0 0,0-1 0,0 1 0,0-1 0,0 1 0,0-1 0,0 0 0,0 1 0,0-1 0,0 0 0,0 0 0,0 0 0,0 0 0,0 0 0,1 0 0,-1 0 0,0 0 0,0 0 0,0 0 0,0-1 0,1 1 0,34-4 0,-31 3 0,1-1 0,-1 1 0,0 1 0,0-1 0,1 1 0,-1 0 0,8 1 0,-12-1 0,1 1 0,-1 0 0,0-1 0,1 1 0,-1 0 0,0-1 0,0 1 0,1 0 0,-1 0 0,0 0 0,0 0 0,0 0 0,0 1 0,0-1 0,0 0 0,0 0 0,-1 1 0,1-1 0,0 0 0,-1 1 0,1-1 0,-1 1 0,1-1 0,-1 1 0,0-1 0,0 1 0,1-1 0,-1 3 0,0 30 0,-1-28 0,1 0 0,0 0 0,0 0 0,1 0 0,0 0 0,0 0 0,2 8 0,-2-13 0,-1-1 0,1 1 0,0 0 1,0 0-1,0 0 0,-1-1 0,1 1 0,0 0 0,0-1 1,0 1-1,0-1 0,0 1 0,0-1 0,1 1 0,-1-1 1,0 0-1,0 1 0,0-1 0,0 0 0,0 0 0,0 0 1,1 0-1,-1 0 0,0 0 0,0 0 0,0-1 0,0 1 0,0 0 1,0-1-1,1 1 0,-1 0 0,1-2 0,34-15-26,10-25-3824,-22 7-7312,-14 15-1415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0.3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0 162 17104,'0'0'7976,"13"-5"-5772,15-6-1187,51-30-1,-68 35-834,-2 0 0,1 0 0,-1-1 0,0 0 1,0-1-1,-1 0 0,0 0 0,-1-1 0,1 0 0,5-10 0,-11 8 229,-9 14 66,-13 14 82,0 8-559,-33 56 0,49-73 0,-1 0 0,2 0 0,-1 1 0,1-1 0,0 1 0,1-1 0,0 1 0,0 0 0,1 0 0,1 0 0,-1 0 0,2 13 0,-1-19 0,1-1 0,0 1 0,-1-1 0,1 1 0,0-1 0,0 0 0,0 1 0,1-1 0,-1 0 0,1 0 0,-1 0 0,1 0 0,0 0 0,-1 0 0,1 0 0,0-1 0,4 3 0,-1-1 0,1 0 0,0 0 0,-1 0 0,1-1 0,0 0 0,0-1 0,7 2 0,4-1 0,-1 0 0,0-1 0,0-1 0,32-4 0,-46 4-111,1-1 0,0 1-1,-1-1 1,1 0 0,-1 0 0,1 0-1,-1 0 1,0 0 0,1-1 0,-1 1 0,3-3-1,-4 3-246,1-1 0,-1 0-1,1 0 1,-1 1-1,1-1 1,-1 0-1,0 0 1,0 0-1,0 0 1,0-1 0,0 1-1,-1 0 1,1-3-1,2-21-8374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0.7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20211,'0'0'7079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1.0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1 21588,'0'0'8424,"-17"68"-7271,9-32-736,4-4-289,1-5-96,2-3-32,1-7-609,0-4-704,0-6-1025,-8-5-6727,-4-6-2433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1.4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87 17585,'0'0'6395,"13"-9"-3347,6-2-2333,0 0 0,0 2-1,1 0 1,0 1 0,0 1-1,1 0 1,37-5 0,-54 12-713,6-2 2,-1 1-1,1 1 1,0-1-1,0 2 1,0-1-1,16 4 0,-24-4-3,0 1 0,0 0 0,0 0 0,0 0 0,0 1-1,0-1 1,0 0 0,0 1 0,-1-1 0,1 1 0,0-1-1,-1 1 1,1 0 0,-1 0 0,0 0 0,0 0 0,0 0 0,0 0-1,0 0 1,0 0 0,0 0 0,0 0 0,-1 1 0,1-1-1,-1 0 1,0 1 0,0-1 0,0 0 0,0 0 0,0 1-1,0-1 1,0 0 0,-2 5 0,1-1 0,0 0 0,-1 0 0,0-1 0,0 1 0,0 0 0,-1-1 0,1 1 0,-1-1 0,-1 0 0,1 0 0,-5 5 0,-52 50 0,28-31 0,32-28 0,0-1 0,-1 0 0,1 0 0,0 0 0,0 0 0,0 1 0,0-1 0,0 0 0,0 0 0,-1 0 0,1 0 0,0 1 0,0-1 0,0 0 0,0 0 0,0 1 0,0-1 0,0 0 0,0 0 0,0 0 0,0 1 0,0-1 0,0 0 0,0 0 0,0 0 0,0 1 0,0-1 0,0 0 0,0 0 0,0 1 0,0-1 0,1 0 0,-1 0 0,0 0 0,0 0 0,0 1 0,0-1 0,0 0 0,1 0 0,-1 0 0,0 0 0,0 1 0,0-1 0,0 0 0,1 0 0,15 7 0,27 1 0,-34-7 0,6 2-6,0 0 1,-1 1-1,1 1 1,-1 0-1,19 10 1,-31-14 5,1 0 0,-1 0 0,0 0 0,0 0 0,0 1 1,0-1-1,0 1 0,0 0 0,0 0 0,-1-1 0,1 1 1,-1 0-1,1 0 0,-1 1 0,0-1 0,1 0 0,-1 0 0,-1 1 1,1-1-1,0 0 0,0 1 0,-1-1 0,1 1 0,-1-1 1,0 1-1,0-1 0,0 1 0,0-1 0,0 1 0,-1-1 1,1 0-1,-1 1 0,1-1 0,-1 1 0,0-1 0,0 0 0,0 1 1,0-1-1,0 0 0,-1 0 0,-2 4 0,-2 1 3,0 1-1,-1-1 1,0 0 0,0-1-1,0 1 1,-1-2-1,0 1 1,0-1-1,-1 0 1,1 0 0,-1-1-1,-15 4 1,12-3-4,-1-2 0,0 1 0,0-2 1,-1 0-1,1 0 0,0-2 0,-1 1 1,-21-4-1,28 2 1,1-1 0,-1 0 0,1-1 0,-1 1 0,1-1 0,0 0 0,0-1 0,0 0 0,-6-5 0,8 6 0,1 0 0,-1 0 0,1 0 0,-1-1 0,1 1 0,0-1 0,1 0 0,-1 0 0,1 0 0,-1 0 0,1 0 0,0 0 0,1-1 0,-2-4 0,3 8-11,0 1 1,0-1-1,0 1 0,0-1 1,0 1-1,0-1 0,1 1 1,-1-1-1,0 1 0,0-1 0,1 1 1,-1-1-1,0 1 0,0 0 1,1-1-1,-1 1 0,1 0 1,-1-1-1,0 1 0,1 0 1,-1-1-1,1 1 0,-1 0 1,1 0-1,-1-1 0,1 1 0,-1 0 1,1 0-1,-1 0 0,1 0 1,-1 0-1,1 0 0,0 0 1,22-3-1664,-19 3 882,63-5-10718,-29 0 1890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1.8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0 166 22421,'0'0'5403,"12"-1"-2734,15-3-2245,1-1 1,-1-1-1,42-16 0,-56 18-371,-1-1-1,1-1 1,-1 0-1,-1-1 1,1 0-1,-1-1 0,0 0 1,0-1-1,-1 0 1,12-14-1,-21 22-52,0-1 0,0 1 0,0 0 0,0 0 0,0-1 0,0 1 0,-1 0 0,1-1 0,0 1 0,-1-1 0,0 1 0,1-1 0,-1 1 0,0-1 0,1 1 0,-1-3 0,-1 4 0,1-1 0,0 0 0,0 1 0,-1-1 0,1 1 0,0-1 0,-1 1 0,1 0 0,0-1 0,-1 1 0,1-1 0,-1 1 0,1 0 0,-1-1 0,1 1 0,-1 0 0,1-1 0,-1 1 0,1 0 0,-1 0 0,1 0 0,-1-1 0,1 1 0,-1 0 0,0 0 0,1 0 0,-1 0 0,0 0 0,-2 0 0,-1 0 0,0 0 0,1 1 0,-1 0 0,1-1 0,0 1 0,-1 0 0,1 1 0,-1-1 0,1 0 0,0 1 0,-5 3 0,-7 7 0,1 0 0,-1 2 0,2 0 0,-21 27 0,29-35 0,1 0 0,0 0 0,0 0 0,0 0 0,1 0 0,0 1 0,1 0 0,-1 0 0,1 0 0,1-1 0,-1 2 0,1-1 0,0 0 0,1 0 0,-1 0 0,2 8 0,0-13 3,-1-1-1,1 1 1,0-1-1,0 0 1,-1 1-1,1-1 1,0 0 0,0 1-1,0-1 1,1 0-1,-1 0 1,0 0 0,0 0-1,1 0 1,-1 0-1,0 0 1,1-1-1,-1 1 1,1 0 0,-1-1-1,1 1 1,0-1-1,-1 0 1,1 1-1,-1-1 1,3 0 0,46 2-241,-44-2 123,1 0-557,0-1 1,0 0-1,-1 0 0,1-1 1,-1 1-1,12-6 0,33-23-10657,-16 2-2818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2.1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127 1 20724,'0'0'3630,"-9"4"-833,-4 1-1931,1 1 0,-1 1 0,-12 9 1,20-13-702,0 1 1,0-1-1,1 1 1,-1 0-1,1 1 1,0-1-1,1 1 1,-1-1-1,1 1 1,-1 0-1,2 1 0,-4 5 1,6-10-172,0 0-1,0-1 1,0 1-1,0 0 1,0 0 0,0-1-1,0 1 1,0 0-1,0 0 1,0-1-1,1 1 1,-1 0 0,0-1-1,1 1 1,-1 0-1,0-1 1,1 1 0,-1 0-1,1-1 1,-1 1-1,1-1 1,-1 1-1,1-1 1,-1 1 0,1-1-1,-1 1 1,1-1-1,0 0 1,-1 1 0,1-1-1,0 0 1,-1 1-1,1-1 1,0 0 0,0 0-1,-1 0 1,1 0-1,0 0 1,0 0-1,0 0 1,40 3-476,-33-3 368,19 1-434,-7-1 317,0 1 0,0 1 0,0 0 0,23 7 0,-42-9 243,0 0 1,0 0-1,0 0 1,-1 0-1,1 1 1,0-1-1,0 0 1,0 1-1,0-1 1,0 1-1,0-1 1,-1 1-1,1-1 1,0 1-1,0 0 1,-1-1-1,1 1 1,0 0-1,-1-1 1,1 1-1,-1 0 1,1 0-1,-1 0 1,1-1-1,-1 1 1,0 0-1,1 0 1,-1 0-1,0 0 1,0 0-1,1 2 1,-2-1 50,0 0 0,0 0 0,1 0 0,-1 0 0,0 0-1,-1 0 1,1-1 0,0 1 0,0 0 0,-1 0 0,1-1 0,-1 1 0,-2 1 0,-6 5 257,-1 0 0,0 0 1,-17 8-1,22-13-320,0 0 0,0 0 0,0 0 0,-1-1 0,1 0 0,-1-1 0,0 1 0,1-1 0,-1 0 0,0-1 0,0 0 0,-10-1 0,16 1-71,0 0 1,1 0-1,-1-1 0,0 1 0,1 0 1,-1-1-1,1 1 0,-1 0 1,0-1-1,1 1 0,-1-1 1,1 1-1,-1-1 0,1 1 0,-1-1 1,1 1-1,0-1 0,-1 0 1,1 1-1,0-1 0,-1 0 1,1 1-1,0-1 0,0 0 0,0 1 1,-1-1-1,1 0 0,0 1 1,0-1-1,0 0 0,0 1 1,0-1-1,0 0 0,0 0 0,1 1 1,-1-1-1,0 0 0,0 1 1,0-1-1,1 0 0,-1 1 0,1-2 1,0 0-523,0-1 1,0 1 0,1-1 0,-1 1-1,1 0 1,-1 0 0,1 0-1,0 0 1,-1 0 0,4-2-1,18-9-7681,6 1-3652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3.4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119 294 20531,'0'0'9097,"-9"1"-8024,2 0-962,0 1 0,1 0 0,-1 0 0,1 1 0,0-1 0,0 1 0,0 1 0,0-1 0,0 1 0,-7 6 0,10-7-77,1-1 0,-1 1 0,0 0-1,1-1 1,-1 1 0,1 1 0,0-1 0,0 0-1,0 0 1,1 1 0,-1-1 0,1 1-1,-1 0 1,1-1 0,0 1 0,1 0 0,-1-1-1,1 1 1,0 0 0,-1 0 0,2 0 0,-1 0-1,0-1 1,2 5 0,-1-6-34,0 0 0,0 0 0,0-1 0,0 1 0,0-1 0,1 1 0,-1-1 0,1 1 0,-1-1 0,1 0 0,-1 0 0,1 1 0,0-1 0,-1-1 0,1 1 0,0 0 0,0 0 0,0-1 0,0 1 0,0-1 0,0 1 0,0-1 0,0 0 0,0 0 0,0 0 0,0 0 0,0 0 0,2-1 0,5 1 0,-1 0 0,0-1 0,0-1 0,0 1 0,14-6 0,-8 1 0,-2-1 0,1-1 0,-1 0 0,0-1 0,-1 0 0,0 0 0,0-1 0,-1-1 0,-1 0 0,1 0 0,13-24 0,-7 7 0,0 0 0,-3-1 0,0-1 0,11-40 0,-21 62 0,0 0 0,-1 0 0,0 0 0,-1 0 0,0-1 0,0 1 0,-1 0 0,0-1 0,0 1 0,-2-10 0,2 17 0,-1 0 0,1 0 0,-1 0 0,1 0 0,-1 0 0,0 1 0,1-1 0,-1 0 0,0 1 0,1-1 0,-1 0 0,0 1 0,0-1 0,0 1 0,0-1 0,0 1 0,0-1 0,1 1 0,-1 0 0,0-1 0,0 1 0,0 0 0,0 0 0,0 0 0,0 0 0,0 0 0,0 0 0,0 0 0,0 0 0,0 0 0,0 0 0,0 0 0,0 1 0,0-1 0,0 0 0,0 1 0,0-1 0,0 1 0,0-1 0,-1 2 0,-36 23 0,27-13 0,1 0 0,0 1 0,1 0 0,0 1 0,1 0 0,1 0 0,0 0 0,1 1 0,0 1 0,1-1 0,1 1 0,0-1 0,2 1 0,0 0 0,0 0 0,2 31 0,1-39 0,1 0 0,0-1 0,0 1 0,1-1 0,0 0 0,1 1 0,-1-1 0,1-1 0,0 1 0,9 10 0,-6-8 0,-1 0 0,0 1 0,-1-1 0,7 16 0,3-61-1922,-12 26 1520,0 1 0,1-1 0,0 1 0,1 0 0,-1 0 0,2 0 0,-1 1 0,13-14 0,-12 16 608,0 0 1,0 0-1,1 1 0,0 0 1,0 1-1,0 0 0,0 0 1,1 0-1,-1 1 0,1 0 1,0 0-1,0 1 1,0 0-1,0 1 0,1-1 1,-1 2-1,12-1 0,-19 1-193,0 0 1,0 0-1,0 0 0,0 0 0,0 0 0,-1 0 0,1 0 0,0 1 1,0-1-1,0 0 0,0 0 0,0 1 0,0-1 0,0 1 0,-1-1 0,1 1 1,0-1-1,0 1 0,-1-1 0,1 1 0,0 0 0,-1-1 0,1 1 1,-1 0-1,1 0 0,-1-1 0,1 1 0,-1 0 0,1 0 0,-1 0 1,1 1-1,-1 1 48,0 0 0,1 0 0,-1 0 1,0 0-1,-1 0 0,1 0 0,0 0 1,-1 0-1,-2 6 0,-27 59 732,17-48-793,7-10 0,0 0 0,1 0 0,0 1 0,-4 11 0,30-40 0,-15 10 0,47-52 0,-49 57 0,-1-1 0,1 1 0,0-1 0,1 1 0,-1 0 0,0 1 0,1-1 0,0 1 0,-1 0 0,1 0 0,0 0 0,8-1 0,-12 3 0,-1 1 0,1 0 0,0-1 0,-1 1 0,1 0 0,-1-1 0,1 1 0,-1 0 0,1 0 0,-1 0 0,1-1 0,-1 1 0,0 0 0,0 0 0,1 0 0,-1 0 0,0 0 0,0-1 0,0 1 0,0 0 0,0 0 0,0 0 0,0 0 0,0 0 0,0 0 0,0 0 0,-1 0 0,1-1 0,0 1 0,-1 0 0,0 1 0,2 25 0,0-27 0,0 0 0,0 0 0,0 0 0,-1-1 0,1 1 0,0 0 0,-1 0 0,1-1 0,0 1 0,-1 0 0,1-1 0,0 1 0,-1-1 0,1 1 0,-1-1 0,1 1 0,-1-1 0,1 0 0,-1 1 0,1-1 0,-1 1 0,1-1 0,-1 0 0,0 1 0,1-1 0,-1 0 0,0 0 0,0 1 0,0-2 0,13-23 0,-10 10 0,1 1 0,-2 0 0,0-1 0,0 0 0,-2-21 0,5 41 0,0-1 0,1 1 0,-1-1 0,1 0 0,0 0 0,7 4 0,-4-6 0,0 0 0,0 0 0,0-1 0,1 0 0,-1 0 0,0-1 0,13-1 0,-19 1 0,1-1 0,-1 1 0,1-1 0,-1 1 0,1-1 0,-1 0 0,0 0 0,1-1 0,-1 1 0,0-1 0,0 0 0,0 1 0,0-1 0,0-1 0,0 1 0,-1 0 0,1-1 0,-1 1 0,1-1 0,-1 0 0,3-4 0,-5 6 0,0 1 0,1 0 0,-1 0 0,0-1 0,0 1 0,1 0 0,-1-1 0,0 1 0,0 0 0,0-1 0,0 1 0,1-1 0,-1 1 0,0 0 0,0-1 0,0 1 0,0 0 0,0-1 0,0 1 0,0-1 0,0 1 0,0 0 0,0-1 0,0 1 0,0 0 0,-1-1 0,1 1 0,0-1 0,0 1 0,0 0 0,0-1 0,-1 1 0,1 0 0,0-1 0,0 1 0,-1 0 0,1-1 0,-16 5 0,-17 18 0,27-17 0,1 0 0,0 0 0,0 1 0,1 0 0,-1 0 0,1 0 0,0 1 0,1-1 0,0 1 0,0 0 0,0 0 0,1 0 0,0 0 0,0 1 0,1-1 0,0 0 0,0 10 0,1-15 0,1-1 0,0 1 0,-1-1 0,1 1 0,0-1 0,0 0 0,0 1 0,0-1 0,0 0 0,0 0 0,0 0 0,0 1 0,1-1 0,-1 0 0,0 0 0,1-1 0,-1 1 0,1 0 0,-1 0 0,1-1 0,-1 1 0,1-1 0,-1 1 0,1-1 0,0 0 0,-1 0 0,1 0 0,-1 1 0,1-2 0,0 1 0,-1 0 0,1 0 0,0 0 0,1-1 0,4 0 0,0 1 0,1-1 0,-1-1 0,0 1 0,0-1 0,12-5 0,0-5 0,-1 0 0,0-1 0,-1-1 0,-1-1 0,30-33 0,6-6 0,-68 100 0,13-39 0,-25 56 0,27-58 0,-1 0 0,1 0 0,0 0 0,0 0 0,0 0 0,1 0 0,0 0 0,0 0 0,0 0 0,1 0 0,1 8 0,-2-12-61,1 0 1,-1 0-1,0 0 0,1 0 0,-1 0 1,1 0-1,-1 0 0,1 0 0,0-1 1,-1 1-1,1 0 0,0 0 1,0-1-1,-1 1 0,1 0 0,0-1 1,0 1-1,0-1 0,0 1 1,0-1-1,0 1 0,0-1 0,0 0 1,0 0-1,0 1 0,0-1 0,0 0 1,0 0-1,0 0 0,0 0 1,0 0-1,0 0 0,0 0 0,0-1 1,0 1-1,0 0 0,0 0 0,0-1 1,0 1-1,0-1 0,0 1 1,0-1-1,1 0 0,1-1-449,0 1 1,0-1-1,0 0 0,0 0 0,-1 0 0,1 0 0,0-1 1,-1 1-1,0-1 0,0 0 0,0 1 0,3-5 1,5-20-8385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3.8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40 15054,'0'-21'4805,"0"8"-577,0 7 1729,0 7-6085,0 7-2050,0-4-4196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4.3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92 85 11691,'6'-9'3198,"6"-12"-1798,6-11 1184,-4 10 2368,-13 30 1104,1 36-5321,-7-1-350,-2 0 1,-2-1 0,-2 0 0,-22 57-1,7-22-162,26-76-223,-9 38 0,9-38 0,1 0 0,-1 0 0,0 0 0,0-1 0,0 1 0,0 0 0,1 0 0,-1-1 0,0 1 0,1 0 0,-1-1 0,1 1 0,-1 0 0,0-1 0,1 1 0,0 0 0,-1-1 0,1 1 0,-1-1 0,1 1 0,0-1 0,-1 1 0,1-1 0,0 0 0,-1 1 0,1-1 0,0 0 0,0 0 0,-1 1 0,1-1 0,0 0 0,0 0 0,0 0 0,-1 0 0,1 0 0,0 0 0,0 0 0,-1 0 0,3-1 0,5 0 0,1 0 0,0-1 0,-1 0 0,1-1 0,-1 0 0,0 0 0,0-1 0,0 0 0,10-7 0,69-53 0,-61 44 0,7-6 0,-33 27 0,0-1 0,0 0 0,0 0 0,0 0 0,0 0 0,0 0 0,0 0 0,0 0 0,0 1 0,0-1 0,0 0 0,0 0 0,0 0 0,0 0 0,0 0 0,0 0 0,0 0 0,0 1 0,1-1 0,-1 0 0,0 0 0,0 0 0,0 0 0,0 0 0,0 0 0,0 0 0,0 0 0,0 0 0,0 0 0,0 1 0,0-1 0,1 0 0,-1 0 0,0 0 0,0 0 0,0 0 0,0 0 0,0 0 0,0 0 0,0 0 0,0 0 0,1 0 0,-1 0 0,0 0 0,0 0 0,0 0 0,0 0 0,0 0 0,0 0 0,0 0 0,1 0 0,-1 0 0,0 0 0,0 0 0,0 0 0,0 0 0,0 0 0,0 0 0,0 0 0,1 0 0,-1-1 0,0 1 0,0 0 0,0 0 0,-3 7 0,-10 10 0,-1-1 0,-1 0 0,0-1 0,-1 0 0,0-2 0,-1 0 0,-1-1 0,0 0 0,-37 16 0,51-26 0,0-1 0,-1 0 0,1 0 0,0 0 0,-1-1 0,1 1 0,-1-1 0,1 0 0,0 0 0,-1-1 0,1 1 0,-1-1 0,1 0 0,-8-3 0,9 3 0,1 0 0,-1-1 0,1 1 0,0-1 0,-1 1 0,1-1 0,0 0 0,0 0 0,0 0 0,0-1 0,0 1 0,0 0 0,1-1 0,-1 1 0,1-1 0,0 1 0,0-1 0,0 0 0,0 1 0,0-1 0,0 0 0,1 0 0,-1-4 0,1 6-68,0 0 0,0 0 0,0 0 0,1 0 0,-1-1 0,0 1 0,1 0 0,-1 0 0,1 0 0,-1 0 0,1 0 0,-1 0 0,1 0 0,0 0 0,-1 0 0,1 0 0,0 1 0,0-1 0,0 0 0,0 0 0,0 1 0,0-1 0,0 0 0,0 1 0,0-1 0,0 1 0,0-1 0,0 1 0,0 0 0,0-1 0,2 1 0,44-8-4362,-32 6 2660,20-4-3707,3-2-2034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4.8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11275,'0'0'20729,"3"8"-20089,-3-6-627,0 1-9,1 0-1,0-1 1,0 1-1,0 0 1,0 0-1,0-1 0,0 1 1,1 0-1,-1-1 1,1 1-1,0-1 1,0 0-1,-1 0 0,2 0 1,-1 0-1,0 0 1,0 0-1,1 0 0,-1 0 1,1-1-1,-1 0 1,1 1-1,0-1 1,-1 0-1,1 0 0,0 0 1,0-1-1,0 1 1,0-1-1,0 1 1,4-1-1,11-1-42,0 0-1,0-1 1,-1-1 0,1-1-1,-1 0 1,0-2 0,26-10-1,16-5-227,-58 20 244,0 0 0,0 1 1,0-1-1,0 1 0,0-1 0,0 1 0,0 0 0,0 0 1,1-1-1,-1 1 0,0 0 0,0 0 0,0 0 0,1 0 0,-1 0 1,0 0-1,0 0 0,0 1 0,0-1 0,1 0 0,-1 1 1,0-1-1,0 1 0,0-1 0,0 1 0,0 0 0,0-1 1,0 1-1,0 0 0,0-1 0,0 1 0,-1 0 0,2 1 1,-1 2-76,0 0 0,0-1 1,0 1-1,-1 0 1,1 0-1,-1 0 1,0 0-1,-1 6 0,2 20-131,0-27 203,-1 1 1,1-1-1,0 1 0,0-1 1,1 0-1,-1 1 1,0-1-1,1 0 1,0 0-1,0 0 1,0 0-1,0 0 0,1-1 1,-1 1-1,1-1 1,3 3-1,4 3-213,0-2-1,1 0 1,17 8-1,-21-12 143,-1 1 0,1 0-1,0 0 1,-1 1 0,0 0 0,1 0-1,-2 0 1,1 1 0,0 0-1,-1 0 1,0 0 0,0 1-1,7 11 1,-8-8 43,-1 1 0,1 0 0,-2 0 0,0 0 0,0 0 0,-1 0 0,0 0 0,-1 1-1,0-1 1,0 0 0,-3 14 0,3-20 226,-1 0 1,1 0-1,-1-1 0,0 1 0,0 0 1,-1-1-1,1 1 0,-1 0 0,1-1 0,-1 0 1,0 1-1,0-1 0,-1 0 0,1 0 0,-1 0 1,0 0-1,1-1 0,-1 1 0,0-1 0,0 0 1,-1 1-1,1-1 0,0-1 0,-1 1 0,1 0 1,-1-1-1,0 0 0,1 0 0,-1 0 1,0 0-1,0-1 0,-5 1 0,5-2-163,1 1 0,-1-1 0,1 0 0,-1-1 0,1 1 0,-1-1 0,1 1 0,0-1 0,-1 0 0,1 0 0,0-1 0,0 1 0,1 0 0,-1-1 0,0 0 0,1 0 0,0 0 0,-1 0 0,1 0 0,1 0 0,-1 0 0,0-1 0,1 1 0,-1-1 0,0-4 0,-4-9-21,1 0 0,0-1 1,-4-34-1,8 44 20,0 0-1,0 0 1,1 0-1,0 0 1,1 0 0,-1 0-1,2 0 1,-1 0-1,5-12 1,-4 15-29,0 1 0,1 0 0,-1 0 0,1 1-1,0-1 1,0 1 0,1-1 0,-1 1 0,1 0 0,-1 0 0,1 0 0,0 1-1,0-1 1,0 1 0,1 0 0,-1 0 0,9-2 0,72-22-6076,-34 12-1019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5.8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139 233 15086,'0'0'5611,"2"-9"-2387,1 0-2275,4-30 2747,-8 38-3581,1 1 0,-1-1 0,1 1 0,-1-1 1,1 1-1,-1-1 0,0 1 0,1-1 0,-1 1 1,0 0-1,0-1 0,1 1 0,-1 0 0,0-1 1,0 1-1,1 0 0,-1 0 0,0 0 0,0 0 0,0 0 1,1 0-1,-1 0 0,0 0 0,0 0 0,0 0 1,1 0-1,-1 1 0,0-1 0,0 0 0,0 1 1,-29 7 439,22-3-550,0 1 0,0-1 0,1 1 0,0 1 0,0-1 0,1 1 0,0 0 0,0 1 0,0 0 0,1-1 0,0 2 0,1-1 0,0 0 0,-5 15 0,9-22-5,-1 0 0,1 0 0,0 0 0,0 0 0,0 0 0,0 0 0,0 0 0,0 0 0,0 0 0,0 0 0,0 0 0,0 0 0,1 0 0,-1 0 0,0 0 0,1 0 0,-1 0 0,1 0 0,-1 0 0,1 0 0,-1 0 0,1-1 0,0 1 0,-1 0 0,1 0 0,0-1 0,0 1 0,0 0 0,-1-1 0,1 1 0,0-1 0,0 1 0,0-1 0,0 1 0,0-1 0,0 0 0,0 0 0,0 1 0,0-1 0,0 0 0,0 0 0,0 0 0,0 0 0,1 0 0,51-4 0,-50 4 0,17-6 0,1 0 0,-1-2 0,0 0 0,0-1 0,-1-1 0,-1-1 0,1 0 0,-2-2 0,0 0 0,0-1 0,-1 0 0,-1-2 0,23-29 0,-31 37 0,-1 0 0,0-1 0,-1 0 0,0 0 0,-1 0 0,0-1 0,0 0 0,-1 1 0,0-1 0,-1 0 0,3-18 0,-5 27 0,0 1 0,0 0 0,0-1 0,0 1 0,0-1 0,0 1 0,0 0 0,0-1 0,0 1 0,0-1 0,0 1 0,0-1 0,0 1 0,0 0 0,0-1 0,0 1 0,0-1 0,-1 1 0,1 0 0,0-1 0,0 1 0,0 0 0,-1-1 0,1 1 0,0 0 0,0-1 0,-1 1 0,1 0 0,0 0 0,-1-1 0,1 1 0,0 0 0,-1 0 0,1-1 0,-1 1 0,-13 8 0,-11 20 0,10-4 0,0 0 0,-15 38 0,25-50 0,1-1 0,0 1 0,1 0 0,1-1 0,-1 1 0,2 1 0,0-1 0,0 16 0,1-26 0,1 0 0,-1 0 0,0 0 0,1-1 0,-1 1 0,1 0 0,0 0 0,-1-1 0,1 1 0,0 0 0,0-1 0,0 1 0,0-1 0,0 1 0,1-1 0,-1 1 0,0-1 0,1 0 0,-1 0 0,1 0 0,2 2 0,0-1 0,1 0 0,-1-1 0,0 1 0,1-1 0,0 0 0,-1 0 0,1 0 0,8 0 0,-3-1 0,0-1 0,1 1 0,-1-2 0,0 1 0,0-1 0,1-1 0,16-6 0,-14 2 0,0 0 0,0-1 0,-1-1 0,12-10 0,-20 16 0,0 0 0,0-1 0,0 0 0,-1 0 0,0 0 0,1 0 0,-1-1 0,-1 1 0,1-1 0,-1 0 0,0 0 0,0 1 0,0-1 0,1-10 0,-3 14 0,0 1 0,0-1 0,0 1 0,0-1 0,0 1 0,0-1 0,0 1 0,0-1 0,-1 1 0,1 0 0,0-1 0,0 1 0,-1-1 0,1 1 0,0 0 0,-1-1 0,1 1 0,0 0 0,-1-1 0,1 1 0,0 0 0,-1-1 0,1 1 0,-1 0 0,1 0 0,-1 0 0,1-1 0,0 1 0,-1 0 0,1 0 0,-1 0 0,1 0 0,-1 0 0,1 0 0,-1 0 0,1 0 0,-1 0 0,1 0 0,-1 0 0,1 0 0,-1 0 0,1 0 0,-1 1 0,1-1 0,0 0 0,-1 0 0,1 0 0,-1 1 0,1-1 0,0 0 0,-1 1 0,1-1 0,-1 1 0,-25 14 0,15-5 0,0 1 0,0 0 0,-10 17 0,17-23 0,1 0 0,0 0 0,0 0 0,1 0 0,-1 1 0,1-1 0,0 1 0,1-1 0,-1 1 0,1 0 0,0 9 0,1-14 0,0 0 0,0 0 0,0 0 0,0 0 0,1-1 0,-1 1 0,0 0 0,1 0 0,-1 0 0,0 0 0,1 0 0,-1-1 0,1 1 0,0 0 0,-1 0 0,1-1 0,-1 1 0,1 0 0,0-1 0,0 1 0,-1-1 0,1 1 0,0-1 0,0 1 0,0-1 0,0 0 0,0 1 0,0-1 0,-1 0 0,1 1 0,0-1 0,1 0 0,37 2 0,-28-3 0,10 2 0,-1-2 0,1-1 0,-1 0 0,1-1 0,-1-1 0,0-1 0,0-1 0,37-17 0,-56 22 0,0 0 0,1-1 0,-1 1 0,0 0 0,0-1 0,0 1 0,0-1 0,0 1 0,0-1 0,0 0 0,-1 1 0,1-1 0,-1 0 0,1 1 0,-1-1 0,1 0 0,-1 0 0,0 1 0,0-1 0,0 0 0,0 0 0,0 0 0,-1 1 0,1-1 0,0 0 0,-1 0 0,1 1 0,-1-1 0,-1-2 0,-22-48 0,17 42 0,-6-13 0,13 22 0,0 1 0,0 0 0,-1-1 0,1 1 0,0-1 0,0 1 0,1-1 0,-1 1 0,0 0 0,0-1 0,0 1 0,0-1 0,0 1 0,0 0 0,1-1 0,-1 1 0,0 0 0,0-1 0,0 1 0,1 0 0,-1-1 0,0 1 0,0 0 0,1-1 0,-1 1 0,0 0 0,1 0 0,-1-1 0,1 1 0,-1 0 0,0 0 0,1 0 0,-1 0 0,0 0 0,1-1 0,-1 1 0,1 0 0,-1 0 0,0 0 0,1 0 0,-1 0 0,1 0 0,-1 0 0,0 0 0,1 0 0,-1 1 0,1-1 0,-1 0 0,0 0 0,1 0 0,-1 0 0,1 0 0,-1 1 0,1-1 0,53 7-262,78 6-5674,-57-13-4938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6.8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39 17457,'0'0'7180,"-5"13"-6353,-28 99 244,30-97-663,0-1 0,1 0 0,1 1 0,0 0 0,1-1 0,1 1 0,2 17 0,-2-30-359,0 0 1,0 0-1,0 0 0,0 0 1,0 0-1,0 0 0,1-1 1,-1 1-1,1-1 0,-1 1 1,1-1-1,0 1 0,0-1 1,-1 0-1,1 0 0,0 0 1,0 0-1,0 0 0,0 0 1,0 0-1,0-1 0,1 1 1,-1-1-1,0 1 0,0-1 1,0 0-1,0 0 0,1 0 1,-1 0-1,0-1 0,4 0 1,3 1 135,-1-2 1,1 1-1,0-1 1,-1 0-1,1-1 1,14-6-1,-6-1-169,-1 0 1,1-1-1,-2-1 0,0 0 0,0-1 0,25-30 1,-32 33-19,0 0 0,0 0 0,-2-1 0,1 0 0,-1 0 0,-1-1 0,0 0 1,-1 0-1,0 0 0,0 0 0,2-22 0,-6 34 2,0 0 0,0-1 0,1 1 0,-1 0 0,0 0 0,0 0 0,0-1 0,0 1 0,0 0 0,0 0 0,1-1 0,-1 1 0,0 0 0,0 0 0,0-1 0,0 1 0,0 0 0,0-1 0,0 1 0,0 0 0,0 0 0,0-1 0,0 1 0,0 0 0,-1 0 0,1-1 0,0 1 0,0 0 0,0 0 0,0-1 0,0 1 0,0 0 0,-1 0 0,1-1 0,0 1 0,0 0 0,0 0 0,0 0 0,-1 0 0,1-1 0,0 1 0,0 0 0,-1 0 0,1 0 0,0 0 0,0 0 0,-1 0 0,1 0 0,0-1 0,0 1 0,-1 0 0,1 0 0,0 0 0,0 0 0,-1 0 0,1 0 0,0 0 0,-1 0 0,1 0 0,0 1 0,0-1 0,-1 0 0,1 0 0,0 0 0,0 0 0,-1 0 0,1 0 0,0 1 0,-15 15 0,5 0 0,1 1 0,1 0 0,1 0 0,0 1 0,1-1 0,1 2 0,1-1 0,1 1 0,0-1 0,1 1 0,2 32 0,0-47 0,0-1 0,0 0 0,1 0 0,0 0 0,0 0 0,0-1 0,0 1 0,0 0 0,0 0 0,1 0 0,-1-1 0,1 1 0,0-1 0,0 1 0,0-1 0,0 0 0,0 0 0,0 0 0,1 0 0,-1 0 0,1 0 0,-1-1 0,1 1 0,0-1 0,0 0 0,-1 1 0,1-1 0,0-1 0,0 1 0,0 0 0,0-1 0,6 1 0,-2-1 0,0 0 0,0 0 0,0 0 0,0-1 0,-1 0 0,1 0 0,0-1 0,-1 0 0,1 0 0,-1-1 0,0 1 0,1-2 0,-1 1 0,6-5 0,-1 0 0,-1-2 0,0 1 0,0-1 0,-1-1 0,0 1 0,-1-2 0,0 1 0,-1-1 0,0 0 0,-1-1 0,0 0 0,-1 0 0,0 0 0,-1 0 0,-1-1 0,0 1 0,-1-1 0,-1 0 0,0 0 0,0 0 0,-1 0 0,-3-16 0,3 28 2,0 0-1,-1 0 1,1 0-1,-1 0 1,1 0-1,-1 0 1,0 0-1,0 0 1,0 0-1,0 0 1,0 0-1,0 0 1,0 1-1,-1-1 1,-1-1-1,3 2 0,-1 1 0,0-1 0,0 1 0,0-1 0,0 1 0,0 0 0,0-1 0,0 1 0,1 0 0,-1 0 0,0 0 0,0 0 0,0 0 0,0 0 0,0 0 0,0 0 0,0 0 0,0 0 0,0 0 0,0 1 0,0-1 0,0 0 0,-1 1 0,-1 1-16,0 0 0,0 0 0,0 0 0,0 0 0,0 1 0,1-1 0,-1 1 0,1 0 0,-1 0 0,1 0 0,0 0 0,0 0 0,0 0 0,1 1 0,-2 3 0,-1 4-1201,1-1 0,1 1 0,-3 22 0,3 34-9781,2-37 3091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7.2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109 142 19346,'0'0'8077,"-9"-6"-5114,-28-18-1441,35 23-1506,1 0 0,0 1 1,-1-1-1,1 0 1,-1 1-1,1 0 1,-1-1-1,1 1 0,-1 0 1,1 0-1,-1-1 1,1 1-1,-1 1 1,1-1-1,-1 0 0,1 0 1,-1 0-1,1 1 1,-1-1-1,1 1 1,-1-1-1,1 1 0,-1 0 1,1-1-1,0 1 1,0 0-1,-1 0 1,1 0-1,0 0 0,0 0 1,0 0-1,0 0 1,0 1-1,0-1 1,0 0-1,0 0 0,1 1 1,-1-1-1,0 1 1,1-1-1,-1 3 1,-1 0-2,0 1 0,1 0 1,-1 0-1,1 0 1,1-1-1,-1 1 0,0 0 1,1 0-1,0 1 1,1 6-1,0-11-15,0 1 0,0-1 0,0 0 0,0 1 0,1-1 0,-1 0 0,0 0 0,0 0 0,1 0 0,-1 0 0,1 0 0,-1 0 0,1-1 0,-1 1 0,1 0 0,0-1 0,-1 1 0,1-1 0,0 0 0,-1 1 0,1-1 0,0 0 0,-1 0 0,4 0 0,49-2 0,-46 2 0,11-2 0,-13 1 0,0 0 0,1 0 0,-1 0 0,0 1 0,1 0 0,-1 1 0,0-1 0,0 1 0,1 0 0,7 3 0,-7 3 0,1-3 0,0-17 0,4-37 0,-11 42 0,0 0 0,0 0 0,1 1 0,0-1 0,1 1 0,-1-1 0,1 1 0,1 0 0,-1 0 0,7-8 0,-5 13-1,0 0 0,0 0 0,0 1 1,0 0-1,0 0 0,0 1 0,0-1 0,0 1 0,0 0 0,0 0 1,1 1-1,5 0 0,7 0-212,-12 0-715,0-1 0,1 0 1,-1-1-1,1 0 0,-1 0 1,0 0-1,1-1 0,-1 0 1,0 0-1,0 0 0,0-1 0,0 0 1,-1 0-1,1-1 0,-1 1 1,0-1-1,8-7 0,3-10-4538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7.5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 0 8872,'0'0'7762,"-3"12"-4131,-24 89-745,7-28 319,2 1 1,-10 105-1,28-178-3205,-1 0 0,1 0 0,0 1 0,0-1 0,-1 0 0,1 1 0,0-1 0,0 0 0,1 1 0,-1-1 0,0 0 0,0 1 0,0-1 0,1 0 0,-1 0 0,1 1 0,-1-1 0,1 0 0,0 0 0,-1 0 0,1 0 0,0 0 0,0 0 0,0 0 0,0 0 0,-1 0 0,2 0 0,-1 0 0,1 0 0,0 0 0,0-2 0,1 1 0,-1 0 0,0 0 0,1-1 0,-1 1 0,0-1 0,0 0 0,1 0 0,-1 0 0,0 0 0,0 0 0,0 0 0,0 0 0,0-1 0,2-1 0,18-16 0,0-1 0,-2-1 0,0-1 0,-1 0 0,-2-2 0,0 0 0,-2 0 0,0-2 0,-2 0 0,-1 0 0,15-47 0,-27 71 1,2-3-163,-1 1-1,1-1 0,-1 0 1,0 0-1,-1 1 0,1-1 1,-1 0-1,-1-8 0,-14 20-11191,0 8 2422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8.2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23 15086,'0'0'4677,"-3"10"-230,-8 30-748,11-40-3586,0 1-1,0 0 0,-1 0 1,1 0-1,0 0 1,0-1-1,0 1 1,0 0-1,0 0 0,0 0 1,0 0-1,0-1 1,1 1-1,-1 0 1,0 0-1,0 0 1,1 0-1,-1-1 0,0 1 1,1 0-1,-1 0 1,1-1-1,-1 1 1,1 0-1,-1-1 1,1 1-1,0-1 0,-1 1 1,1 0-1,0-1 1,-1 0-1,1 1 1,0-1-1,0 1 1,-1-1-1,1 0 0,0 1 1,0-1-1,0 0 1,1 0-1,36 1-162,-29-2 247,2 0-938,0-1 1,-1 0 0,0-1-1,0 0 1,1 0-1,-2-1 1,1-1 0,0 1-1,-1-2 1,0 1 0,0-1-1,15-14 1,22-12-3398,-46 32 4171,0 0 1,0 0-1,1-1 0,-1 1 0,0 0 0,0 0 1,1 0-1,-1-1 0,0 1 0,1 0 0,-1 0 1,0 0-1,1 0 0,-1 0 0,0 0 0,1 0 1,-1 0-1,1 0 0,-1 0 0,0 0 0,1 0 0,-1 0 1,0 0-1,1 0 0,-1 0 0,0 0 0,1 0 1,-1 0-1,0 0 0,1 1 0,-1-1 0,0 0 1,1 0-1,-1 0 0,0 1 0,0-1 0,1 0 1,-1 1-1,3 17 2111,-11 32 2296,6-38-3478,1-11-862,1 1 1,-1-1 0,1 1 0,0-1-1,0 1 1,-1-1 0,1 1 0,0-1-1,0 1 1,1-1 0,-1 1 0,0-1-1,0 1 1,1-1 0,-1 1-1,1-1 1,0 1 0,-1-1 0,1 0-1,0 1 1,0-1 0,-1 0 0,1 1-1,0-1 1,1 0 0,-1 0 0,0 0-1,2 1 1,1 0 24,1-1-1,-1 0 0,1 0 1,-1 0-1,1-1 0,-1 0 1,1 0-1,5 0 0,-1 0 64,7-2-101,0 0 0,-1 0-1,1-2 1,-1 0 0,0-1 0,0 0 0,-1-2 0,1 1 0,13-10 0,57-22-1229,-85 38 1095,1-1 0,-1 1-1,0 0 1,1 0-1,-1 0 1,1-1-1,-1 1 1,0 0 0,1 0-1,-1 0 1,0 0-1,1 0 1,-1 0 0,1 0-1,-1 0 1,0 0-1,1 0 1,-1 0-1,1 0 1,-1 0 0,0 0-1,1 0 1,-1 1-1,1-1 1,-1 0 0,0 0-1,1 0 1,-1 1-1,0-1 1,1 0 0,-1 0-1,0 1 1,0-1-1,1 0 1,-1 1-1,0-1 1,0 0 0,1 1-1,-1 18-227,0-18 282,0-1 0,-1 1-1,1 0 1,0 0-1,0 0 1,-1 0 0,1 0-1,0 0 1,0 0 0,0 0-1,0 0 1,0 0-1,0 0 1,0 0 0,1 0-1,-1 0 1,0-1-1,0 1 1,1 0 0,-1 0-1,1 0 1,-1 0 0,1 0-1,-1-1 1,1 1-1,-1 0 1,1 0 0,0-1-1,-1 1 1,1 0 0,0-1-1,0 1 1,-1-1-1,1 1 1,0-1 0,2 1-1,70-6 225,-60 3-751,0 0 0,0 1 0,0 1-1,25 2 1,-37-2 523,1 1 0,-1 0-1,0-1 1,1 1 0,-1 0 0,0 0 0,0-1 0,1 1 0,-1 0-1,0 0 1,0 1 0,0-1 0,0 0 0,0 0 0,-1 0-1,1 1 1,0-1 0,0 0 0,-1 1 0,1-1 0,-1 0-1,1 1 1,-1-1 0,0 1 0,0-1 0,1 1 0,-1 1-1,1 48 1023,-2-37-821,1 11 215,-1-1 1,-1 0-1,-1 1 0,-10 32 1,10-46-261,0 0 0,-1 0 1,-1-1-1,0 1 0,-1-1 1,1 0-1,-2-1 1,0 1-1,0-1 0,0-1 1,-14 13-1,20-20-159,0 0 0,0 0 0,0 0 0,0 0 0,0 0 0,0 0 0,0-1 0,-1 1 0,1 0 0,0-1 0,0 1 0,-1-1 0,1 1 0,0-1 0,-1 0 0,1 1 0,-1-1 0,1 0 0,0 0 0,-1 0 0,1 0 0,-1 0 0,1 0 0,0 0 0,-1-1 0,1 1 0,-3-1 0,2-1 0,0 0 0,1 1 0,-1-1 0,0 0 0,1 0 0,-1 0 0,1 0 0,-1 0 0,1 0 0,0-1 0,0 1 0,0 0 0,0-1 0,0-2 0,-3-12 0,1 0 0,0-1 0,0-22 0,3 40 0,-1-12-391,1 0 0,0 1 0,1-1 0,0 1 0,0-1 0,2 1 0,4-19 0,-3 23-47,-1 1 0,0-1 0,1 1 1,1-1-1,-1 1 0,1 0 0,0 1 1,0-1-1,0 1 0,1 0 0,0 1 1,12-9-1,19-7-6187,5 0-4356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8.6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313 1 19859,'0'0'10420,"-10"0"-9053,5 0-1253,-1 0 0,0 0 0,1 1 0,-1-1 0,1 1 0,-1 1 0,1-1 0,-9 4 0,11-4-132,1 1-1,0-1 1,0 0 0,-1 1-1,1-1 1,0 1 0,0 0-1,0 0 1,1-1 0,-1 1-1,0 1 1,1-1 0,-1 0 0,1 0-1,0 0 1,0 1 0,0-1-1,0 1 1,0-1 0,0 1-1,0-1 1,1 1 0,0 0-1,-1-1 1,1 6 0,1-7-24,-1 0 0,1 0 0,0 0 0,-1 1 0,1-1 0,0 0 0,0 0 0,0 0 0,0 0 0,0 0 0,0 0 0,0 0 0,0-1 0,0 1 0,1 0 0,-1-1 0,0 1 0,0-1 0,1 1 0,-1-1 0,0 1 0,3-1 0,37 10-356,-37-9 294,16 2-120,-14-3 201,1 1 0,0 0 0,-1 0 0,1 1 1,-1-1-1,0 2 0,1-1 0,-1 1 0,0-1 0,10 8 1,-16-10 43,1 1 0,-1-1 0,0 1 1,1-1-1,-1 0 0,0 1 0,1-1 0,-1 1 1,0-1-1,0 1 0,0-1 0,1 1 1,-1-1-1,0 1 0,0-1 0,0 1 1,0-1-1,0 1 0,0-1 0,0 1 0,0-1 1,0 1-1,0-1 0,0 1 0,0-1 1,0 1-1,-1-1 0,1 1 0,0-1 0,0 1 1,-1 0-1,-16 13 434,-28 5-112,41-18-347,-27 9-445,1-2 0,-57 8 0,-14-8-6324,36-8-369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8.9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79 19218,'0'0'9930,"29"-58"-8585,3 48 96,8 4-608,8 2-833,8 4-96,3 0-1602,0 0-3715,4 0-7207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9.4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71 17745,'0'0'7906,"0"9"-6353,8 203 4010,-9-211-5563,1 1 0,0-1 0,0 1 0,1-1 0,-1 0 0,0 1 0,0-1 0,1 1 0,-1-1 0,1 0 0,-1 1 0,1-1 0,0 0 0,-1 1 0,1-1 0,0 0 0,0 0 0,0 0 0,0 0 0,0 0 0,0 0 0,0 0 0,0 0 0,1 0 0,-1 0 0,0-1 0,0 1 0,1 0 0,-1-1 0,0 1 0,1-1 0,-1 0 0,1 1 0,-1-1 0,1 0 0,-1 0 0,0 0 0,1 0 0,-1 0 0,1 0 0,-1 0 0,1 0 0,-1-1 0,0 1 0,1-1 0,-1 1 0,1-1 0,1 0 0,6-3 0,0 0 0,-1 0 0,1 0 0,-1-1 0,0 0 0,8-7 0,27-28 0,-2-1 0,57-74 0,-25 26 0,-70 89-77,-3 7-212,-3 9-1277,-8 3-2103,0-1 0,0 0 1,-2 0-1,-24 26 1,11-14-3347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29.7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4708,'0'0'14414,"47"60"-12332,-33-40-128,-2 0-577,1-3-512,5-2-385,2-7-191,6-5-129,4-3-32,4-4-640,-4-14-930,-1-3-2337,-9-6-4806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30.1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0 166 14350,'0'0'5952,"13"2"-3427,-9-1-2428,6 1 316,0 0 0,0-1-1,1 0 1,-1-1 0,0 0 0,1-1-1,-1 0 1,0 0 0,0-1 0,0-1-1,11-3 1,-2-2 220,-1-2-1,1 0 1,19-15 0,-34 22-513,0 0 0,0 0 0,0 0 0,0-1 0,0 1 0,-1-1 0,1 0-1,-1 0 1,0-1 0,0 1 0,-1 0 0,1-1 0,-1 0 0,0 1 0,-1-1 0,1 0 0,-1 0 0,2-8 0,-3 12-118,-1 0 1,1-1-1,0 1 1,0 1-1,-1-1 1,1 0-1,-1 0 0,1 0 1,-1 0-1,1 0 1,-1 0-1,1 0 1,-1 0-1,0 1 1,1-1-1,-1 0 0,0 1 1,0-1-1,0 0 1,0 1-1,0-1 1,1 1-1,-1-1 1,0 1-1,0 0 0,0-1 1,0 1-1,0 0 1,0 0-1,0 0 1,0-1-1,-1 1 0,1 0 1,0 0-1,0 1 1,0-1-1,0 0 1,0 0-1,0 0 1,-1 1-1,-3 0-4,0 0-1,0 0 1,0 0-1,0 1 1,0 0-1,1 0 1,-8 4-1,0 3 3,1 1 0,1 0 0,-1 0 0,2 1 0,0 0 0,0 1 0,-7 12 0,11-16 0,0 1 0,0 0 0,1 1 0,0-1 0,1 0 0,0 1 0,0 0 0,1 0 0,0 0 0,0 19 0,2-27 0,1 0 0,0 0 0,-1 0 0,1 0 0,0 0 0,0 0 0,0-1 0,1 1 0,-1 0 0,0-1 0,1 1 0,-1 0 0,1-1 0,-1 0 0,1 1 0,0-1 0,0 0 0,-1 0 0,1 0 0,0 0 0,0 0 0,0 0 0,0-1 0,0 1 0,0-1 0,1 1 0,-1-1 0,0 0 0,0 0 0,0 0 0,4 0 0,6 1 0,0-1 0,0 0 0,1-1 0,16-4 0,-17 2-314,0 0 1,0-1-1,0-1 1,0 0-1,13-8 1,-15 7-328,1-1 1,-1 0-1,0-1 1,-1 1-1,0-2 1,0 1-1,-1-1 1,0-1 0,0 0-1,-1 0 1,-1 0-1,1-1 1,-2 0-1,1 0 1,5-20-1,-6-2-6224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30.9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 1 15631,'0'0'9523,"0"9"-9176,-3 50 869,-4 0 0,-15 70 0,9-67-10,3 0 0,-2 81 0,17-125-1206,6-19 0,-9 0 0,0 0 0,-1 0 0,1-1 0,-1 1 0,1 0 0,-1-1 0,1 0 0,-1 1 0,0-1 0,0 0 0,0 1 0,0-1 0,0 0 0,0-3 0,3-15-182,-2 1 1,0-1-1,-2 0 1,0 0-1,-1 0 1,-1 0-1,0 0 1,-2 1-1,0-1 1,-2 1-1,0 0 1,-17-36-1,25 60 33,0-1-1,0 0 0,0-1 0,1 1 0,-1 0 0,1-1 0,0 1 1,0-1-1,0 0 0,0 0 0,1 0 0,0 0 0,-1-1 1,1 1-1,0-1 0,0 0 0,0 0 0,0-1 0,0 1 0,1-1 1,-1 0-1,0 0 0,1 0 0,-1-1 0,1 1 0,-1-1 1,1 0-1,-1 0 0,1-1 0,5-1 0,-1 0 140,1 0 0,-1 0-1,0-1 1,-1-1 0,1 1 0,0-2 0,-1 1-1,0-1 1,0 0 0,0-1 0,-1 0-1,0 0 1,12-13 0,-8 3 532,0-1 1,-1 0-1,-1-1 1,-1 0-1,0 0 1,-1-1-1,6-29 1,-55 188 278,29-106-492,2 0 1,1 2-1,1-1 1,3 1 0,0 0-1,0 41 1,6-75-310,0 0 0,0-1 0,0 1 0,1 0 0,-1-1 0,0 1 0,1 0 0,-1-1 0,1 1 0,-1-1 0,1 1 0,0 0 0,-1-1 0,1 1 0,0-1 0,0 0 0,0 1 0,0-1 0,0 0 0,1 0 0,-1 0 0,0 1 0,1-1 0,-1 0 0,0-1 0,1 1 0,-1 0 0,1 0 0,0-1 0,-1 1 0,1-1 0,0 1 0,-1-1 0,1 0 0,0 1 0,-1-1 0,1 0 0,2 0 0,0-1 0,-1 1 0,1-1 0,0 1 0,0-1 0,-1 0 0,1-1 0,-1 1 0,1-1 0,-1 1 0,0-1 0,1 0 0,-1 0 0,0-1 0,0 1 0,-1 0 0,6-6 0,-2-2 0,1 1 0,-1-2 0,-1 1 0,0 0 0,0-1 0,-1 0 0,0 0 0,-1-1 0,3-21 0,-2-6 0,-1-61 0,-3 100 0,-3-20 0,-3 19 0,5 2 0,-1 1 0,1 0 0,0 0 0,0 1 0,0-1 0,1 0 0,-1 0 0,0 0 0,1 1 0,-1-1 0,1 0 0,0 4 0,-1 2 0,1 1 0,0-1 0,0 0 0,1 0 0,0 0 0,1 0 0,0 0 0,0 0 0,0 0 0,1-1 0,0 1 0,6 8 0,-6-11 0,1 0 0,0 0 0,0-1 0,0 0 0,1 0 0,0 0 0,-1 0 0,2-1 0,-1 1 0,0-1 0,0-1 0,1 1 0,0-1 0,-1 0 0,1 0 0,0-1 0,8 2 0,-3-1 0,-1-1 0,1 0 0,-1 0 0,1-1 0,-1-1 0,1 0 0,-1 0 0,1-1 0,-1 0 0,0-1 0,0 0 0,0-1 0,0 0 0,-1 0 0,13-8 0,-16 8 0,0-1 0,-1 1 0,1-1 0,-1 0 0,0 0 0,-1-1 0,1 1 0,-1-1 0,0 0 0,-1 0 0,1-1 0,-1 1 0,0-1 0,-1 1 0,0-1 0,0 0 0,0 0 0,-1 0 0,0 0 0,0 0 0,-1 0 0,0 0 0,-1-12 0,1 17 0,0 0 0,0 1 0,-1-1 0,1 0 0,0 0 0,-1 0 0,1 1 0,-1-1 0,1 0 0,-1 1 0,0-1 0,0 0 0,0 1 0,0-1 0,0 1 0,0 0 0,0-1 0,0 1 0,-1 0 0,1-1 0,0 1 0,-1 0 0,1 0 0,-1 0 0,0 0 0,1 1 0,-1-1 0,0 0 0,1 1 0,-1-1 0,0 1 0,0-1 0,1 1 0,-1 0 0,0 0 0,0 0 0,0 0 0,1 0 0,-1 0 0,0 0 0,0 1 0,0-1 0,1 1 0,-1-1 0,-1 2 0,-4 0 0,0 0 0,0 1 0,1 0 0,-1 0 0,1 0 0,0 1 0,0 0 0,0 1 0,1-1 0,-7 8 0,4-3 0,1 0 0,1 0 0,0 1 0,0 0 0,1 1 0,1-1 0,-1 1 0,2 0 0,-1 0 0,-2 21 0,5-26 0,0-1 0,1 1 0,0-1 0,0 0 0,0 1 0,1-1 0,-1 1 0,1-1 0,0 0 0,1 1 0,0-1 0,-1 0 0,2 0 0,-1 0 0,0 0 0,1-1 0,0 1 0,0-1 0,1 1 0,-1-1 0,1 0 0,0 0 0,0-1 0,7 6 0,2-2-317,0-1 0,0 0 0,0-1 0,1 0 0,0-1-1,0-1 1,0 0 0,0-1 0,27 1 0,-25-3-1289,0 0 0,0-1 1,0-1-1,30-6 0,-2-10-16854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31.6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27226,'0'32'0,"0"5"64,0 12 2530,0 9-1120,0 4-642,0 0-351,10-1-385,6 0-256,0-1-1378,0-5-1184,-7-3-2627,-3-6-2499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2:32.0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0 17392,'0'0'15375,"-2"57"-15375,9-47 0,4-5-96,-1-5-4965,2 0-11242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3:01.4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6 139 10410,'0'0'5461,"-1"-8"-4335,0 5-1096,1 2 8,-1-1 1,0 1-1,1-1 0,-1 0 1,1 1-1,0-1 0,0 1 1,-1-1-1,1 0 0,0 1 1,0-1-1,1 0 0,-1 1 1,0-1-1,1 0 0,-1 1 1,0-1-1,1 1 0,0-1 1,-1 1-1,1-1 0,0 1 1,0-1-1,0 1 0,0 0 1,0-1-1,0 1 0,0 0 1,1 0-1,-1 0 0,0 0 1,0 0-1,1 0 0,-1 0 1,1 0-1,-1 1 0,1-1 1,-1 0-1,1 1 0,0 0 1,-1-1-1,1 1 0,0 0 0,-1 0 1,1-1-1,2 2 0,91-10 1094,126 4 0,-67 3-865,376-25 1658,178-4-97,324 69-355,-230 25-823,1-35-531,308-101 954,-998 58-1006,-1 0-319,114 0-1,-218 15-154,23 2-1766,-17 9-3826,-13-6 42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3:09.8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252 93 12748,'-14'8'75,"7"-4"-97,-25 15 175,-49 37 1,71-49-121,1 1 1,0 0 0,0 1 0,1 0 0,0 1-1,1-1 1,0 2 0,0-1 0,1 1 0,-7 15-1,6 3 63,1-1-1,1 1 1,2 0-1,1 0 1,1 0-1,1 0 0,5 33 1,-1-37 10,1 0 1,0 0-1,2-1 1,1 0-1,1 0 1,1-1-1,19 33 1,-6-18 78,1-2-1,2 0 1,43 46 0,-27-40-156,2-2 1,2-3-1,1-1 0,72 41 1,-20-22 3,141 56 0,-167-83 91,1-3 1,0-3-1,2-4 0,0-3 1,1-3-1,136 3 0,264-19 458,264 10-342,-466-2-268,-235-7 105,0-1 0,-1-2 1,0-2-1,72-24 0,36-30 690,-3-6 0,193-123 0,-283 157-737,-2-2 1,77-68-1,-108 84 52,-1-1 0,-1 0 0,-1-2 0,-1 0-1,0-1 1,-2 0 0,-1-2 0,12-29-1,-23 47-48,-1 1 0,1 0 0,-2 0-1,1-1 1,-1 1 0,0-1-1,-1 0 1,1 1 0,-2-1 0,1 1-1,-1-1 1,0 0 0,-1 1 0,1 0-1,-2-1 1,1 1 0,-1 0 0,0 0-1,0 0 1,-1 1 0,0-1-1,0 1 1,-1 0 0,1 0 0,-1 0-1,-11-9 1,-9-6 48,0 2 1,0 1-1,-2 1 1,0 1-1,-35-15 0,-85-32 653,-2 6 0,-3 7 0,-225-45 0,-230 4-196,-7 45-584,89 36-1901,427 16 1025,1 3-1,0 5 0,-130 36 0,-2 29-1911,-4 18-1811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3:13.3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1289 69 8040,'-13'-4'437,"-32"-11"-967,0 2 0,-47-6 0,43 11 1370,0 3 0,-1 1 0,1 3 0,0 2 0,-1 2 0,1 3 0,-76 17 1,46-1-721,1 3 1,2 4-1,1 3 1,-129 76 0,196-103 16,0 1 1,0 1-1,0 0 0,1 0 1,0 0-1,1 1 1,0 0-1,0 0 1,0 0-1,1 1 0,0 0 1,1 0-1,0 1 1,0-1-1,1 1 0,-3 18 1,1 2-92,2 0 1,1 1-1,2-1 0,4 41 1,-2-56-80,0 0 1,2 0 0,0-1 0,0 1 0,1-1 0,1 0 0,0 0 0,1-1 0,1 1 0,0-2 0,0 1 0,2-1 0,-1 0-1,22 18 1,11 7 18,1-1 0,81 48-1,-103-71 32,84 54 3,4-6-1,223 93 1,-256-127 97,1-2 1,0-5-1,2-3 1,0-3-1,134 6 1,-142-20-91,0-4 0,0-2 1,-1-4-1,0-2 1,-1-4-1,-1-3 0,119-49 1,374-194 63,-201 88-49,-357 172-41,76-34 13,75-48 0,-132 70 5,-1 0 1,0-1-1,-2-2 0,0 0 1,0-1-1,-2 0 0,0-2 1,16-24-1,-28 36 98,0 0 0,-1 0 0,0-1 0,0 1 0,-1-1 0,0 0 0,0 0 0,-1 0 0,0-1 0,-1 1 0,0 0 0,0-1 0,-1 1 0,0 0 0,-1-1 0,0 1 0,-1-1 0,0 1 0,-3-10 0,0 7 35,0 0 0,-1 0 0,-1 1 0,0 0 0,0 1 0,-1-1 0,0 1 0,-1 1 0,0 0 0,-1 0 0,0 0 0,0 2 0,-17-11 0,-10-3-14,-1 1 0,-1 3 0,-1 1 0,0 1 0,-1 3 0,-47-8 0,-14 2-17,-144-5-1,48 15-603,1 9 0,-241 31 1,298-11-570,1 6 1,1 5 0,-253 97-1,211-50-1878,-168 102-1,75-19-2125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3:05.0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 3 12620,'0'0'859,"-9"0"236,-2-1-677,7 0-221,0 1 0,0 0-1,-1-1 1,1 2 0,0-1-1,0 0 1,0 1 0,-5 1 0,9-2-135,-1 0 0,1 0 0,0 0 1,-1 0-1,1 0 0,-1 0 1,1 0-1,-1 0 0,1 0 1,0 0-1,-1 1 0,1-1 1,-1 0-1,1 0 0,0 1 0,-1-1 1,1 0-1,0 0 0,-1 1 1,1-1-1,0 0 0,-1 1 1,1-1-1,0 0 0,0 1 1,0-1-1,-1 1 0,1-1 0,0 0 1,0 1-1,0-1 0,0 1 1,0-1-1,0 0 0,-1 1 1,1-1-1,0 1 0,0-1 1,0 1-1,1-1 0,-1 1 0,0-1 1,0 0-1,0 1 0,0-1 1,0 1-1,0-1 0,1 0 1,-1 1-1,0 0 0,1 0 7,0 0-1,0 0 0,0 0 0,0 0 0,0 0 1,0 0-1,1 0 0,-1 0 0,0 0 1,0 0-1,1-1 0,-1 1 0,0 0 1,3 0-1,20 2 231,1-1 1,0-1 0,-1-1-1,1-1 1,0-1-1,41-9 1,-26 5 77,53-2 0,272 25 221,-123-1-540,-63-9 285,405 10 200,-224-30-69,-101 2-286,-230 10-40,-1 1 0,1 1 0,0 2 0,-1 1 0,0 1 0,46 15 0,-66-17-95,28 11 91,1-2 0,0-1 0,1-1 1,-1-3-1,2-1 0,41 1 0,-58-7-73,42 3-771,-24 10-3721,-18-4 957,3-4-1597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3:06.1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1 327 4388,'0'0'13843,"12"7"-13438,-3-2-282,1 0 0,0 0 0,0-1-1,0-1 1,0 0 0,1 0 0,-1-1 0,1 0-1,14 0 1,790-1 2909,-674-8-2186,250-43-1,131-74 998,-473 111-1735,458-113 835,-409 107-646,1 5-1,0 5 1,124 3-1,-206 7-334,0 0 1,0 2-1,0 0 0,0 1 0,0 0 0,-1 2 0,0 0 1,0 1-1,0 0 0,-1 1 0,17 13 0,-31-21-51,-1 1 0,1 0-1,0-1 1,-1 1-1,1-1 1,0 1 0,0 0-1,-1-1 1,1 0-1,0 1 1,0-1 0,0 1-1,0-1 1,-1 0-1,1 0 1,0 0 0,0 1-1,0-1 1,0 0-1,0 0 1,0 0 0,0 0-1,0 0 1,0-1 0,0 1-1,-1 0 1,1 0-1,0-1 1,0 1 0,0 0-1,0-1 1,-1 1-1,2-1 1,-1-1-560,0 0 1,0 0-1,0 0 0,0 0 1,0-1-1,-1 1 0,1 0 1,-1 0-1,0 0 0,0-1 1,0 1-1,0-4 0,0-20-11576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3:17.9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1339 188 6118,'-44'-9'10,"0"-2"0,1-2 0,1-2 0,-54-25 0,54 20 290,0 3-1,-2 1 1,0 3-1,-49-10 1,2 15 2153,-172 6 0,208 3-1706,44-1-715,1 0 0,-1 1 0,1 0 0,-1 0-1,1 1 1,0 0 0,0 1 0,0 1 0,0-1-1,0 2 1,1-1 0,-1 1 0,1 0 0,1 1-1,-1 0 1,1 1 0,0 0 0,0 0 0,1 1-1,0-1 1,0 2 0,1-1 0,-6 10 0,-9 19 7,2 1 1,2 0 0,2 1-1,-21 78 1,-17 172-35,44-205 160,4 1 0,8 102 1,-2-161-162,2 0 1,0 0-1,2 0 0,1 0 1,1-1-1,1 0 0,2 0 1,0-1-1,1 0 0,2-1 1,0-1-1,1 1 0,2-2 0,0 0 1,1-1-1,1-1 0,1-1 1,0 0-1,2-1 0,27 17 1,-6-8-38,2-1 0,0-2-1,2-2 1,0-3 0,75 21 0,-53-24-87,0-2-1,1-3 1,94 1-1,218-30-432,-4-32 139,-140 17 321,820-95 1583,-1052 128-1474,69-7 260,-1-3 0,122-36 0,-175 41-152,-1-1-1,0 0 1,0-2-1,-1 0 1,0-2-1,-1 0 0,0 0 1,-1-2-1,0 0 1,-1-1-1,0 0 0,-1-1 1,-1-1-1,20-30 1,-16 13 356,-1-1 0,-2 0 0,-1 0 0,15-71 0,13-149 1048,-41 250-1506,8-60 819,-1-110 0,-7 167-798,-1 1 0,0-1 0,0 0 0,-1 1 0,1-1 1,-1 1-1,-1 0 0,1 0 0,-1 0 0,0 0 0,-1 0 0,1 0 1,-6-5-1,1 2-16,0 1 1,0 0 0,-1 1-1,0 0 1,0 0 0,0 1-1,-12-6 1,-13-4-29,-1 2 0,-1 1 1,-57-12-1,-38-3 7,-1 6 1,0 6 0,-2 5 0,1 7-1,-1 5 1,0 6 0,-152 28-1,216-24-94,-37 7-620,37-8-2841,60-9-642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3:19.4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801 35 7655,'-16'-5'593,"-8"-3"92,-1 2-1,-1 0 1,-27-2 0,40 7-359,1 0 1,0 1 0,-1 0-1,1 1 1,0 1-1,-1 0 1,1 0-1,0 1 1,0 1 0,-15 6-1,-5 7-104,1 2 0,0 1 0,2 1 0,0 1 0,2 2 0,0 1 1,2 1-1,1 1 0,1 1 0,1 1 0,2 1 0,-29 55 0,25-34-193,2 1 0,2 0-1,3 1 1,2 1 0,3 1 0,2 0 0,-5 87 0,13-115-14,1 1 1,6 47-1,-3-63 17,1 0-1,0 0 1,0-1 0,1 0-1,1 1 1,0-1-1,0-1 1,12 18 0,3-1-8,2-2 1,1 0 0,0-2 0,2 0 0,1-2-1,0-1 1,32 19 0,214 105 47,-226-122-49,26 12-109,0-3-1,2-4 0,2-2 0,0-4 1,1-3-1,1-4 0,98 6 0,429-12-134,-420-8 207,-103-1 68,0-4-1,119-21 1,-148 14 3,0-1 1,-1-3 0,-1-3-1,84-41 1,38-37 285,126-60 1348,-265 142-1182,-1-2 1,-1-1-1,0-1 1,-2-2-1,52-45 1,-64 48-442,0-1 1,-2 0-1,0-1 1,-1-1-1,-1-1 1,-1 0-1,-1-1 1,-1 0-1,10-32 1,-12 29-35,-1-2-1,-1 1 1,-2-1-1,0 0 1,-2 0-1,-1 0 1,-2 0 0,-4-46-1,2 59 1,-1 0-1,0 0 1,-1 0 0,-1 1-1,0 0 1,-1 0 0,-1 0-1,0 1 1,0 0-1,-2 0 1,0 1 0,0 0-1,-1 0 1,0 1 0,-1 1-1,0 0 1,-22-15 0,5 8-84,0 1 0,-1 2 1,-1 1-1,0 1 0,-1 1 0,0 2 1,0 2-1,-51-7 0,-27 4-381,-129 5 0,188 5 310,-82 3-642,-78-1-1079,173-4 453,-1-2-1,2-1 1,-58-15-1,-26-24-7391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3:28.6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57 8840,'0'0'4421,"14"1"-3098,538-5 3815,-175-4-4371,572 29-592,-298-2 1134,809-40 513,-1316 16-1637,43 4 501,64-3-112,-250 4-539,0 0-1,0 0 1,0 0 0,1 0-1,-1 0 1,0 0 0,0 0-1,1 0 1,-1-1 0,0 1 0,0 0-1,0-1 1,0 1 0,0-1-1,1 1 1,-1-1 0,0 1-1,0-1 1,0 0 0,1-1-1,-2 1 6,-1 1-1,1-1 0,0 0 0,0 0 1,-1 1-1,1-1 0,0 0 0,-1 1 1,1-1-1,-1 0 0,1 1 0,-1-1 1,1 1-1,-1-1 0,0 1 0,1-1 1,-1 1-1,0-1 0,1 1 0,-1-1 1,-1 1-1,-48-22-24,-12 12-2981,34 9-4964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3:29.7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65 3716,'0'0'1121,"-8"0"64,-40-1 473,21 1 3538,83 12-2457,695-27-11,-727 14-2707,85-6-70,1383-46 2778,-1460 57-2594,-32-4-167,1 0 0,-1 0 1,1 0-1,0 0 1,-1 0-1,1 0 1,-1 0-1,1 0 0,0 1 1,-1-1-1,1 0 1,-1 0-1,1 1 0,-1-1 1,1 0-1,-1 0 1,1 1-1,-1-1 1,1 1-1,-1-1 0,0 0 1,1 1-1,-1-1 1,1 1-1,-1-1 0,0 1 1,0-1-1,1 1 1,-1 0-1,0-1 1,0 1-1,1-1 0,-1 1 1,0-1-1,0 1 1,0 0-1,0-1 0,0 1 1,0-1-1,0 1 1,0 0-1,0-1 1,0 1-1,-1 0 0,1 0-168,-1-1-1,0 1 0,1-1 1,-1 1-1,1-1 0,-1 1 1,0-1-1,0 0 1,1 1-1,-1-1 0,0 0 1,0 0-1,1 1 0,-1-1 1,0 0-1,0 0 0,0 0 1,1 0-1,-1 0 0,0 0 1,0 0-1,0-1 0,-2 1-864,-11 0-6222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3:33.1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148 39 5477,'0'0'433,"-9"-3"319,-68-23 1193,16 17 5517,95 25-6640,-10-9-739,0-1-1,1-2 1,-1 0 0,34 1 0,105-7 230,-71 0-256,320-4 45,309 3 154,-169 28-88,533 0 48,-792-39 1201,785-2 1501,-810 35-2171,202 6-325,-382-25-328,-9 2 96,0-3 0,0-4 0,106-19 0,-184 24-188,0 0 1,-1 0-1,1 0 0,0 0 0,0 0 0,0 0 0,0 0 0,-1 0 0,1-1 0,0 1 0,0 0 0,0 0 0,-1-1 0,1 1 0,0 0 0,0-1 0,-1 1 0,1-1 0,0 1 0,-1-1 0,1 1 0,-1-1 0,1 0 0,0 1 0,-1-1 0,1 0 0,-1 1 0,1-2 0,-19-9-3216,3 4-309,-4-6-3331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3:43.0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0 304 7495,'28'4'477,"12"2"328,1-2 0,1-1-1,-1-2 1,59-7-1,741-51 2771,-751 55-2970,640-30 378,173-5-327,-130 6-61,238-2-31,-620 35-416,572-12 173,357-39-128,-983 36 729,-247 4-441,153-34 0,-242 43-522,-1 0 1,1-1-1,0 1 0,0 0 1,0 0-1,-1 0 0,1 0 1,0 0-1,0 0 0,0 0 0,-1 0 1,1 0-1,0 0 0,0 1 1,0-1-1,-1 0 0,1 0 1,0 1-1,0-1 0,-1 1 1,2 0-1,-2-1-79,0 1 0,0-1-1,0 0 1,0 1 0,0-1 0,0 1 0,0-1 0,0 0 0,0 1-1,0-1 1,0 0 0,0 1 0,0-1 0,-1 0 0,1 1-1,0-1 1,0 0 0,0 1 0,-1-1 0,1 0 0,0 1 0,-1-1-1,1 0 1,0 0 0,0 1 0,-1-1 0,1 0 0,0 0-1,-1 0 1,1 0 0,0 1 0,-1-1 0,1 0 0,-1 0 0,1 0-1,0 0 1,-1 0 0,1 0 0,0 0 0,-1 0 0,1 0-1,-1 0 1,0 0 0,-17 1-5224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3:53.9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0 172 4388,'64'-3'8829,"54"-10"-5827,26-1-2063,1901-55 3171,-815 51-3966,-853 11-133,9-1 15,1512-17 1710,-1269 11-1576,-627 42-6428,6-21 1234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4:00.2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3170 319 5285,'0'0'1922,"-8"3"-1735,-21 4 63,22-6 552,0 0-1,0-1 1,0 0-1,0 0 1,1 0-1,-1-1 1,-10-3-1,-107-22 2858,76 18-3308,-94-2 0,65 7 16,1-3-1,0-4 0,1-4 0,-77-23 0,-510-105 872,585 127-1050,-27-5 210,-1 4 1,-152-2 0,191 20-370,0 3 1,1 3 0,-127 33-1,-184 82 128,318-102-107,35-13 15,1 2 1,0 0-1,0 1 0,1 1 0,-34 27 0,46-31-72,0-1-1,0 2 0,1 0 1,0 0-1,0 0 0,1 1 0,0 0 1,1 0-1,0 1 0,1 0 0,0 0 1,0 0-1,-4 18 0,8-17 3,-1 0 1,2 0-1,0 0 0,0 0 0,1 0 0,0 0 0,1 0 1,1 0-1,7 22 0,6 9-17,27 50-1,-26-59 20,-3-4-10,2 0 1,1 0-1,1-2 0,2 0 0,0-1 0,2-1 0,1-2 1,1 0-1,29 22 0,14 8 4,99 74-55,-139-111 55,0-1 0,0-2 0,1 0 0,54 17 1,-22-16 21,0-2 0,0-3 0,79 3 1,189-9 53,-233-5-65,421-46 38,-242 14-21,-25 17-8,138-18 10,-356 29 6,1-1 0,-1-2 0,0-1 0,-1-2 0,0-1 1,38-20-1,-54 23-10,0 0 0,0-1 0,0-1-1,-2 0 1,1 0 0,-1-2 0,-1 1 0,0-1 0,-1-1 0,-1 0 0,0 0 0,0-1 0,9-26 0,-12 29 40,-2 0 0,1-1 0,-2 1 0,1-1 0,-2 0 0,0 0 0,0 0 0,-1-1 0,-1 1 0,0 0 0,-1 0-1,-1 0 1,0 0 0,0 0 0,-1 0 0,-1 0 0,0 0 0,-1 1 0,0 0 0,-1 0 0,0 0 0,-1 1 0,-1 0 0,1 0 0,-2 1 0,-15-16 0,-27-22 307,-2 3-1,-2 1 1,-86-50 0,-195-82-3303,241 135-3585,52 23-982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4:35.3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33 2274,'43'0'-448,"1"-4"672,-1-5-128,2 1-96,-2-3-320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4:36.3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157 151 6342,'-10'-4'96,"-7"-2"62,0-2 694,0 2 0,-1 0 0,0 2-1,0 0 1,-22-2 0,40 6-853,0 0 1,0 0-1,0 0 0,0 1 0,0-1 0,-1 0 1,1 0-1,0 0 0,0 1 0,0-1 1,0 0-1,0 0 0,0 1 0,0-1 1,0 0-1,0 0 0,0 1 0,0-1 1,0 0-1,0 0 0,0 1 0,0-1 0,0 0 1,0 0-1,0 1 0,0-1 0,0 0 1,0 0-1,0 1 0,1-1 0,-1 0 1,0 0-1,0 0 0,0 1 0,0-1 0,0 0 1,1 0-1,-1 0 0,0 0 0,0 1 1,0-1-1,1 0 0,-1 0 0,0 0 1,0 0-1,1 0 0,9 11-43,7-2 153,0-1 0,0-1 0,0-1 0,1-1 0,0 0 0,0-1 0,0-1 0,21 1 0,157-2 1439,-135-4-1269,327-24 2285,-88 2-1626,574 9-623,-215 8-219,812-1 1234,-857 10-1277,1726-10 395,-2268 10-253,0-4 1,0-4-1,0-2 1,94-24-1,-165 32-190,0 0 0,1 0-1,-1 0 1,1 0 0,-1-1 0,0 1 0,0-1-1,1 1 1,-1-1 0,0 1 0,0-1 0,1 0-1,-1 1 1,0-1 0,0 0 0,0 0 0,0 0-1,0 0 1,0 0 0,0 0 0,-1 0 0,1 0 0,0 0-1,0-1 1,-1 1 0,1 0 0,-1 0 0,1-1-1,0-1 1,-1-4-7420,1-6 1602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4:44.1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8872,'68'17'1522,"2"-2"-1,-1-4 1,135 4-1,624-31 2287,-174-2-2870,647 70 47,-1262-50-929,596 23 536,108 6 124,388 6-439,-175-39 299,1145 7-63,-1102 18-198,-952-20-4772,-46-10-1175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7:37.2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0 187 2018,'15'0'1573,"22"1"1067,0-2 0,-1-1 1,67-14-1,-64 9-1799,66-5 1,2 0 208,568-85 1555,-572 86-2201,323-18 618,80 48-312,-196 15 473,239 22-962,560-19 697,-380-60-683,204 1 197,-516 49-378,-57-3-1,1531-27 346,-1365-9 702,-181 11-1176,-344 1-60,0 0 0,1 0 0,-1 0-1,0 0 1,0 0 0,1 1 0,-1-1 0,0 0-1,0 1 1,0-1 0,0 1 0,1-1-1,-1 1 1,0 0 0,0-1 0,0 1 0,0 0-1,0 0 1,1 1 0,-5 5-3552,-14-3-892,-20-4-4064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7:44.6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1291 0 4548,'-73'8'455,"1"2"0,0 4-1,1 3 1,1 3 0,-76 33-1,53-12 558,-154 95 0,204-108-806,2 2 1,1 1-1,1 3 0,2 0 1,-50 61-1,67-67-154,1 0-1,2 2 1,0 0 0,2 0-1,2 2 1,1 0 0,1 0-1,1 1 1,2 0 0,2 1-1,1-1 1,1 1 0,2 54-1,3-49-50,2 1 1,2-1-1,1 0 0,2-1 0,2 0 0,2 0 0,1-1 0,1-1 0,2 0 0,2-1 1,34 50-1,-24-46 22,2-1 0,1-1 0,2-2-1,2-1 1,0-2 0,59 40 0,-65-53-2,2-1 0,0-2 0,0 0-1,2-3 1,0 0 0,0-2 0,1-2-1,0-1 1,57 6 0,-36-11 414,-1-3-1,1-2 1,-1-2-1,0-3 1,-1-2 0,1-2-1,-2-3 1,0-2-1,80-36 1,-49 12 375,-2-4 1,-2-3-1,-3-3 0,135-116 0,-154 114-439,89-101 0,-123 124-378,-1 0 1,-2-2 0,0 0 0,-2-1 0,24-61 0,-37 80-167,-1-1 0,0 0 0,-1 1 0,0-1 0,-1 0 0,-1 0 0,0-1 0,-1 1 0,-3-26 1,1 32-103,0 0 1,0 0 0,-1 1 0,0-1-1,0 1 1,-1-1 0,0 1 0,0 0-1,0 0 1,-1 1 0,0-1 0,-1 1-1,1 0 1,-1 1 0,0-1 0,-1 1 0,1 0-1,-9-4 1,-62-30-3954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7:46.7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 1505,'0'0'5702,"10"-1"-4010,24-2-1150,1 1 0,-1 2 0,60 8-1,996 121 5326,203-112-3816,-351-18-605,1585 52-581,-2343-56-455,0-8-1,-1-8 1,179-45 0,-467 68-11108,72-2 3331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7:51.4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5951 951 7815,'-13'-10'972,"-251"-177"2868,203 148-3675,-1 4 0,-119-50 0,-890-244 2915,738 248-2535,-4 14-1,-2 16 1,-577-15-1,235 97-521,504-8-16,-315 81 0,355-64-15,-167 73-1,247-88 8,2 3-1,1 2 0,1 3 1,2 2-1,-71 62 1,104-81 7,1 1 0,1 1 0,0 0 0,1 1 0,1 1 1,1 0-1,1 1 0,1 1 0,1 0 0,0 0 0,2 0 0,0 1 1,2 1-1,1-1 0,0 1 0,2 0 0,1 0 0,1 0 0,2 30 1,2-39 0,0 1 0,1 0 0,1-1 0,1 0 0,0 0 0,1 0 0,0-1 0,1 0 0,1 0 0,0-1 1,1 0-1,0-1 0,1 0 0,1-1 0,18 15 0,6 3 61,1-2 0,1-1 0,2-2 0,50 22 0,-7-11-6,0-3 0,132 32-1,184 17 24,-331-68-72,1539 191 143,12-158-29,-1346-56-14,-1-11 1,-1-13-1,-1-11 0,325-99 0,-523 122-49,124-54-1,-175 66-44,0-1-1,0-1 0,-1-1 0,-1-1 1,0 0-1,-1-2 0,-1 0 0,0-1 0,28-36 1,-39 44-1,-1 0 0,0 0 1,0-1-1,-1 1 1,0-1-1,-1 0 0,0 0 1,0 0-1,-1 0 1,0-1-1,-1 1 0,-1 0 1,1-1-1,-3-14 1,0 9-6,-1 1 0,-1 0-1,-1 0 1,0 0 0,0 0 0,-2 1 0,0 0 0,-16-23 0,-7-3-1,-2 1 0,-2 2 0,-1 1 0,-2 2 0,-41-30 0,-20-10 0,-3 5-1,-3 5 1,-3 4 0,-2 5-1,-3 4 1,-148-45 0,114 54-34,-2 6 0,-2 6 1,-1 7-1,-252-7 0,110 34-2212,-348 51 0,314-15-2005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8:04.6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301 112 5285,'0'0'1900,"-10"0"-314,2 0-1382,0 0-1,0-1 1,0 1 0,-1-2-1,2 1 1,-1-1 0,0 0-1,0-1 1,1 0 0,-1 0-1,1-1 1,-10-6 0,12 7-74,0-1-1,0 1 1,0 0 0,0 1 0,-1-1 0,1 1-1,-1 0 1,1 0 0,-1 1 0,0 0-1,0 0 1,1 0 0,-1 0 0,0 1 0,-8 1-1,10 0-125,0-1 0,0 2 0,0-1 0,1 0 0,-1 1 0,0-1 0,1 1 0,-1 0 0,1 1 0,0-1 0,-1 0 0,1 1 0,0 0 0,0 0 0,1 0 0,-1 0-1,1 0 1,-1 0 0,1 1 0,0-1 0,0 1 0,-2 7 0,2-9-9,1 1 1,0 0-1,-1-1 0,1 1 1,0 0-1,1 0 0,-1 0 0,0 0 1,1 0-1,0 0 0,-1 0 1,1 0-1,1 0 0,-1 0 1,0 0-1,2 6 0,0-8 85,-1 1 1,1 0-1,0 0 0,1-1 1,-1 1-1,0-1 1,0 0-1,0 1 0,1-1 1,-1 0-1,1-1 0,-1 1 1,1 0-1,-1-1 0,1 1 1,0-1-1,-1 0 0,1 0 1,5 0-1,219 4 2773,-148-6-2530,0 4 0,108 16 0,-81-1-109,2-4-1,129-3 1,436-12 754,406 1 285,-245 18-1013,-659-16-220,931-15 131,-46 5 1467,-620 12-1507,499-21 587,3-1 222,422-19-720,-677 11 48,143-6-165,709-13-6,-451-8 14,-1055 50-421,51-2 967,-79 6-1032,0 0 0,0 0 0,0 1 1,0 0-1,0 0 0,0 0 0,0 0 0,0 1 1,0 0-1,0 0 0,-1 0 0,9 6 0,0 2-3875,2-2-2286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18:33.6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145 92 5669,'0'0'1912,"-11"-4"-300,-62-17 61,13 6 3604,73 16-4564,1 0 0,0-1-1,18-2 1,10 0-345,418-18 1807,-187 4-1798,1077 36 1262,-1242-12-1519,1099 79 1450,2-33-142,1430-90-702,-2147 16-161,962-68 519,-1340 70-924,-7 2-513,-36 11-3159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1:28.1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59 239 3716,'0'0'1323,"-8"1"-420,-43 1 4120,52-4-4871,-1 0-1,1-1 1,0 1-1,0 0 1,0 0-1,0 0 1,0 0-1,0 0 1,1 1-1,-1-1 1,0 0 0,1 0-1,0 1 1,-1-1-1,1 1 1,0 0-1,0-1 1,0 1-1,0 0 1,2-1-1,43-19 553,-25 17-494,0 0-1,0 2 0,0 0 0,1 1 0,37 4 0,10-1 271,889-3 3263,-502-7-3185,454 15 79,310 99-183,-439-63 288,-446-28-630,725-43 214,-70-11 208,56-13-57,-27-1-143,74 67 174,-977-11-498,1306 1 856,-739-7-584,175 0-240,511 2 44,-1030 5-66,663-8 88,271-81 25,-1217 80-90,13 1 83,0-4 1,77-18-1,-147 26-104,0 0 0,0 0 0,0 0 0,0 0 0,1 0 0,-1 0 0,0 0 0,0 0 0,0 0 0,0 0 0,0 0 0,1 0 0,-1 0 0,0 0 0,0 0 0,0 0 0,0 0 0,0 0 0,1 0 0,-1 0 0,0 0 0,0 0 0,0-1 0,0 1 0,0 0 0,0 0 0,0 0 0,1 0 0,-1 0 0,0 0 0,0 0 0,0 0 0,0-1 0,0 1 0,0 0 0,0 0 0,0 0 0,0 0-1,0 0 1,0-1 0,0 1 0,0 0 0,0 0 0,0 0 0,0 0 0,0 0 0,0-1 0,0 1 0,0 0 0,0 0 0,0 0 0,0 0 0,0 0 0,0-1 0,0 1 0,0 0 0,0 0 0,0 0 0,0 0 0,0 0 0,-1 0 0,1-1 0,0 1 0,0 0 0,0 0 0,0 0 0,0 0 0,-1 0 0,-15-8-193,-23-2-4180,34 9 3185,4 2 816,0-1 1,0 0 0,0 0-1,0 0 1,0 0 0,0 0 0,0-1-1,0 1 1,0 0 0,0 0-1,0-1 1,0 1 0,0-1-1,0 1 1,0-1 0,0 1-1,0-1 1,0 1 0,1-1-1,-1 0 1,0 1 0,0-1 0,1 0-1,-1 0 1,0 0 0,1 1-1,-1-1 1,0-1 0,-1-12-5508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1:30.3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18117 458 8200,'-16'-13'924,"-2"1"0,0 1 0,0 0 0,-1 2-1,0 0 1,-27-9 0,-128-28 624,135 37-1134,-216-38 458,-301-17 0,389 49-731,53 4-69,-1343-99 283,-2429 64 2527,2457 111-1041,26 0-1610,-177-94-135,-673-69-38,-44 69-52,1663 43 93,-63 1 106,553-15 102,-249 4 631,286 2-819,-175 33 1,278-38-133,-1 0-1,0 0 0,0 1 1,1 0-1,-1 0 1,0 0-1,1 0 1,0 0-1,0 1 1,0 0-1,0 0 1,0 0-1,0 0 1,1 1-1,-1-1 0,1 1 1,0 0-1,0 0 1,1 0-1,-1 1 1,1-1-1,0 1 1,0-1-1,0 1 1,1-1-1,-1 1 1,1 0-1,0 0 0,1 0 1,-1 0-1,1 0 1,0 0-1,0 0 1,1 0-1,-1-1 1,1 1-1,0 0 1,1 0-1,-1 0 0,4 6 1,0 3 0,2-2 1,-1 1-1,2-1 0,0 0 1,0 0-1,1-1 0,0 0 0,1-1 1,14 12-1,14 10-38,55 35-1,-36-32 47,2-3-1,1-2 0,1-3 0,1-3 0,1-2 1,2-4-1,129 22 0,20-16-25,243-3 0,-211-15 27,1327-14-31,-1557 7 38,2210 36 13,-1534 20 9,199 12-18,-581-49 37,1174 40-520,-343-52 493,658-4 3,-120-98-9,-84 2 0,336 75-454,-1275-9 303,-1-32 165,-166 14 4,-435 44-30,-36 2-810,0-1 0,34-6 0,-51 7 638,0 0 0,0 0 0,0-1-1,0 1 1,-1 0 0,1-1 0,0 1 0,0-1 0,0 1 0,0-1 0,-1 1 0,1-1 0,0 0 0,-1 1 0,1-1 0,0 0 0,-1 1-1,1-2 1,2-15-4935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2:04.3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70 119 6278,'0'0'2050,"-9"3"-1159,-31 13-314,39-16-511,0 1 1,-1-1-1,1 1 1,0-1-1,0 1 1,0-1-1,0 1 1,0 0-1,0 0 1,0-1-1,0 1 1,0 0-1,0 0 1,0 0-1,0 0 1,0 0-1,1 0 1,-1 0-1,-1 3 1,3-4-24,-1 1 1,0 0-1,0 0 0,0-1 1,0 1-1,1 0 1,-1-1-1,0 1 1,0 0-1,1-1 1,-1 1-1,1 0 0,-1-1 1,1 1-1,-1-1 1,1 1-1,-1 0 1,1-1-1,-1 0 0,1 1 1,-1-1-1,1 1 1,1-1-1,39 16 1220,12-10-397,0-2-1,-1-2 0,1-3 1,95-14-1,70-1-403,310 41-228,-412-17 210,537 2 1217,-350-11-1299,320-23 727,436-55-769,-621 73-259,1406 7-31,-266 44 8,1422 86 15,-1889-108-29,1-44 18,-811 14-39,644-5 23,316-9 12,-944 10 16,803-43 651,-772 21-444,411-92 1,-747 122-279,2 0-15,0 0 0,0 1 0,16-1 1,-27 5-2959,-8 2 969,-15 2-1537,-15-5-3040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2:12.9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37 3587,'0'0'566,"9"-3"-427,97-25-138,-56 23 3858,-17 23-1911,-2-12-1438,0-2-1,0-1 0,1-1 1,58-5-1,-10 1-72,112 0 470,262 8 375,-144 39-1092,-209-26 1050,192 11-1,-173-29-1119,542 12 1538,330-30-1087,-963 15-560,1244 4 86,-1087 2-93,242 8 37,355 5 78,179-41 549,1136-55-54,-1268 70-553,-253 6-26,281 0-8,-127 2 47,-62-18 70,-665 19-143,202-12 4,276 18 0,-89 43-8,-146-15 6,-44-9-8,518 56 74,583-32 337,-1157-49 80,-1-6-1,235-42 1,-358 44-427,-42 9-1175,-40 4-7868,41-13-935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2:17.4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0 151 12332,'0'0'315,"10"1"-289,144 3 1515,211-21 0,-83 0 43,1902-55 2719,-1654 51-4061,457-8 354,-56 51-50,-224-1-190,33 2 1073,-96-1-568,-569-22-5553,-46-3-2355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2:31.4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 8072,'0'0'2936,"10"-1"-2723,-6 1-193,1-1 7,1 1-1,-1-1 0,1 1 1,-1 0-1,0 1 1,1-1-1,-1 1 0,0 0 1,0 1-1,1-1 1,-1 1-1,0 0 1,5 3-1,5 3 215,1-1 0,-1-1 0,2 0 0,-1-1 0,0-1 0,1-1 0,32 3 0,125-4 2002,-90-4-1380,314 31 1047,-1 1-307,-98-24 209,330-15-683,95-49-333,215 44-284,-493 28-352,-67-16 9,567 8 463,-621-5-416,20 0 43,-238 8-200,188 41-1,-56-6 17,495 17 128,5-58 117,273-83-159,-559 16 394,-345 63-187,-119-15-7959,-9-9-577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2:45.2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219 172 2915,'-12'3'1067,"-60"19"629,-62 18 3356,205-51 1202,16-3-5376,142-29-3,431-21-1,240 68 393,473 30 1352,-726-21-1586,1497-31 24,-1493 6-703,396-22-132,-1024 32-297,27-1-164,0-2 1,0-2-1,77-22 0,-125 28-70,1 1 0,-1-1 0,0 0 0,0 0 0,0 0 0,1 0 0,-1 0 0,0 0 0,0-1 0,-1 1 0,1-1 0,0 0 0,0 1 0,-1-1 0,1 0 0,-1 0 0,2-3 0,2-14-5201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2:54.2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6048 758 7175,'0'0'817,"4"-10"-139,-1 2-478,0 1 1,0-1-1,-1 0 0,0 0 1,-1-1-1,1 1 1,-2 0-1,1 0 1,-1-1-1,0 1 1,-1 0-1,0-1 1,0 1-1,-1 0 1,0 0-1,-1 0 1,-6-15-1,3 11 206,-1 0-1,-1 0 1,0 1-1,-1 0 1,0 0 0,0 1-1,-1 0 1,-15-11-1,6 8-209,0 0 0,-1 2-1,0 0 1,-31-10 0,-136-52 574,-3 8 1,-372-74-1,-75 48-263,-6 51-165,219 49 277,-717 108 0,1025-99-389,-457 82 334,425-67-267,-260 95 0,317-87-120,1 5-1,2 3 0,3 3 0,-156 127 0,219-161-172,0 2-1,1 0 0,2 1 1,0 0-1,0 2 0,2 0 1,-17 32-1,29-46-2,0 1 0,1 0 0,0-1 1,1 1-1,0 1 0,1-1 0,-1 0 0,2 1 0,0-1 1,0 1-1,1-1 0,0 1 0,1 0 0,0-1 0,1 1 1,0-1-1,0 0 0,1 0 0,1 0 0,-1 0 0,2 0 1,9 17-1,4-2 15,0-1-1,2-1 1,1-1 0,0 0 0,1-1 0,2-2 0,38 26-1,-1-7 41,1-3 0,73 29-1,-42-27-40,1-4 0,139 30 0,204 16 83,-297-56-59,766 116 22,8-53 75,493-66-34,-1086-38-67,-1-15 1,358-82 0,-546 87 22,243-86 0,-327 95 1,-1-1 1,0-3-1,-2-2 1,-1-2-1,-2-2 0,0-1 1,-2-3-1,43-43 1,-70 61 83,0-1 0,0 0 0,-2 0 1,0-2-1,-1 1 0,0-1 0,-2-1 0,11-33 0,-15 40-72,-1 0-1,-1 0 0,0 0 1,-1-1-1,0 1 0,-1 0 0,0-1 1,-1 1-1,-1-1 0,0 1 0,0 0 1,-1 0-1,-1 0 0,0 0 0,-8-16 1,-3 3-10,-1 0 1,-1 1-1,-2 1 1,0 0-1,-1 2 1,-1 0-1,-1 1 1,-1 1-1,-1 1 1,-45-25 0,-19-5-43,-173-65 0,-475-123-458,-20 57-5441,542 131 2168,-60-16-4359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3:13.1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8790 457 11691,'-880'-148'2077,"626"110"-1387,-1 12 1,-291 8-1,-113 27-660,-100 1 1304,2-44-130,129-28-1012,-529-44-112,374 93-44,646 23-17,0 6 0,1 6 0,-223 65 0,199-34 154,3 7-1,2 7 1,4 6 0,3 7-1,-185 132 1,316-199-158,-20 14 9,1 1 0,-34 35 0,62-55-35,1 0 0,0 0 0,0 1 1,0 0-1,1 0 0,1 0 0,-1 1 0,2 0 1,-1 0-1,1 0 0,1 1 0,0-1 1,0 1-1,-1 12 0,5-15-19,0 0 0,0 0 0,0 0-1,1 0 1,0 0 0,1 0 0,0-1 0,0 1 0,0-1 0,1 0-1,0 0 1,0 0 0,1 0 0,0-1 0,0 0 0,1 0 0,0 0-1,0-1 1,11 9 0,14 8-114,0-1 0,61 31 0,-91-52 143,76 37-28,2-4-1,1-4 0,1-3 0,89 16 0,343 35 46,598-8 95,-296-26-99,987 44 14,-1398-83-25,2179 11-50,-1989-26 71,1118-167-1,-1246 77 56,-405 83-50,-1-3-1,-1-2 0,-1-3 0,-1-2 1,77-52-1,-115 66 50,0 0 1,-2-1-1,1-1 1,-2-1-1,0 0 1,-1-1-1,-1-1 1,-1 0-1,20-40 1,-27 47-7,0-1 0,-2 0 0,0 0 1,0-1-1,-1 1 0,-1-1 0,0 0 0,-1 1 1,0-1-1,-1 0 0,-1 0 0,0 1 0,-1-1 1,-1 0-1,0 1 0,0-1 0,-11-24 1,1 14 72,0 0 0,-2 1 0,0 1 0,-2 1 0,0 0 0,-2 1 0,0 1 0,-1 1 1,0 0-1,-41-25 0,-1 5 323,-1 3 1,-123-50-1,37 31-253,-2 6-1,-2 8 1,-195-27-1,-478-19-4634,580 66 1022,57 4-1869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3:23.4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0 143 1858,'1'-1'258,"0"0"0,0 1 0,0-1 1,0 0-1,0 0 0,0 0 0,0 0 0,-1 0 1,1 0-1,0 0 0,-1 0 0,1 0 0,-1 0 1,1 0-1,-1-1 0,1 0 0,-1 1-116,0 0 0,1 0 0,-1 0 0,0 0 0,1 0 1,-1 1-1,1-1 0,-1 0 0,1 0 0,-1 1 0,1-1 0,0 0 0,-1 0 0,1 1 0,0-1 0,-1 1 0,1-1 0,0 1 0,0-1 1,0 1-1,-1-1 0,1 1 0,0 0 0,0-1 0,0 1 0,0 0 0,0 0 0,1 0 0,24-4 481,-1 2 1,1 0-1,48 5 0,-8-1 1582,54-4-1646,-50-1-439,1 4-1,78 10 1,-16 5 49,141-2 0,137-20 1153,-331 3-1071,53-7 302,193-39-1,37-5-39,571 35-381,-874 20-147,123 8-27,325 60-1,-328-45 72,201 2 1,169-37 438,-97-3-109,-412 17-351,0 2 0,0 2 0,45 13 0,67 10 61,113-12 117,1 0 467,111-7-228,-90-8-151,228-9 296,-358-1-473,162-18 12,99-1-90,61 31-13,-322-10 82,272-44 1,-354 38-80,13-2-35,122-1-1,116 42 52,-248-18-23,269 18 30,-146-17-32,202 5 0,285-12 5,-141 7 49,-183-33 16,-204 8-2,-27 8-6,176 15-1,-122 19-76,-125-16 9,101 5 0,295-15 99,-3-43-9,203-38-74,-520 77-1162,-87 4-266,51-7 0,-76-2-2708,7-12-3006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3:47.6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0 2114,'-6'0'128,"-4"0"-128,-1 0-1826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3:49.6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47 126 4100,'0'0'6619,"-6"-6"-6015,-25-17 421,22 18 2637,45 7-2865,64 11-1,16 2-393,61-3 809,-66-3-446,194-9 0,751-38 270,-724 72-195,-110-6-694,-16-4-30,77 5 150,-75-19-213,182 16 52,-284-13-95,293 25 74,-265-31-71,244 8 63,-358-15-63,891-17 212,-89-30 463,4 12-622,-246 15-33,350 1 155,-619 17-148,219-15 24,-40 1-66,421 2 28,-879 13-25,149-9 34,-156 7-51,-1-1 0,1-1-1,-1-1 1,0-1 0,25-11-1,-13-4-2038,-6-10-4556,-4-2-4019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4:21.4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697 1116 6406,'0'0'8531,"3"-6"-8424,-2 5-100,0-1 1,1 0 0,-1 0 0,0 1 0,1-1-1,-1 0 1,1 1 0,0 0 0,-1-1 0,1 1-1,0 0 1,0 0 0,0 0 0,0 0 0,0 0 0,0 1-1,0-1 1,3 0 0,2 0 21,0 0-1,1 1 1,-1-1 0,0 2-1,12 1 1,200 35 1099,-75-9-649,40 2-16,467 71 813,6-44-768,151-60-3,-296-4-236,-250 11 124,211-5 800,472-37-403,-572 25-699,238-19-21,-276 13 121,-52 3 20,578-19-16,-835 35-173,-1-2 0,0-1 0,0-1 0,0-1 0,-1-1 1,38-15-1,-45 9 61,-24 3-245,-28 2-347,-25 7-430,-362-16 240,257-8 633,-167-49 0,-155-71 85,332 85 16,-288-156 0,297 136-71,-3 7 1,-158-53-1,97 63-6,-277-43 1,-227 13 129,-96 49-64,-2 43 6,-699 134 205,1487-130-235,-404 68 60,343-53-46,0 4-1,-155 65 1,218-78-28,0 1 0,1 1 0,0 0 0,2 2 0,-21 17 0,33-25 2,0 1 1,1 0-1,-1 0 0,1 0 0,1 1 1,0 0-1,0 0 0,0 0 0,1 1 0,0 0 1,1-1-1,0 1 0,0 1 0,1-1 1,-2 17-1,3-16 9,0 0 1,1 1 0,1-1-1,0 1 1,0-1-1,1 0 1,0 0-1,1 0 1,0 0 0,1 0-1,0-1 1,0 1-1,1-1 1,1 0-1,-1-1 1,1 1 0,1-1-1,-1 0 1,1 0-1,1-1 1,8 7 0,14 10 45,0-1 0,2-2 0,1-1 1,0-1-1,71 27 0,191 48 87,-247-80-124,272 66 108,620 73 1,341-63 2,-1276-89-116,976 19 97,-689-32-51,392-65 0,-100-51-1,-423 80-18,239-105-1,-348 130 2,-1-3-1,78-52 1,-117 71-14,0-2 0,-1 1 0,-1-2 0,1 1 0,-1-1 0,-1-1 0,0 0 0,-1 0 0,0-1 0,0 0 0,-2 0 0,1-1 1,-1 0-1,-1 0 0,-1 0 0,5-20 0,-8 26-41,-1 0 0,0 0 0,0-1 0,-1 1 0,0 0-1,0 0 1,0 0 0,-1 0 0,0 0 0,-1 0 0,0 1 0,0-1 0,0 1 0,0 0 0,-1-1 0,0 2 0,-1-1 0,1 0 0,-1 1 0,0 0 0,-1 0 0,1 0-1,-1 1 1,0 0 0,-10-6 0,-11-5-523,0 2 1,0 1-1,-1 1 0,-55-14 0,-20 1-3444,-113-11 0,12 13-4901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4:32.6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2946 682 7271,'7'-12'619,"17"-27"-250,112-201 5652,-133 235-5891,-1-1 0,0 1 0,0-1 0,0 1 0,-1-1 0,1 0 0,-1 1 0,-1-1 0,1 0 0,-1 0 1,0 0-1,0 0 0,-2-8 0,0 10-100,1 0 0,-1 0-1,0 0 1,-1 0 0,1 0 0,-1 0 0,1 1 0,-1-1 0,0 1 0,-1 0 0,1 0 0,0 0 0,-1 0 0,0 1 0,0 0 0,1-1 0,-8-2 0,-30-13-13,0 1 0,-79-21 0,-94-9 33,158 36-66,-217-35 40,-2 11 0,-1 13 0,-352 16 0,520 11 171,0 6-1,-139 31 1,175-25-68,1 4-1,1 2 1,1 4 0,-84 45-1,130-60-80,2 1 0,0 1 0,0 1 0,2 1 0,-36 36 0,46-41-27,0 0 0,1 1 0,0-1 0,0 2-1,2-1 1,-1 1 0,2 0 0,0 1 0,0-1 0,1 1-1,-4 28 1,6-24-8,1 1-1,1 0 1,0-1-1,1 1 1,1 0-1,1-1 1,1 1-1,0-1 1,1 0-1,1 0 1,11 22-1,-5-17 8,2-1 0,0 0-1,1 0 1,1-2-1,1 0 1,1 0 0,32 25-1,-18-19 30,2-1 1,1-1-1,1-3 0,0 0 0,55 21 1,-32-21 121,1-1-1,122 21 1,-12-20 429,285-3 0,-446-18-582,1188 0 822,-802-21-758,-323 12 48,0-3 0,-1-4 0,96-33 1,-148 42 51,0-1 1,-1 0-1,1-2 1,-2 0 0,0-1-1,0 0 1,25-23-1,-35 27-62,0-1 0,0 0 0,-1-1 0,0 1 0,0-1 0,-1 0 0,0-1-1,0 1 1,-1-1 0,-1 0 0,1 0 0,-2-1 0,1 1 0,-2 0 0,1-1-1,-1-12 1,-2 1-55,0-1-1,-2 2 1,0-1-1,-1 0 1,-2 1-1,0-1 1,-1 1-1,-14-28 1,-14-18-31,-46-68 1,77 127-25,-14-21-48,-1 1 1,-1 0-1,-1 2 1,-2 0 0,0 2-1,-2 0 1,-1 2 0,0 0-1,-1 2 1,-2 1-1,0 2 1,-1 0 0,0 2-1,-1 2 1,-54-17 0,23 15-452,-1 3 1,-124-9-1,-136 20-1972,-273 44-5699,277-9 1484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5:35.0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1 124 10954,'0'0'6823,"11"0"-5958,108-6 904,157-30 1,-93 10-1129,478-20 798,2 44 119,-336 4-2,-349-1-2766,-26-3-7392,17-6-2171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5:41.6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0 229 17040,'0'0'1388,"11"2"-689,6 1-309,0 0 0,0-2 0,0 0-1,0-1 1,1-1 0,-1 0-1,29-7 1,-18 1 134,63-18 244,1 5 1,160-15-1,77 33-545,-193 6-164,0-7 1,173-25-1,-192 4 42,81-11-5,-165 32 418,0 0-1,-1 3 1,1 0 0,35 6-1,-32-5-1037,-35-2 317,0 1-1,0 0 1,0-1-1,0 1 1,0-1-1,0 0 1,0 1-1,-1-1 1,1 0-1,0 0 1,0 1-1,-1-1 1,1 0-1,-1 0 1,1 0-1,-1 0 1,1 0-1,-1 0 1,1 0 0,-1 0-1,0 0 1,1 0-1,-1 0 1,0 0-1,0 0 1,0 0-1,0 0 1,0 0-1,0 0 1,0-1-1,0-25-7623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5:59.4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28 137 13357,'0'0'6646,"-6"3"-6251,0 0-385,-10 6 480,19-5 5,13-2 160,184 24 1037,-134-14-1404,91 3 0,450-13 1818,-453-4-1211,-15-2-427,162-28 1,134-45-318,29-3 52,-362 69-114,0 4 0,131 9 0,203 37 180,-428-38-265,889 48 599,-605-48 1020,-322-1-230,-37 3-3261,-33 11-5255,83-12 5758,-37 6-7305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6:26.1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0 280 9545,'0'0'1404,"12"-5"-689,14-5-183,1 0-1,0 2 0,1 1 0,-1 2 0,35-4 0,176 2 1672,286 28 0,-5 1 27,173-49-1648,922-81 336,-1196 105-713,261-9 428,-642 10-633,-8 2 21,-1-2 1,0-1-1,1-1 1,-1-1-1,27-10 0,-52 14-65,-1 0 0,1 0 0,-1 0 0,1 0 0,-1-1 0,1 1 0,-1-1 0,0 1 0,0-1-1,0 0 1,0 0 0,0 0 0,2-3 0,3-24-4234,-6 1-3633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7:27.1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1 134 8584,'8'0'758,"178"-22"1779,109-9 782,815 17 6,-789 15-2347,494 15 582,1 0-686,566-46 308,-55 0-522,-703 32 305,850-16 1636,-1432 13-2446,-22 2-69,0-2 1,0 0-1,0-1 1,21-6-1,-36 6-155,-9 3-893,1-1 0,-1 0 0,1 0 1,-1 0-1,1 0 0,-1-1 0,1 0 0,-1 1 0,1-1 0,-5-2 0,-13-5-8246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7:30.0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1810 301 5765,'0'0'705,"4"-10"544,-2 6-1278,2-7 736,0 0 0,-1 0 0,0-1 0,2-15 0,-5 23-465,0 0 1,0 0-1,0 0 0,0 0 0,0-1 1,-1 1-1,0 0 0,0 0 1,0 0-1,0 0 0,-1 0 0,0 1 1,1-1-1,-1 0 0,-1 1 0,1-1 1,0 1-1,-5-5 0,-6-3 49,1 1 0,-1 0 0,-1 1-1,0 1 1,0 0 0,-1 1 0,0 0 0,0 2-1,0-1 1,-23-3 0,-19-3-121,-87-6 1,-6 7-116,-1 6 0,-172 17 0,286-9-31,0 1-1,0 3 1,0 1-1,1 1 1,0 2-1,1 2 1,0 1-1,1 2 1,0 1-1,2 1 1,0 2-1,1 2 1,1 0-1,-40 41 0,40-33 14,3 1-1,0 1 0,2 2 1,2 0-1,0 2 0,-27 62 1,41-77-41,1 0 1,1 0 0,1 0-1,0 1 1,2 0-1,1 0 1,0 0-1,2 0 1,1 0 0,0 0-1,2 1 1,0-1-1,2 0 1,7 26-1,-7-36 5,1 1 0,0-1 0,1 0 0,0 0 0,1-1 0,0 0 0,1 0 0,0 0 0,0-1 0,2 0 0,13 12 0,-7-10 11,0-1 0,1-1-1,0 0 1,0-1 0,1-1 0,0 0 0,20 5 0,17 0 41,0-2 1,1-3-1,1-1 1,80-3-1,-13-5 119,-1-5 0,0-6 0,0-5 0,-2-5 0,0-6-1,-2-4 1,-1-6 0,-3-5 0,209-110 0,-274 124-93,-1-2 1,-1-1-1,49-46 1,-83 66-58,0-1 0,-1-1 1,0 0-1,-1-1 0,-1 0 0,0-1 1,-1 0-1,-1 0 0,-1-1 1,0-1-1,-1 1 0,-1-1 1,7-28-1,-12 37-10,0 0-1,0 0 1,-1 0 0,0 0-1,-1 0 1,1 0 0,-2 0-1,1 1 1,-1-1 0,-1 0-1,0 1 1,0-1 0,0 1-1,-9-14 1,5 12-10,0 1-1,0 1 1,-1 0 0,0 0 0,0 0 0,-1 1 0,0 0-1,0 1 1,-1 0 0,-15-7 0,-5 0-14,-1 2 0,-1 1 1,0 2-1,-1 1 0,1 1 1,-1 2-1,-35-1 0,-6 5-680,0 2-1,-100 16 1,-142 43-8495,162-28-2013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7:33.3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206 0 18161,'0'0'7677,"-2"14"-6054,-3 12-1156,-1 0 1,-1-1 0,-1 0-1,-22 45 1,20-49-223,-19 35 418,2 0 1,3 2-1,-29 106 1,52-160-657,0 0 0,0 1 0,1-1 1,-1 1-1,1-1 0,0 1 0,0-1 0,0 1 1,1-1-1,-1 0 0,3 7 0,-2-9-7,0-1-1,0 1 0,1 0 1,-1-1-1,1 1 0,-1-1 1,1 1-1,-1-1 0,1 0 1,0 0-1,0 1 0,0-1 1,-1 0-1,1-1 0,0 1 1,0 0-1,0-1 0,1 1 1,-1-1-1,0 1 0,0-1 1,0 0-1,0 0 0,0 0 1,2 0-1,84-3-1979,-74 2 1002,0-1 1,0-1-1,-1 0 0,1-1 1,-1-1-1,0 0 0,18-10 1,-3-4-8216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7:33.8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3 140 20211,'0'0'1132,"-1"8"507,0-6-1465,1 1 0,0-1 1,0 0-1,0 1 0,0-1 1,0 1-1,0-1 0,1 0 0,-1 1 1,1-1-1,0 0 0,-1 1 1,1-1-1,2 3 0,-1-3 0,0 0-1,0 0 0,0-1 0,0 1 1,1-1-1,-1 1 0,0-1 0,1 0 1,-1 0-1,1 0 0,-1 0 1,1-1-1,-1 1 0,1 0 0,0-1 1,-1 0-1,6 0 0,17 0-7,1 0 1,-1-2-1,1-1 0,-1-2 0,0 0 0,-1-1 1,1-2-1,-1 0 0,-1-2 0,0 0 0,0-2 1,-1 0-1,0-2 0,23-19 0,-41 30-137,0-1 0,-1 0 0,1 0-1,-1 0 1,0-1 0,0 1 0,3-9 0,-5 13-24,-1-1 1,1 0 0,-1 0-1,1 0 1,-1 0 0,0 0-1,1 0 1,-1 0 0,0 1-1,0-1 1,0 0 0,1 0-1,-1 0 1,0 0-1,0 0 1,-1 0 0,1 0-1,0 0 1,0 0 0,0 0-1,-1 0 1,1 0 0,0 0-1,-1 1 1,1-1 0,-1 0-1,1 0 1,-1 0 0,1 0-1,-1 1 1,0-1 0,1 0-1,-1 1 1,0-1 0,0 1-1,1-1 1,-1 0-1,0 1 1,0 0 0,0-1-1,0 1 1,0-1 0,1 1-1,-1 0 1,0 0 0,0 0-1,-2-1 1,-6 1-28,0 0 1,-1 0-1,1 1 0,0 0 1,0 0-1,0 1 0,0 0 1,0 1-1,0 0 0,1 1 1,-1-1-1,1 2 0,0-1 1,0 1-1,1 0 0,-1 1 1,-11 11-1,7-6 84,0 0 1,1 0-1,1 2 1,0-1-1,1 1 1,0 1-1,1 0 1,0 0-1,-9 24 1,16-37-54,1 1-1,-1-1 1,0 0 0,1 0 0,-1 1-1,1-1 1,0 0 0,-1 1 0,1-1-1,0 1 1,0-1 0,0 0 0,0 1 0,0-1-1,0 1 1,0-1 0,0 1 0,0-1-1,1 0 1,-1 1 0,1-1 0,-1 0-1,1 1 1,-1-1 0,1 0 0,0 0-1,0 0 1,0 1 0,-1-1 0,1 0-1,0 0 1,0 0 0,1 0 0,-1 0 0,0-1-1,0 1 1,0 0 0,0-1 0,2 2-1,3-1 8,-1 0 0,1-1-1,0 1 1,-1-1 0,1 0-1,-1-1 1,1 1 0,0-1-1,5-2 1,4-1-43,-1 0 0,0-2 0,0 0 0,0 0 0,-1-1-1,1-1 1,-2 0 0,1-1 0,15-15 0,-12 11-74,-2-2 0,0 0 1,0-1-1,-2 0 0,0-1 0,16-28 0,-33 53 26,-13 30 211,-16 41 0,30-69-30,1 1 0,0 0-1,0 0 1,1 0 0,1 1 0,0-1-1,0 0 1,1 0 0,2 12 0,-1-21-105,-1 0 1,1 0-1,0 0 1,0 0-1,0 0 1,1 0-1,-1-1 1,0 1-1,1 0 1,-1-1-1,1 1 1,-1-1-1,1 0 1,0 1-1,0-1 1,0 0-1,-1 0 1,1 0-1,0 0 1,0-1-1,0 1 1,1 0-1,-1-1 1,0 1-1,0-1 1,0 0-1,0 0 1,0 0-1,0 0 1,4-1-1,4 1-14,1 0 0,-1-1 0,0 0 0,1-1 0,10-3 0,-11 1-510,1-1-1,-1 0 1,0 0 0,0-1 0,-1 0 0,0 0 0,0-1 0,0-1 0,9-9 0,-4 1-2316,0-1 0,-1 0 0,21-36 0,-2-6-10549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7:34.3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278 1 15727,'0'0'2071,"-3"10"219,-55 197 1495,19-77 662,-33 200 0,70-317-4447,-5 33 0,7-46 0,0 0 0,0 0 0,0 0 0,0 0 0,0 0 0,-1 0 0,1 0 0,0 0 0,0 0 0,0 0 0,0 0 0,0 0 0,0 0 0,0 0 0,0 0 0,0 0 0,0 0 0,-1 0 0,1 0 0,0 0 0,0 0 0,0 0 0,0 0 0,0 0 0,0 0 0,0 0 0,0 0 0,0 0 0,0 0 0,0 0 0,0 1 0,0-1 0,-1 0 0,1 0 0,0 0 0,0 0 0,0 0 0,0 0 0,-1-27 0,0-6-449,-2 1 0,0-1 0,-3 1 0,0 1 0,-2-1-1,-1 1 1,-18-40 0,26 70 465,1-1 0,0 1 0,-1 0 0,0-1 0,1 1 0,-1-1 0,0 1 0,0 0 0,1-1 0,-1 1 0,0 0 0,0 0 0,-1 0 0,1 0 0,0 0 1,0 0-1,0 0 0,-1 0 0,1 0 0,0 1 0,-1-1 0,1 0 0,-1 1 0,1-1 0,-3 0 0,45 12 1345,-30-11-1181,102 4 977,-102-5-1217,1 1-1,0-2 1,0 0-1,0 0 1,-1-1 0,1-1-1,14-5 1,-25 8-201,1 0 0,-1 0 0,1 0 0,-1 0 0,0 0 0,1 0 0,-1 0 0,0 0 0,0 0 0,0 0 0,0-1 0,0 1 0,2-3 0,0-14-7456,-3 1-2500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7:34.6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 18962,'0'0'7463,"65"-10"-8680,-18 10-2723,1 0-4099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7:35.0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18 138 15791,'0'0'9684,"2"-11"-7794,0 5-1738,0-1 0,0 1 0,1 0 1,-1 0-1,1 0 0,1 0 0,-1 0 1,1 1-1,0 0 0,1 0 0,-1 0 1,1 0-1,0 0 0,0 1 0,0 0 1,0 0-1,1 1 0,0-1 1,0 1-1,0 1 0,0-1 0,9-2 1,-6 2-27,1 0 1,-1 0 0,1 1 0,-1 0-1,1 1 1,0 0 0,10 0 0,-17 1-105,-1 1 0,0-1 0,0 0 0,-1 0 1,1 1-1,0 0 0,0-1 0,0 1 0,0 0 0,0 0 1,0 0-1,-1 0 0,1 0 0,0 0 0,-1 0 0,1 1 0,-1-1 1,0 1-1,1-1 0,-1 1 0,0-1 0,0 1 0,0 0 1,0 0-1,0-1 0,0 1 0,0 0 0,-1 0 0,1 0 0,-1 0 1,1 0-1,-1 0 0,0 0 0,0 0 0,0 0 0,0 0 1,0 0-1,0 0 0,-1 3 0,-1 4-22,1 1 0,-2-1 0,0 1 0,0-1 0,0 0 0,-1 0 0,0 0 0,-1-1 0,-6 9 0,-59 76 0,41-57 0,1-1 0,-35 48 0,59-77 0,0 1 0,0 0 0,1 0 0,0 0 0,0 1 0,1-1 0,0 1 0,0 0 0,1-1 0,-1 13 0,2-19 0,0 1 0,1-1 0,-1 1 0,1-1 0,0 1 0,-1-1 0,1 0 0,0 1 0,0-1 0,0 0 0,0 0 0,0 0 0,0 0 0,0 0 0,0 0 0,0 0 0,1 0 0,-1 0 0,0 0 0,1 0 0,-1-1 0,0 1 0,1-1 0,-1 1 0,1-1 0,-1 0 0,1 1 0,-1-1 0,1 0 0,-1 0 0,1 0 0,1 0 0,62 0 0,-55-1 0,10-1-1230,0 0-1,32-9 1,-39 7 18,-1 1 0,1-2 1,-1 0-1,0 0 1,-1-1-1,1 0 1,-1-1-1,0-1 1,10-8-1,-4-4-9983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7:35.4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67 17745,'0'0'7522,"12"-1"-6759,152-15-389,-46 0-3068,-20 1-4105,-2-2-6146,-75 16 14027,-21 1-633,1 0 0,0 0-1,0 0 1,0 0 0,0 0-1,0 0 1,-1 1 0,1-1-1,0 0 1,0 1 0,0-1 0,-1 1-1,1-1 1,0 1 0,0-1-1,-1 1 1,1-1 0,0 1-1,-1 0 1,1 0 0,2 20 8561,-8 0-8660,-20 35 3192,20-48-3052,1 0 1,0 1-1,0 0 0,1-1 1,0 1-1,0 1 1,1-1-1,0 0 0,1 0 1,-1 16-1,2-24-490,1 0 0,-1 0 0,0 0 0,1 1 0,-1-1 0,1 0 0,-1 0 0,1 0 0,0 0 0,-1 0 0,1 0 0,0 0 0,0 0 0,0-1 0,0 1 0,0 0 0,0 0 0,0-1 0,0 1 0,0 0 0,0-1 0,0 1 0,0-1 0,0 1 0,0-1 0,1 0 0,-1 0 0,0 1 0,0-1 0,2 0 0,43 0 0,-38-1 0,14-2 0,1-1 0,-1-1 0,0-1 0,0-1 0,-1-1 0,27-14 0,-14 6 0,43-12 0,-76 28 0,-1 0 0,0-1 0,1 1 0,-1 0 0,0 0 0,1 0 0,-1 0 0,1 0 0,-1 0 0,0 0 0,1 0 0,-1 0 0,0 0 0,1 0 0,-1 0 0,0 0 0,1 1 0,-1-1 0,1 0 0,-1 0 0,0 0 0,1 0 0,-1 1 0,0-1 0,0 0 0,1 0 0,-1 1 0,0-1 0,1 0 0,-1 0 0,0 1 0,0-1 0,0 0 0,1 1 0,-1-1 0,0 0 0,0 1 0,0-1 0,0 0 0,0 1 0,0-1 0,1 1 0,-1 25 0,2 9 0,-2-34 0,0 0 0,0 0 0,0 0 0,1 0 0,-1 0 0,1 0 0,-1 0 0,1 0 0,-1 0 0,1 0 0,-1-1 0,1 1 0,0 0 0,-1 0 0,1 0 0,0-1 0,0 1 0,-1-1 0,1 1 0,0 0 0,0-1 0,0 1 0,0-1 0,0 0 0,0 1 0,0-1 0,1 1 0,21 1 0,0-1 0,0-1 0,39-4 0,-36 1 0,1 2 0,34 2 0,-60-1-99,-1 1 1,1 0-1,0-1 0,0 1 0,-1 0 1,1-1-1,0 1 0,-1 0 1,1 0-1,-1 0 0,1 0 1,-1 0-1,1 0 0,-1 0 0,0 0 1,1 0-1,-1 0 0,0 0 1,0 0-1,0 0 0,0 0 0,0 0 1,0 0-1,0 2 0,0 8-2865,-1-14-1048,1-14-6787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7:35.9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 19955,'0'0'5717,"10"-1"-4254,-3 0-1389,28-3 83,56 1 0,-82 3-167,0 1 1,1-1-1,-1 1 0,0 1 1,0 0-1,0 0 0,0 1 0,-1 0 1,1 1-1,-1 0 0,1 0 0,10 7 1,-18-9 28,1 0 0,-1-1 1,1 1-1,-1 0 1,1 0-1,-1 0 1,0 0-1,0 0 1,0 0-1,0 0 0,0 0 1,-1 0-1,1 0 1,-1 1-1,1-1 1,-1 0-1,0 1 1,0-1-1,0 0 0,0 5 1,-15 51 744,3-5-335,12-50-499,1 0 0,-1 0-1,1 0 1,0 0 0,0 0 0,0 0-1,0 0 1,1 0 0,-1-1 0,1 1 0,0 0-1,-1-1 1,1 0 0,0 1 0,1-1-1,-1 0 1,0 0 0,1 0 0,-1 0-1,1 0 1,-1-1 0,6 3 0,10 5-252,0-1 0,32 10 0,1 1 335,-46-17 193,0 1 1,-1-1-1,1 1 0,-1 0 0,1 1 0,-1-1 0,0 1 0,-1 0 0,6 6 0,-8-9-101,0 0 0,-1 0 0,1 1 0,-1-1 0,1 0 0,-1 1 0,1-1 0,-1 1 0,0-1 0,0 0 0,0 1 0,0-1 0,0 1 1,0-1-1,0 1 0,0-1 0,-1 0 0,1 1 0,0-1 0,-1 0 0,1 1 0,-1-1 0,1 0 0,-1 1 0,0-1 0,0 0 0,1 0 0,-1 0 0,0 0 0,0 0 0,0 0 0,0 0 0,-1 0 0,1 0 0,0 0 0,0-1 0,0 1 0,-1 0 0,-1 0 0,-18 11-98,-1 0 0,-1-2 0,0-1-1,0 0 1,-1-2 0,0-1 0,0-1 0,0-1-1,-1-1 1,-41 0 0,65-3-32,0 1 0,1-1-1,-1 0 1,0 0 0,0-1 0,0 1 0,1 0 0,-1 0-1,0 0 1,0 0 0,0-1 0,1 1 0,-1 0-1,0-1 1,1 1 0,-1-1 0,0 1 0,1-1 0,-1 1-1,0-1 1,1 1 0,-1-1 0,1 1 0,-1-1-1,1 0 1,-1 1 0,1-1 0,0 0 0,-1 0 0,1 1-1,0-1 1,-1 0 0,1 0 0,0 1 0,0-1-1,0 0 1,0 0 0,0 0 0,0 1 0,0-1 0,0 0-1,0 0 1,0 0 0,0 1 0,0-1 0,1 0-1,-1 0 1,0 1 0,1-1 0,-1 0 0,0 0 0,2 0-1,9-15-6647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7:50.7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42 2530,'0'0'6753,"-8"-4"-5359,-27-13-204,21 5 3917,24 6-2491,20 3-1120,-30 3-1458,470 8 2215,-190 13-1956,-134-8-162,-124-11-28,461 28 1212,-469-30-1309,513 22 583,-251 5-516,138 4 81,296-13-42,4 0-13,692 0 825,-731-30-751,-515 6-188,836-1 37,-264 7 44,-416-4-73,404-12 91,-312 8-98,169-12 346,-574 20-241,0-1-1,-1 0 0,1 1 1,0-1-1,0 0 1,-1 0-1,1-1 1,-1 1-1,5-3 1,-7 4-150,1-1 0,-1 1 0,0 0 0,1-1 0,-1 1 0,1-1 0,-1 1 0,0 0 0,1-1 0,-1 1 0,0-1 0,0 1 0,0-1 1,1 1-1,-1-1 0,0 1 0,0-1 0,0 1 0,0-1 0,0 1 0,0-1 0,0 1 0,0-1 0,0 1 0,0-1 0,0 1 0,0-1 0,0 1 0,0-1 0,0 0 0,0 1 1,-1 0-1,1-1 0,0 1 0,0-1 0,-1 1 0,1-1 0,0 1 0,-1-1 0,1 1 0,0 0 0,-1-1 0,1 1 0,-1 0 0,1-1 0,-1 1 0,1 0 0,-1 0 0,1-1 0,-1 1 1,1 0-1,-1 0 0,1 0 0,-1 0 0,1 0 0,-1-1 0,0 1 0,-19-14-6426,8 0 1052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8:18.8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202 157 2723,'-8'-2'2044,"-127"-27"6364,95 29-6377,23 7-1250,16-7-770,1 1 0,0-1 0,0 1-1,0-1 1,-1 1 0,1-1 0,0 1 0,0-1 0,0 1 0,0 0 0,0-1 0,0 1-1,0-1 1,0 1 0,0-1 0,0 1 0,1-1 0,-1 1 0,0-1 0,0 1-1,0-1 1,1 1 0,-1-1 0,0 1 0,0-1 0,1 0 0,-1 1 0,0-1 0,1 1-1,-1-1 1,1 0 0,0 1 0,2 1 165,1 0 0,0-1 0,0 1 0,0-1-1,0 0 1,0 0 0,0 0 0,1-1 0,-1 1 0,0-1 0,0 0-1,0-1 1,0 1 0,6-2 0,7 2 192,361-26 2081,-152 6-1775,25 2-390,479-18 1012,-462 37-1234,290-3 137,-242-26-88,53-1-99,-514 59-231,-574 69-17,-5-56 211,789-44-533,-11-1 76,63 7 0,297 29-3802,-238-40-1804,-106-4-436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8:20.2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222 24 4901,'-16'-6'111,"0"2"0,1 0 1,-1 0-1,-1 2 0,1 0 1,-18 0-1,24 2 450,1 1 1,-1-1-1,1 2 0,-1-1 1,1 1-1,-18 6 0,27-8-518,0 0 0,-1 0 0,1 0 1,0 0-1,-1 0 0,1 0 0,0 1 0,-1-1 0,1 0 0,0 0 1,-1 0-1,1 0 0,0 0 0,0 0 0,-1 1 0,1-1 0,0 0 0,0 0 1,-1 0-1,1 1 0,0-1 0,0 0 0,0 0 0,-1 1 0,1-1 0,0 0 1,0 1-1,0-1 0,0 0 0,-1 0 0,1 1 0,0-1 0,0 0 1,0 1-1,0-1 0,0 0 0,0 1 0,0-1 0,0 0 0,0 1 0,0-1 1,0 0-1,0 1 0,0-1 0,1 1 0,16 8 1262,30 2 165,-45-11-1376,1400 178 5191,-1150-153-3700,749 31 731,5-55-1676,-469-3-355,-165 1-265,909 9 82,126-4 51,-730-7-103,112-19 25,0 0 0,-750 21-80,-27-1-2,-1 1 0,1 1 0,-1 0 0,1 0 0,-1 1 0,1 1 0,-1 0 0,1 0 0,16 7 0,-27-8-11,-1-1-1,1 0 1,-1 1-1,0-1 1,1 1-1,-1-1 1,1 1-1,-1-1 1,0 1-1,1-1 1,-1 1-1,0-1 1,0 1 0,1 0-1,-1-1 1,0 1-1,0-1 1,0 1-1,0 0 1,0-1-1,0 1 1,0-1-1,0 1 1,0 0 0,0-1-1,0 1 1,0 0-1,0-1 1,0 1-1,-1-1 1,1 1-1,0-1 1,-1 1-1,1 0 1,0-1-1,-1 1 1,1-1 0,0 1-1,-1 0 1,-5 4-2730,0-5-3674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8:39.1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41 161 4132,'-2'0'228,"0"0"-1,1-1 1,-1 1-1,0 0 1,0-1 0,1 0-1,-1 1 1,0-1-1,1 0 1,-1 0 0,0 1-1,1-1 1,-1 0-1,1-1 1,0 1 0,-1 0-1,1 0 1,0-1-1,0 1 1,0-1 0,0 1-1,0-1 1,0 1 0,0-1-1,0 1 1,0-1-1,1 0 1,-1 0 0,1 1-1,0-1 1,-1 0-1,1 0 1,0 1 0,0-1-1,0 0 1,0 0-1,0 0 1,0 1 0,1-1-1,-1 0 1,1 0-1,-1 0 1,2-1 0,-1 2-157,0 0-1,0 0 1,0 0 0,1 1 0,-1-1-1,0 0 1,1 1 0,-1-1 0,1 1 0,-1 0-1,1-1 1,-1 1 0,0 0 0,1 0 0,-1 0-1,1 0 1,-1 0 0,1 0 0,-1 0 0,4 1-1,30 5-40,76 27 2086,190 29 1,-202-48-1527,1-5 0,119-5 1,201-28 539,-375 21-1185,449-42 383,479-23 555,-233 71-833,192-4 199,115-51-41,-604 26-186,306 24 85,0 49-1,-636-38-103,605 30 53,-23-27-27,138 0 38,67 10-51,-187-24 27,-2-37 0,-569 32-44,-54 5 35,1-5 0,131-25 0,-215 30-59,28-9-202,-33 11 110,1-1 0,-1 1 0,1 0 0,-1-1 0,1 1 0,-1-1 0,1 1 0,-1-1 0,0 1 0,1-1 0,-1 1 0,0-1 0,0 1 0,1-1 0,-1 1 0,0-1 0,0 0 0,0 1 0,0-1 0,1 0 0,-1 1 0,0-1 0,0 1 0,0-1 0,0 0 0,-1 1 0,1-1 0,0 1 0,0-1 0,0 0 0,0 1 0,-1-1 0,1 1 0,0-1 0,0 1 0,-1-1 0,1 1 0,-1-1 0,1 1 0,0-1 0,-1 1 0,1-1 0,-1 1 0,1-1 0,-1 1 0,1 0 0,-1-1 0,1 1 0,-1 0 0,0-1 0,-23-16-5456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28:40.2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20 5830,'-28'-4'3651,"28"4"-3517,-1 1 0,1-1-1,-1 0 1,1 0 0,-1 0 0,0 0-1,1 0 1,-1 0 0,1 0-1,-1 0 1,1-1 0,-1 1-1,0 0 1,1 0 0,-1 0 0,1 0-1,-1-1 1,1 1 0,-1 0-1,1-1 1,-1 1 0,1 0 0,-1-1-1,1 1 1,0-1 0,-1 1-1,1 0 1,0-1 0,-1 1 0,1-1-1,0 1 1,-1-1 0,1 1-1,0-1 1,0 0 0,0 1 0,0-1-1,-1 1 1,1-1 0,0 0-1,3 0-43,0 0 0,0 0 0,0 1 0,0-1 0,0 1 0,-1 0 0,1 0 0,0 0 0,0 0 0,4 1 0,2 0 159,254 10 1805,4 0-1252,-199-11-617,470 8 2000,-2 44-3957,-496-46-1151,61 0 0,-31-6-2207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0:36.1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67 6694,'0'0'6214,"9"-4"-5413,3 0-474,1 0 1,-1 1-1,1 0 1,0 1-1,0 0 0,0 1 1,0 1-1,0 0 1,0 0-1,0 2 1,12 2-1,33 8 110,-1-3 0,85 2 0,119-11 434,-225-1-640,503-34 2435,-178 7-1974,1178 10 1368,-880 52-1269,-445-12-549,224 54 1,-374-63 31,-30-8-3607,-52-24-4066,-1-15-7543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2:22.9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7944,'0'0'2749,"11"4"-2018,32 11 846,0-2-1,84 13 1,13-15 126,168-9 1,-149-4-1396,3094 59 5186,-1566-26-4927,0-32 760,-656-1-66,419-25-952,-1336 21-2311,-123 5 456,0 0 0,-1-1-1,1-1 1,0 1 0,-14-7-1,-35-14-10363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2:31.8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12376 466 4901,'0'0'3091,"-9"-8"-1938,-2 0-954,0 0 1,0 0-1,0 1 1,-1 0-1,0 1 1,0 1-1,-26-8 1,-367-63 6464,-8 38-5073,-417 24-1756,629 15 1540,-1556-34-1247,-870-76 48,1330 40-3,714 36 989,-907 9-623,1168 37-510,-527 90 1,631-55-27,3 8 1,-412 169-1,607-217-3,-46 19-6,-75 44 1,125-62-7,-1 1 0,2 1-1,0 0 1,0 1 0,1 1 0,0 0-1,1 1 1,1 0 0,-19 29 0,27-37 0,1 0 1,0 0-1,0 0 0,1 1 1,-1-1-1,1 1 1,1-1-1,-1 1 0,1 0 1,1-1-1,-1 1 1,1 0-1,0 0 1,0 0-1,1-1 0,0 1 1,0 0-1,1-1 1,0 1-1,0-1 0,1 1 1,-1-1-1,1 0 1,0 0-1,1 0 0,0-1 1,0 1-1,0-1 1,0 0-1,1 0 0,0 0 1,0 0-1,0-1 1,8 5-1,22 12 29,0 0-1,2-3 1,1-1-1,0-1 0,0-3 1,2-1-1,40 7 1,293 32 199,-298-43-185,1873 132 765,-1042-86-732,-425-22-40,1001 70 0,692 6 152,-938-94-44,-76-3 446,251-15-317,-1213-3-207,313-22 330,-404 17-296,-1-4-1,178-51 0,-273 63-80,14-3 167,-1-1 0,0-1-1,-1-1 1,27-16 0,-45 22-136,1 1 1,-1-1-1,0 0 0,0-1 1,0 1-1,-1-1 0,1 0 0,-1 0 1,0-1-1,-1 1 0,1-1 1,-1 0-1,0 1 0,-1-2 1,1 1-1,-1 0 0,-1 0 0,1-1 1,-1 1-1,0-1 0,0-7 1,0-23 9,-1-1 0,-3 1 0,-1 0 0,-1 0 0,-2 0 0,-2 0 1,-21-55-1,19 65-48,-2 1 1,0 0-1,-2 0 0,-1 2 1,-1 0-1,-1 0 1,-1 2-1,-1 1 0,-1 0 1,-28-22-1,12 17 2,0 1-1,-2 2 0,0 2 0,-2 1 0,0 3 0,-1 1 1,-67-17-1,-23 6-1146,-157-12-1,37 7-4014,91 2-2191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3:11.8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5010 522 7527,'0'0'1639,"-8"-11"-417,-81-93 2308,74 87-2857,-2 2-1,1 0 1,-2 1-1,0 1 1,-22-12-1,12 12-571,-1 1-1,-1 2 1,1 1-1,-1 1 1,-45-5 0,-159-6-124,155 15 77,-1455-68 1183,1440 69-926,-1159-5 682,708 46-337,444-25-123,2 5 0,0 4-1,-130 47 1,202-60-456,0 2 0,1 1 0,1 2 0,0 0 0,-45 34 0,61-40-82,1 0 1,-1 0-1,1 1 1,1 0-1,-1 1 0,2 0 1,-1 0-1,1 0 1,1 0-1,0 1 1,0 0-1,1 0 1,1 1-1,0-1 0,0 1 1,-2 23-1,5-20 4,1 1 1,0-1-1,1 0 0,1 0 0,0 0 0,1 0 0,1 0 0,0-1 0,1 0 0,0 0 0,2 0 1,-1-1-1,1 0 0,1-1 0,1 1 0,17 17 0,13 10 24,2-2-1,2-2 1,55 36-1,-16-19 16,3-3 0,1-5 0,3-3 0,1-4 0,1-4-1,177 39 1,11-20 70,307 17 0,-26-31 417,936-53 1,-971-34-482,-387 28-26,237-66 0,-316 68 53,-1-3 0,-1-3 0,79-45 1,-116 58-24,-1-2 0,0 0 1,-1-2-1,-1 0 0,0-1 1,-1-1-1,-1 0 0,0-1 1,-1-1-1,-2 0 0,0-1 1,12-25-1,-20 35 69,-1 0-1,-1-1 1,0 1 0,0-1 0,-1 0-1,0 0 1,-1 0 0,-1 0-1,1 0 1,-2 0 0,0 0-1,0 0 1,-1 0 0,-3-11-1,1 8-34,-1 1-1,-1 0 0,0 0 0,-1 0 0,0 1 0,-1 0 0,0 1 0,-1-1 0,0 2 1,-17-16-1,-13-8-52,-2 2 1,-1 2-1,-2 1 0,-84-40 1,-205-65 4,112 64-782,-368-66 0,174 72-3033,-2 15-3284,98 16-2726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4:19.5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7927 760 9033,'-4'-9'1142,"-1"-3"-730,-1 0 1,-1 1-1,1 0 1,-2 1 0,0-1-1,0 1 1,-1 1-1,0-1 1,0 2-1,-22-16 1,-7 1 351,-1 2 1,-1 1 0,0 2 0,-82-24 0,-182-27 836,288 66-1528,-982-145 358,606 98 126,-924-106 2493,-9 83-3330,585 87 212,6 69 296,540-45 328,-358 119 0,454-121-472,2 5 0,2 4 1,2 4-1,2 4 1,-114 88-1,168-111-98,0 1 0,2 2 0,-53 66 0,75-83-2,0 0 0,2 1 0,-1 1-1,2 0 1,1 1 0,0-1 0,1 1-1,1 1 1,1-1 0,0 1-1,-1 27 1,6-34 9,0 0-1,1-1 1,1 1-1,1-1 1,-1 1-1,2-1 1,0 0 0,0 0-1,1 0 1,1-1-1,0 1 1,0-1-1,1-1 1,0 1-1,1-1 1,0-1 0,1 1-1,14 11 1,10 7 51,0-2 0,2-2 1,0-1-1,51 24 0,24 5 78,2-4 0,163 45-1,248 37 75,-420-106-164,393 81 19,3-21 1,832 31 0,15-135 208,-1034-6 7,-1-13 0,392-101 1,-562 102-141,161-66 0,-253 84-85,-2-3-1,0-1 1,-2-2-1,0-2 0,-2-2 1,70-65-1,-97 80 1,-2-1 0,0-1-1,0 0 1,-2-1-1,0 0 1,-1-1-1,-1 0 1,-1-1 0,0 0-1,-2 0 1,0-1-1,-1 0 1,-2 0-1,0 0 1,-1-1 0,-1 1-1,-1-1 1,-1 0-1,-1 0 1,0 1 0,-2-1-1,-1 1 1,0 0-1,-2-1 1,0 2-1,-2-1 1,0 1 0,-1 0-1,-1 1 1,-1 0-1,0 1 1,-16-19-1,4 10 58,-1 2 0,0 0 0,-2 2 1,-1 1-1,-1 1 0,-49-28 0,32 25-32,0 3-1,-2 1 1,-96-26 0,27 22-280,-1 4-1,0 6 1,-138 1-1,-537 40-5986,266 32-2318,163-9-1433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4:21.2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7160 682 7944,'0'0'3048,"-3"-8"-753,1 2-2086,-1 0-1,0 1 1,0-1-1,-1 1 1,1 0-1,-1 0 1,-1 0-1,1 0 1,-1 1-1,1 0 1,-1 0-1,0 0 1,-1 1-1,1-1 1,-1 1-1,-8-3 1,-110-49 542,-2 6 0,-140-34 1,262 81-727,-674-151 1618,-11 58-1673,-945-36 796,-5 105 544,1042 59-727,428-12-506,-250 64 0,335-62-75,1 4 1,-101 48-1,146-56-17,1 1-1,1 1 1,0 3-1,2 0 1,1 3-1,-52 53 1,76-71-28,1 1 0,0 0 0,1 1 0,0 0 1,0 0-1,1 0 0,1 1 0,0-1 0,1 1 1,0 1-1,-5 24 0,8-28 18,1 1 0,0-1 0,0 1 0,1-1 0,0 1 0,0-1 0,1 1-1,0-1 1,1 0 0,0 0 0,1 0 0,0 0 0,0-1 0,1 1 0,0-1 0,8 11 0,14 12 33,0-2-1,2-1 1,1-1 0,2-1-1,0-2 1,1-1 0,53 27-1,28 6 32,125 43 0,44 0-57,4-13 0,366 61 0,-364-103-21,369 9-1,295-50-25,843-144-613,-1213 44 832,-15-50 477,-558 144-610,46-15 127,76-36 0,-119 47-52,0 1 0,-1-1 0,0-1 0,0 0 0,-1-1 0,0 0 0,0-1-1,-1 0 1,0 0 0,-1-1 0,12-19 0,-18 25-36,0-1 0,0 1 0,-1-1 0,0 0-1,0 1 1,-1-1 0,0 0 0,0 0 0,0 0 0,0 0 0,-1 0 0,0 0 0,-1 0-1,1 0 1,-1 0 0,-2-7 0,0 4-28,0 0-1,-1 1 1,0 0-1,0-1 1,-1 2-1,0-1 1,-1 0-1,0 1 1,-10-10-1,-10-7-38,-1 3 0,-1 0 0,-1 2-1,-47-24 1,-33-12-2,-2 6-1,-143-44 0,-247-43-489,-228 5-2618,236 78-4945,134 25-3554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4:56.9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8837 961 9001,'2'-10'-1372,"2"-9"1792,-2 0 1,0 0 0,-1 0 0,-2-32 0,0 42-265,-1-1 0,0 1 0,0 0 0,-1-1 0,0 1 0,0 0 0,-1 0 0,0 1 0,-1-1 0,0 1 0,0 0 0,-11-12-1,-2 2 80,-2 0-1,0 1 1,0 2-1,-2 0 1,0 1-1,-1 1 0,-25-11 1,-180-61-242,182 70 82,-259-80 1605,-493-85 1,-336 61-425,-1482 85-450,1541 92-612,809-25-166,2 11 0,-262 80 0,399-86-12,1 7 1,2 4-1,-163 92 1,221-103 44,1 4 0,2 2 0,3 3 1,1 2-1,2 4 0,3 1 0,-62 80 0,99-110-37,0 1 0,1 0 1,1 1-1,2 1 0,1 0 0,1 1 0,-15 57 0,23-70-23,0 0 1,1 0-1,1 0 0,1 0 0,0 0 0,0 0 0,2 0 0,0 0 0,1 0 1,0 0-1,1-1 0,1 0 0,0 1 0,1-1 0,0-1 0,1 0 1,14 20-1,1-6 18,1-1 0,1-1-1,1-1 1,1-1 0,1-1 0,1-2 0,49 28 0,-11-13 53,3-3 1,103 34-1,-20-20 20,299 50-1,169-27-2,1348-29 109,8-151 385,-905 39-301,188-25-258,-873 49 172,466-119 0,-829 161-180,237-68 173,-223 61-104,1-2 0,-2-1 0,0-2 0,52-36 0,-78 47-7,-1 0 0,-1-1 0,1 0 0,-1 0 0,-1-1 0,0 0 0,0 0 0,0-1 0,-1 0 0,6-14 0,-9 17-19,0-1 1,-1 1-1,0-1 0,0 1 1,-1-1-1,0 0 1,0 1-1,-1-1 1,0 0-1,0 0 1,-1 1-1,0-1 1,0 0-1,-1 1 1,0-1-1,-4-9 0,-1 3-28,0 0-1,-1 0 0,-1 1 1,0 0-1,-1 0 0,0 1 0,-21-19 1,-8-3 2,-49-32 1,-38-17-3,-3 5 0,-148-65-1,-295-92-26,271 128-163,-3 14 0,-5 13-1,-3 13 1,-2 14 0,-439-17 0,27 67-4001,239 28-2405,61 11-5607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6:12.1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6343 736 12300,'-13'-14'1831,"-10"-11"-1450,-1 1-1,0 0 1,-2 2 0,-1 2 0,-30-19 0,-9 5-448,-126-47 0,-81-7 21,196 64 161,-250-68 460,-4 14 0,-403-41-1,333 82 545,-622 22 0,730 32-1109,-528 101 1,588-65 87,3 10 0,-376 157 0,520-182-35,-96 58 0,155-80-43,1 2-1,1 0 1,0 2-1,1 1 1,2 0-1,0 2 1,-28 37-1,44-50-25,-1 0 0,1 0 0,1 1 0,0 0 0,0 0-1,1 0 1,0 1 0,1-1 0,1 1 0,-1 0-1,2 0 1,0 0 0,1 22 0,2-19 6,0 0 0,1-1 1,1 1-1,0-1 0,1 0 0,1 0 1,0 0-1,1-1 0,16 24 0,2-5 12,1-2 0,1-1 0,2-1 0,1-1 0,1-2-1,1-1 1,51 30 0,2-8 43,1-4 0,1-3 0,133 38 0,287 50 136,10-30 49,4-22 1,3-22-1,914-27 0,-1032-53 1020,-1-18 0,666-161 0,-561 56-928,-422 118-274,-1-5 1,-1-3-1,123-79 1,-188 105-73,0-1 0,-1-1 0,0-1 0,-2 0 0,0-2 0,0 0 0,24-37 0,-36 47-65,-1 1-1,-1-1 0,0 0 0,0 0 0,-1-1 0,0 1 0,0-1 0,-1 1 0,-1-1 1,1 0-1,-1 0 0,-1 0 0,0 0 0,-1 1 0,1-1 0,-2 0 0,0 0 0,0 1 1,0-1-1,-1 1 0,-1-1 0,-7-14 0,0 5-186,-1 1-1,-1 1 1,0 0 0,-1 0-1,-1 1 1,-1 1-1,0 1 1,-1 0 0,-24-15-1,-28-13-1050,-84-39 0,150 80 1271,-218-98-3290,-34-1-2200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6:13.8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16 627 12172,'-16'-2'3720,"22"-3"-1722,27-3-1551,1111-60 2864,-671 48-2554,1772-9 790,-1579 31-1396,741 7 1781,-1690-24-1824,95 2-93,-1249-23 45,-2 35 56,-88 0-36,1415 0-76,-75 1-46,-215-29 0,389 27 50,10 2-1,0 0-1,0 0 1,0-1-1,0 1 1,0-1-1,0 0 0,1 0 1,-1 0-1,0 0 1,0 0-1,-3-3 1,8 2-36,0 1 1,1-1 0,-1 1-1,0 0 1,1 0 0,0 0-1,-1 0 1,1 1 0,0-1-1,-1 1 1,1-1 0,3 1-1,468-15-437,-325 16 436,2377-47 130,-7-119 515,-2452 159-607,319-44 75,-324 32-115,-61 18 27,0 0-1,-1 0 1,1-1 0,0 1 0,-1 0-1,1 0 1,0 0 0,-1-1 0,1 1-1,-1 0 1,1-1 0,0 1 0,-1-1-1,1 1 1,-1 0 0,1-1 0,-1 1-1,1-1 1,-1 0 0,0 1 0,1-1-1,-1 1 1,1-1 0,-1 0 0,0 1-1,0-1 1,1 0 0,-1 1 0,0-1-1,0 0 1,0 1 0,0-1 0,0 0-1,0 1 1,0-1 0,0 0 0,0-1-1,-2 1-29,1 0 0,-1-1-1,1 1 1,-1 0 0,0 0-1,1-1 1,-1 1 0,0 1-1,0-1 1,0 0 0,0 0 0,0 1-1,-3-1 1,-56-12-1092,-1 3-1,-1 3 1,-69 0 0,50 3 399,-1539-6-3142,-245 160 3910,1073-39-3417,390-46-2383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6:19.3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0 331 4132,'0'0'8413,"12"-4"-8205,80-20 1275,1 3 0,188-15-1,207 19 224,-145 10-866,1664-29 3564,-965-2-4109,-4-44 126,-876 68-336,85 4 155,-247 10-285,0-1-1,1 1 1,-1-1 0,0 0-1,0 1 1,1-1 0,-1 1-1,0-1 1,0 0 0,0 1-1,0-1 1,0 0 0,0 1-1,0-1 1,0 1 0,0-1-1,-1 0 1,1 1 0,0-1-1,0 0 1,0 1 0,-1-1-1,1 1 1,0-1 0,-1 1 0,1-1-1,0 1 1,-2-2 0,0-6-4540,1-8-2857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6:27.0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860 1641 1826,'0'0'507,"-9"-7"112,9 7-589,-13-10 257,1 0 0,-19-22-1,6-6 1774,23 34-1332,1-1 0,-1 1 1,1-1-1,0 1 0,0-1 1,0 0-1,0-8 0,38 13-252,21 3-211,-1 3 0,67 15 1,1 0 229,719 47 1252,-556-52-1550,604 45 478,755 39 182,-243-22-6,-85-4-704,120-57-115,-934-38-3,544-92 1,-537 12-6,-432 79-14,0-3 0,-2-4 0,-1-3 0,88-52 0,-142 71-5,-2-1-1,0-1 0,-1 0 0,0-2 0,-2-1 0,0 0 0,0-1 0,-2-1 0,22-35 0,-32 46-9,-1-1 0,0 1-1,-1-1 1,0 0 0,-1 0 0,0-1-1,0 1 1,-1 0 0,-1-1 0,0 0-1,0 1 1,-1-1 0,0 0 0,-1 0-1,0 1 1,-1-1 0,0 1-1,-1-1 1,0 1 0,0 0 0,-1 0-1,-1 0 1,1 1 0,-2-1 0,-8-11-1,-9-9 3,-1 1-1,-2 2 1,-1 1-1,0 1 1,-2 1 0,-42-26-1,-14-3 35,-104-48 0,13 21-11,-4 8 1,-270-70-1,-395-28 26,-117 65-84,-6 46-34,680 44 53,-2935-34 41,3124 53-22,-651 27 4,2 32 3,10 61 0,521-70-5,-284 109-1,38 37-25,369-152 11,3 5-1,-149 112 1,218-148-7,1 1 0,1 1 0,1 1 0,1 1 0,1 0 0,0 1 0,-15 29 0,25-38 4,1-1 1,0 1-1,1 0 0,1 1 1,0-1-1,1 1 0,0 0 1,1 0-1,1 0 0,0 0 0,1 0 1,0 0-1,1 0 0,1 0 1,6 26-1,-3-26 10,0-1 0,1 1 1,1-1-1,0 0 0,1-1 0,0 1 0,1-2 0,0 1 1,1-1-1,17 14 0,5 3 2,1-2 1,52 32-1,4-6 21,2-3 0,187 69 0,-135-71 5,207 39-1,668 37-1923,-1000-122 1826,972 56-5060,-635-50 759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6:42.4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1 10922,'0'0'225,"-49"26"-3877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6:42.9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0 2851,'0'0'9603,"-7"8"-8663,-19 26 90,26-34-980,-1 0 0,1 1 1,-1-1-1,1 1 0,0-1 0,0 1 0,-1-1 0,1 1 0,0-1 0,0 1 0,-1-1 0,1 1 0,0-1 0,0 1 0,0-1 0,0 1 0,0 0 0,0-1 1,0 1-1,0-1 0,0 1 0,0-1 0,0 1 0,1 0 0,-1-1 0,0 1 0,0-1 0,0 1 0,1-1 0,-1 1 0,0-1 0,1 1 0,-1-1 0,0 0 1,1 1-1,-1-1 0,0 1 0,1-1 0,-1 0 0,1 1 0,-1-1 0,1 0 0,-1 0 0,1 1 0,-1-1 0,1 0 0,-1 0 0,2 1 0,28 6 404,-25-6-147,99 18 1091,143 7-1,111-14-160,-199-9-801,410 12 228,1073 37 962,-988-37-1143,-2-53-53,-409 6-231,676-48-24,-909 80-344,0 0 0,1 1 0,-1 0 1,0 0-1,0 1 0,0 1 0,0 0 0,0 0 0,12 7 0,-15-6-753,0 0 0,0 1 0,-1-1 0,0 2 0,0-1 0,0 1 0,8 10 0,-3-1-6119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6:52.8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6535 579 7623,'-397'-178'4956,"-115"-47"-345,403 186-4550,-1 5-1,-2 5 1,-1 5 0,-177-14 0,97 26-240,-371 28 0,356 5 93,0 10 0,3 8 0,-203 68 0,237-50 55,2 7-1,4 8 1,-284 168-1,245-107-122,-298 251-1,358-255 159,6 6-1,-183 232 0,247-266 18,4 3 0,5 3 0,4 2-1,6 3 1,4 3 0,6 1-1,-51 200 1,-48 391 128,40 9-42,26 272 41,79-798-139,7-2-1,9 1 0,51 230 1,-21-233 14,9-3 0,7-2 0,8-3 0,8-4 0,104 169 0,-31-97 89,11-7 1,320 360-1,-333-436-94,8-7 1,6-6-1,7-8 1,5-8-1,7-7 1,371 192 0,-395-246 44,3-7 0,3-6 0,274 59 0,-291-91 49,1-6-1,0-7 0,1-7 1,236-16-1,-230-10 65,-2-6 0,-1-7 0,180-61 0,-82 5 105,253-129 0,-330 130-240,-4-7 0,283-208 0,-325 199 4,-5-5 0,-4-5 1,174-216-1,-187 187-10,-7-5 0,-7-4 0,-6-5 0,-6-2 0,-8-4 0,-7-3 0,44-176 0,-48 100 371,-10-2 1,-12-2-1,-9-1 0,-5-360 0,-33 378 70,-10 0 0,-11 2 0,-9 1-1,-127-415 1,49 307-449,-14 5 1,-251-452-1,249 546-363,-10 6-1,-240-294 1,273 394 23,-5 5 1,-5 5 0,-5 6 0,-5 4 0,-151-93 0,147 119 89,-2 7 1,-4 6 0,-292-99 0,256 117-556,-2 7 1,-2 7 0,-197-12-1,-19 28-2131,-8 17-1426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6:59.0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13 154 9257,'-12'-3'2450,"17"-4"-1459,23-5-989,107-6 642,144-1 1,-94 10-199,2017-53 3723,-1339 49-3883,-437 4-214,-328 8 23,459 5 1299,-522-2-1370,-1 0 0,0 2 0,0 2 0,0 1 0,56 20 0,-92-23-709,-14 0-98,-19-1-3925,23-6-358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10.6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17 7527,'0'0'11803,"-8"-3"-10281,1 0-1078,4 1-238,1 1-1,-1-1 1,0 1 0,1 0-1,-1 0 1,0 1 0,1-1-1,-1 0 1,0 1 0,-5-1-1,12 22 1237,11 3-1192,1-1 1,0-1-1,2-1 0,0 0 1,39 33-1,2 4-103,416 420 1754,-422-434-1500,1-3-1,104 59 1,-100-66 494,-2 2-1,100 85 1,-123-87-598,-27-26-487,0 0-1,1 0 0,0-1 0,1 0 0,0-1 1,0 1-1,0-2 0,13 8 0,-18-13-3845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16.9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22 14830,'0'0'11883,"9"2"-10297,30 5-960,0-2 1,79 0-1,93-16 1405,-72 3-1473,120-13-675,-305 21-3398,-1 1-4517,21-1 1759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17.2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38 8616,'0'0'17355,"12"-4"-15598,29-7-1216,1 3-1,1 1 1,-1 2 0,1 2 0,72 5 0,-112-2-546,0 0-1,0 0 1,0 0-1,0 1 1,0-1-1,0 1 1,0 0-1,0 0 1,0 0-1,0 0 1,0 0-1,0 1 1,-1-1-1,1 1 1,-1 0-1,1 0 1,-1 0-1,1 0 1,-1 0-1,0 0 1,0 1-1,0-1 0,0 1 1,-1-1-1,1 1 1,1 4-1,-2-3 55,0 0 0,0 0 0,-1 1 0,0-1 0,1 0-1,-2 0 1,1 0 0,0 0 0,-1 0 0,0 0-1,0 1 1,0-1 0,0-1 0,-1 1 0,1 0-1,-1 0 1,0-1 0,0 1 0,-5 6 0,-14 15 72,0 0-1,-2-1 1,0-2 0,-2 0 0,0-2-1,-2 0 1,-53 28 0,78-46-350,-5 1-3106,3-9-4344,4-10-7343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1.0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17 123 12492,'0'-13'2995,"0"12"-2972,-2-56 3131,1 6 3449,8 89-3555,-27 203 1404,20-241-4452,0 1 0,0-1 0,0 1 0,0-1 0,0 1 0,0-1 0,0 1 0,0 0 0,0-1 0,0 1 0,0-1 0,1 1 0,-1-1 0,0 1 0,0-1 0,1 1 0,-1-1 0,0 0 0,1 1 0,-1-1 0,0 1 0,1-1 0,-1 0 0,0 1 0,1-1 0,-1 0 0,1 1 0,-1-1 0,1 0 0,-1 0 0,1 1 0,-1-1 0,1 0 0,-1 0 0,1 0 0,-1 0 0,1 0 0,0 0 0,26-7 0,20-23 0,-30 14 0,-14 12 0,1 0 0,0 0 0,0 1 0,0 0 0,0 0 0,0 0 0,9-5 0,-12 8 0,-1 0 0,1 1 0,-1-1 0,1 0 0,-1 0 0,1 0 0,-1 1 0,0-1 0,1 0 0,-1 0 0,1 1 0,-1-1 0,1 0 0,-1 1 0,0-1 0,1 0 0,-1 1 0,0-1 0,1 1 0,-1-1 0,0 1 0,0-1 0,0 1 0,1-1 0,-1 1 0,0-1 0,0 1 0,0-1 0,0 1 0,0-1 0,0 1 0,0-1 0,0 1 0,0-1 0,0 1 0,0-1 0,0 1 0,0 0 0,0 30 0,0-25 0,0 165 0,0-169 0,0-1 0,-1 0 0,1 0 0,0 0 0,1 0 0,-1 0 0,0 0 0,0 0 0,0 0 0,1 0 0,-1 1 0,0-1 0,1 0 0,-1 0 0,1 0 0,-1-1 0,1 1 0,0 0 0,-1 0 0,1 0 0,0 0 0,0 0 0,-1-1 0,1 1 0,0 0 0,0-1 0,2 2 0,-1-2 0,-1 0 0,1 0 0,0 0 0,0 0 0,0 0 0,0 0 0,0 0 0,0 0 0,0-1 0,-1 1 0,1-1 0,0 0 0,0 1 0,2-3 0,5-2 0,0 0 0,0-1 0,0 0 0,12-12 0,-3-2 0,0-1 0,-2-1 0,22-36 0,-15 21 0,-29 78 0,-15 16 0,19-53 0,1 0 0,0-1 0,1 1 0,-1 0 0,1 0 0,-1 0 0,1 0 0,0 0 0,1-1 0,-1 1 0,1 0 0,-1 0 0,3 5 0,-3-8-31,1 0 0,-1-1 0,1 1-1,-1 0 1,1 0 0,0 0 0,0-1 0,-1 1 0,1 0-1,0-1 1,0 1 0,-1 0 0,1-1 0,0 1 0,0-1 0,0 0-1,0 1 1,0-1 0,0 0 0,0 1 0,0-1 0,0 0-1,0 0 1,0 0 0,0 0 0,0 0 0,0 0 0,0 0 0,0 0-1,0 0 1,0-1 0,0 1 0,0 0 0,2-1 0,-1 0-176,-1 0 0,1 0 0,0 0 0,0 0 0,-1 0 0,1 0 1,0-1-1,-1 1 0,0 0 0,1-1 0,-1 1 0,0-1 0,1 0 1,-1 1-1,0-1 0,1-3 0,3-21-5980,-4-4-2686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1.4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18770,'0'0'9032,"4"18"-33663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2.0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77 0 12716,'0'0'14243,"-9"10"-13095,-35 54 1498,41-59-2502,0 0 0,0 0 0,0 0 0,1 1-1,0-1 1,0 1 0,0-1 0,1 1 0,0 0 0,0 0-1,1-1 1,-1 1 0,2 12 0,-1-18-144,1 1 0,-1-1 0,1 1 0,-1-1 0,1 0 0,-1 1 0,1-1 0,-1 0 0,1 1 0,-1-1 0,1 0 0,-1 0 0,1 1 0,-1-1 0,1 0 0,0 0 0,-1 0 0,1 0 0,-1 0 0,1 0 0,0 0 0,-1 0 0,1 0 0,-1 0 0,1 0 0,0-1 0,-1 1 0,1 0 0,-1 0 0,1 0 0,0-1 0,20-7 0,-3-3 0,-1-1 0,0-1 0,-1-1 0,16-17 0,13-11 0,-45 41 0,1 1 0,-1-1 0,0 1 0,1-1 0,-1 0 0,1 1 0,0-1 0,-1 1 0,1-1 0,-1 1 0,1 0 0,0-1 0,-1 1 0,1 0 0,0-1 0,-1 1 0,1 0 0,0 0 0,0-1 0,-1 1 0,1 0 0,0 0 0,0 0 0,-1 0 0,1 0 0,0 0 0,0 0 0,-1 0 0,1 1 0,0-1 0,0 0 0,-1 0 0,1 1 0,0-1 0,-1 0 0,1 1 0,0-1 0,0 1 0,0 2 0,0-1 0,1 0 0,-2 1 0,1-1 0,0 1 0,0 0 0,-1-1 0,0 1 0,1-1 0,-1 1 0,0 3 0,-1 10 0,0-1 0,-1 0 0,-4 18 0,6-32-54,-1 0 1,1-1-1,0 1 0,-1-1 0,1 1 1,0 0-1,-1-1 0,1 1 0,0 0 1,0-1-1,0 1 0,0 0 0,0-1 1,0 1-1,0 0 0,0-1 1,0 1-1,0 0 0,0-1 0,0 1 1,0 0-1,0-1 0,1 1 0,-1 0 1,0-1-1,0 1 0,1 0 0,-1-1 1,1 1-1,-1-1 0,0 1 0,1-1 1,0 2-1,21-12-4391,25-33-6080,-46 42 10266,12-13-9430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2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90 24 9001,'0'0'19479,"-10"9"-18940,-1 0-191,1 1-1,0 1 1,-15 20-1,23-27-242,-1-1 0,0 1-1,1 0 1,0 0 0,0 0-1,0 0 1,0 0-1,1 1 1,0-1 0,0 0-1,0 1 1,0-1 0,0 1-1,1-1 1,0 1 0,0-1-1,0 1 1,1-1 0,0 1-1,1 4 1,-2-8-102,1 0 0,0-1 1,0 1-1,-1 0 0,1 0 1,0-1-1,0 1 0,0-1 1,0 1-1,0-1 0,0 1 1,0-1-1,0 0 0,0 1 1,0-1-1,0 0 0,0 0 1,0 0-1,0 0 0,1 0 0,-1 0 1,0 0-1,0 0 0,0 0 1,0 0-1,0-1 0,0 1 1,2-1-1,30-12 61,-20 2-64,0-1 0,-2-1 0,1 0 0,-1-1 0,-1 0 0,-1 0 0,0-1 0,9-21 0,-12 26 0,-20 32 0,11-18 0,0 0 0,0 1 0,0-1 0,1 1 0,-1-1 0,1 1 0,0 0 0,1 0 0,-1 0 0,1 0 0,-1 7 0,3-11 0,-1-1 0,0 1 0,1-1 0,-1 1 0,1-1 0,-1 0 0,1 1 0,-1-1 0,1 0 0,-1 1 0,1-1 0,-1 0 0,1 0 0,-1 0 0,1 1 0,0-1 0,-1 0 0,1 0 0,-1 0 0,1 0 0,-1 0 0,1 0 0,0 0 0,-1 0 0,1 0 0,-1-1 0,1 1 0,0 0 0,-1 0 0,1 0 0,-1-1 0,1 1 0,-1 0 0,1-1 0,-1 1 0,1-1 0,23-9 0,-13 0 0,1 0 0,-2 0 0,1-1 0,12-18 0,8-8 0,-30 38 0,-1 0 0,1 0 0,-1 0 0,0 0 0,1 0 0,-1 0 0,0 0 0,0 0 0,1 0 0,-1 0 0,0 0 0,0 0 0,0 0 0,0 0 0,0 0 0,-1 0 0,1 1 0,-12 40 0,9-33 0,0 1 0,0-1 0,1 1 0,0-1 0,0 16 0,2-24 0,1 0 0,-1-1 0,0 1 0,1 0 0,-1 0 0,1-1 0,-1 1 0,1-1 0,-1 1 0,1-1 0,0 1 0,-1-1 0,1 1 0,0-1 0,-1 1 0,1-1 0,0 0 0,0 1 0,-1-1 0,1 0 0,0 1 0,0-1 0,-1 0 0,1 0 0,0 0 0,0 0 0,0 0 0,0 0 0,-1 0 0,1 0 0,0 0 0,0 0 0,-1-1 0,1 1 0,0 0 0,0-1 0,-1 1 0,1 0 0,1-1 0,33-13 0,-24 5 0,-1-1 0,-1-1 0,11-12 0,-13 14 0,0 0 0,1 0 0,0 1 0,0 0 0,12-8 0,-20 18 0,1-1 0,-1 1 0,0 0 0,1 0 0,-1-1 0,0 1 0,0 0 0,0 0 0,-1 0 0,1-1 0,-1 4 0,-11 27 0,9-26 0,1 0 0,-1 0 0,1 0 0,1 1 0,-1-1 0,1 1 0,-1 6 0,3-12-76,-1 0-1,1-1 1,-1 1 0,1 0-1,-1-1 1,1 1 0,-1 0-1,1-1 1,0 1-1,0-1 1,-1 1 0,1-1-1,0 1 1,0-1 0,-1 0-1,1 1 1,0-1 0,0 0-1,0 0 1,-1 0 0,1 1-1,0-1 1,0 0 0,0 0-1,0 0 1,0 0-1,0 0 1,-1-1 0,1 1-1,0 0 1,0 0 0,0-1-1,-1 1 1,1 0 0,0-1-1,0 1 1,1-1 0,34-13-5500,-11-6-1055,3-3-1387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3.0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240 1 14958,'0'0'14270,"-10"5"-12674,5-2-1305,-38 25 862,40-26-1125,1 0 0,0 0-1,-1 0 1,1 0 0,0 0 0,0 1-1,1-1 1,-1 1 0,0 0-1,1-1 1,0 1 0,0 0-1,-1 0 1,2 0 0,-1 0 0,0 0-1,0 6 1,1-8-29,1 0 1,-1 0-1,1 0 0,0-1 1,-1 1-1,1 0 0,0 0 1,-1 0-1,1-1 0,0 1 1,0 0-1,0-1 0,0 1 1,0 0-1,0-1 0,0 1 1,0-1-1,0 0 0,0 1 1,0-1-1,0 0 0,0 0 1,0 1-1,0-1 0,2 0 1,38 4-77,-30-3 22,-9-1 35,0 0 0,0 0 0,-1 0 1,1 1-1,0-1 0,0 1 0,0-1 1,0 1-1,0 0 0,-1-1 1,1 1-1,0 0 0,-1 0 0,1 0 1,0 0-1,-1 1 0,0-1 0,1 0 1,-1 1-1,0-1 0,1 1 1,-1-1-1,1 4 0,-1-3 19,-1 0 0,0-1 0,0 1 0,0 0 0,0 0 0,0 0 0,0 0 0,-1 0 0,1 0 1,0 0-1,-1 0 0,0 0 0,1 0 0,-1-1 0,0 1 0,0 0 0,0 0 0,0-1 0,0 1 0,-1-1 0,1 1 0,0-1 0,-3 2 0,-13 14-175,-1 0 0,-1-2 1,-38 25-1,-28 6-4465,28-22-1733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3.4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52 5509,'0'0'-160,"-29"-52"-737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3.7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0 15727,'0'0'7500,"0"10"-6576,-17 232 4642,-5 230-4198,25-452-8112,-8-52 655,-10-3 297,-3-6-3369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4.1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1 14830,'0'0'2664,"-3"11"-577,-6 22-631,3 0 0,1 0-1,-2 41 1,5 115 3394,2-133-3704,0-49-1077,0-1 0,0 0-1,1 1 1,0-1-1,0 0 1,0 1-1,1-1 1,0 0 0,0 0-1,1-1 1,0 1-1,5 8 1,-7-13-50,0 1 0,0-1-1,1 1 1,-1-1 0,1 0 0,-1 0 0,1 0 0,0 0 0,0 0 0,-1 0-1,1 0 1,0 0 0,0 0 0,0-1 0,0 1 0,0-1 0,2 1 0,0-1-9,-1-1 0,1 1 1,-1-1-1,1 1 1,-1-1-1,1 0 0,-1 0 1,0-1-1,1 1 1,-1-1-1,0 1 1,5-5-1,31-24-10,-2-3 0,-1-1 0,-1-1 0,42-58 0,-53 64 0,-16 20-92,25-33-3108,-5-5-4190,-16 16-5182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4.8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1 13421,'0'0'6811,"0"12"-5134,-1 324 7329,1-333-8934,0 1 0,0-1 1,0 0-1,0 0 1,1 0-1,-1 0 0,1 0 1,0 1-1,0-1 1,0 0-1,0-1 1,0 1-1,1 0 0,0 0 1,-1 0-1,1-1 1,3 5-1,-3-7-56,0 1 0,-1 0 1,1-1-1,0 1 0,0-1 0,0 1 0,-1-1 0,1 0 0,0 0 1,0 0-1,0 0 0,0 0 0,-1 0 0,1 0 0,0-1 1,0 1-1,0-1 0,-1 1 0,1-1 0,0 0 0,-1 0 0,1 0 1,0 0-1,-1 0 0,1 0 0,-1 0 0,0 0 0,1 0 1,-1-1-1,0 1 0,2-2 0,7-8-10,0 0 1,-1-1-1,0 0 0,-1 0 1,9-16-1,13-20-12,-30 49 6,1-1 0,-1 1 0,1-1 0,-1 1 0,1 0 0,-1-1 0,1 1 0,-1-1 0,0 1 0,1 0 0,-1-1 0,0 1 0,0 0 0,1 0 0,-1-1 0,0 1 0,0 0 0,0-1 0,0 1 0,0 0 0,0 0 0,0-1 0,0 1 0,0 0 0,0 0 0,0-1 0,-1 2 0,3 32 0,-6 98 0,32-155 0,-9-6 0,-15 21 0,1 0 0,1 1 0,-1-1 0,12-10 0,-17 18-22,0 0 1,0 0-1,0 0 1,1 0-1,-1 0 1,0 0-1,0 0 1,0 0-1,1 0 0,-1 0 1,0 0-1,0 0 1,0 0-1,1 0 1,-1 0-1,0 1 1,0-1-1,0 0 0,1 0 1,-1 0-1,0 0 1,0 0-1,0 0 1,0 1-1,0-1 1,1 0-1,-1 0 0,0 0 1,0 0-1,0 1 1,0-1-1,0 0 1,0 0-1,0 0 1,0 0-1,1 1 1,-1-1-1,0 0 0,0 0 1,0 1-1,0-1 1,0 0-1,0 0 1,0 0-1,0 1 1,0-1-1,-1 0 0,1 0 1,0 1-1,3 22-2517,-3 23-2759,0-39 3854,-2 12-2451,-1-8-3776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5.3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1 18481,'0'0'6497,"-7"11"-5440,-2 3-440,1 1-1,0 0 1,1 0 0,1 1-1,0 0 1,1 1-1,1-1 1,0 1 0,-2 25-1,7-41-607,-1-1 1,0 1-1,1-1 0,-1 1 0,0-1 1,1 1-1,-1-1 0,1 1 0,-1-1 1,0 0-1,1 1 0,-1-1 0,1 0 0,0 1 1,-1-1-1,1 0 0,-1 0 0,1 0 1,-1 1-1,1-1 0,0 0 0,-1 0 1,1 0-1,-1 0 0,1 0 0,0 0 1,-1 0-1,1 0 0,-1 0 0,1 0 1,-1-1-1,1 1 0,0 0 0,-1 0 0,1 0 1,0-1-1,25-8 188,-12-1-210,0-1-1,22-23 0,-23 21-177,0 1 0,25-18 0,-38 30 182,0 0 0,1 0-1,-1 0 1,0 0 0,0 0 0,0 0-1,1 0 1,-1 0 0,0 0-1,0-1 1,1 1 0,-1 0-1,0 0 1,1 1 0,-1-1-1,0 0 1,0 0 0,0 0 0,1 0-1,-1 0 1,0 0 0,0 0-1,1 0 1,-1 0 0,0 0-1,0 1 1,0-1 0,1 0 0,-1 0-1,0 0 1,0 1 0,0-1-1,1 0 1,-1 0 0,0 0-1,0 1 1,0-1 0,0 0-1,0 0 1,0 0 0,0 1 0,0-1-1,1 0 1,-1 0 0,0 1-1,0-1 1,0 0 0,0 0-1,0 1 1,0-1 0,1 25-4,-5 24 436,-5-11 282,11-38-705,1-1 0,-1 0 0,0 1 0,0-1 0,0 0 0,0 0 0,0 0 0,0 0 0,0 0 0,0-1 0,3-2 0,34-32 0,28-23 0,-66 58 0,-1 1 0,0 0 0,0 0 0,1 0 0,-1-1 0,0 1 0,0 0 0,1 0 0,-1 0 0,0 0 0,1 0 0,-1 0 0,0 0 0,0 0 0,1 0 0,-1 0 0,0 0 0,1 0 0,-1 0 0,0 0 0,1 0 0,-1 0 0,0 0 0,1 0 0,-1 0 0,0 0 0,0 0 0,1 0 0,-1 1 0,0-1 0,1 0 0,-1 0 0,0 0 0,0 1 0,0-1 0,1 0 0,-1 0 0,0 0 0,0 1 0,0-1 0,1 0 0,-1 1 0,0-1 0,0 0 0,0 0 0,0 1 0,0-1 0,0 1 0,4 25 0,-7 27 0,-21 28 0,24-102-5391,-1 7 676,1-12-1899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5.7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11787,'0'0'9769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6.0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89 17040,'0'0'12369,"9"-3"-12113,-7 3-242,5-3 0,0 1 0,-1-1 0,1 0 0,-1 0 0,7-6 0,-11 8-3,-1 0 0,1 0 0,-1 0 0,1 0 0,-1-1 0,0 1 0,1-1 0,-1 1 0,0-1 0,0 1 0,0-1 0,0 1 0,-1-1 0,1 0 0,0 0 0,-1 1 0,1-1 0,-1 0 0,1 0 0,-1 0 0,0 0-1,0 0 1,0 1 0,0-1 0,0 0 0,0 0 0,-1 0 0,1 0 0,0 0 0,-2-2 0,1 3-17,1 0 0,0 1 0,-1-1 0,1 0 1,-1 1-1,0-1 0,1 1 0,-1-1 0,1 1 0,-1-1 0,0 1 0,1-1 0,-1 1 0,0 0 0,1-1 0,-1 1 1,0 0-1,0 0 0,1 0 0,-1-1 0,0 1 0,0 0 0,0 0 0,1 0 0,-1 0 0,0 0 0,0 0 0,0 1 1,1-1-1,-1 0 0,0 0 0,0 0 0,1 1 0,-1-1 0,0 0 0,1 1 0,-1-1 0,0 1 0,1-1 0,-1 1 1,1-1-1,-1 1 0,0-1 0,1 1 0,-1 0 0,-26 27-336,21-16 402,0 0 0,2 0 0,-1 1 0,2-1 1,-1 1-1,2 0 0,0 0 0,0 0 0,1 0 0,1 1 0,1 15 0,-1-27-41,0-1-1,0 0 1,1 1-1,-1-1 1,0 0 0,1 0-1,-1 1 1,1-1-1,-1 0 1,1 0 0,0 0-1,-1 0 1,1 0-1,0 0 1,0 0 0,0 0-1,0 0 1,0 0-1,0 0 1,0 0 0,0 0-1,0-1 1,0 1-1,0 0 1,2 0 0,1 0 36,-1 0 1,1-1 0,-1 1-1,1-1 1,0 1 0,-1-1-1,1 0 1,0 0 0,4-1-1,2-1 49,0 0 0,0-1 0,-1 1-1,1-2 1,0 0 0,9-5 0,4-6-26,37-33-1,2-1-19,-62 49-56,0 0 0,0-1-1,1 1 1,-1 0-1,0 0 1,0 0-1,1 0 1,-1 0-1,0 0 1,0 0 0,1 0-1,-1 0 1,0 0-1,0 0 1,0 0-1,1 0 1,-1 0 0,0 0-1,0 0 1,1 0-1,-1 0 1,0 0-1,0 0 1,1 0-1,-1 0 1,0 1 0,0-1-1,0 0 1,1 0-1,-1 0 1,0 0-1,0 0 1,0 1-1,0-1 1,1 0 0,-1 0-1,0 0 1,0 1-1,0-1 1,0 0-1,0 0 1,0 0-1,0 1 1,0-1 0,0 0-1,1 0 1,-1 1-1,0-1 1,0 0-1,0 1 1,4 22 178,-4-20-163,0 0 1,0 0 0,1 0-1,-1 0 1,1 0 0,-1 0-1,1 0 1,0 0-1,0 0 1,1 0 0,-1 0-1,0-1 1,1 1-1,0 0 1,0-1 0,-1 1-1,4 2 1,1-4-18,0 0 0,0 0 0,0-1 0,0 1 0,0-1 0,0-1 0,0 1 0,0-1 0,0 0 0,-1-1 0,1 1 0,0-1 0,-1 0 0,1 0 0,9-6 0,-7 4 0,0 0 0,0 1 0,1 1 0,-1-1 0,1 1 0,14-1 0,-21 3 0,-1 0 1,0 0-1,1 0 0,-1 0 1,0 1-1,0-1 0,1 0 1,-1 1-1,0-1 0,0 1 0,0 0 1,0-1-1,0 1 0,1 0 1,-1 0-1,0-1 0,-1 1 1,1 0-1,0 0 0,0 0 1,0 0-1,0 0 0,-1 0 1,1 0-1,-1 1 0,1-1 1,-1 0-1,1 0 0,-1 0 0,1 1 1,-1-1-1,0 0 0,0 1 1,0-1-1,0 0 0,0 0 1,0 1-1,0-1 0,-1 2 1,5 20-179,-3-45-22911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26.4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15150,'0'0'17617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32.8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493 0 5541,'-40'20'131,"2"2"0,0 1 0,-59 48 0,40-21 2031,-67 73-1,115-114-2046,-1 2-1,2-1 0,-1 1 1,1 0-1,1 0 0,0 1 1,0 0-1,2 1 0,-1-1 1,2 1-1,-1 0 0,2 1 0,0-1 1,0 0-1,1 1 0,0 21 1,1-5-54,2-1 1,0 0 0,2 1-1,1-1 1,2 0 0,15 50 0,-15-65-40,0 0 1,1 0 0,0-1-1,1 0 1,0 0 0,1 0 0,1-2-1,0 1 1,0-1 0,1 0-1,1-1 1,0-1 0,0 0 0,1 0-1,13 6 1,-3-4-60,0-2-1,0-1 1,1 0 0,0-2-1,0-1 1,1-1 0,0 0-1,-1-2 1,1-1-1,0-2 1,0 0 0,0-1-1,-1-1 1,1-2 0,-1 0-1,0-2 1,0-1-1,-1 0 1,0-2 0,0-1-1,-1 0 1,-1-2 0,27-20-1,-18 9 83,-2-2 1,0-1-1,-2-2 0,-1 0 0,-2-1 1,31-52-1,-38 54 123,-1 0-1,-2-1 1,-1-1 0,-1 0-1,-1 0 1,-2-1 0,-1 0-1,4-41 1,-11 62-34,1 1 0,-1-1 1,-1 1-1,0-1 0,0 1 0,-1-1 1,0 1-1,0 0 0,-1 0 0,-1 0 1,1 0-1,-2 0 0,1 1 0,-1-1 1,0 1-1,-1 1 0,0-1 0,0 1 1,0 0-1,-1 0 0,0 1 0,-1-1 1,1 2-1,-1-1 0,0 1 0,-17-8 1,-4 0-30,-1 1 0,0 1 1,-1 1-1,0 2 1,0 1-1,-54-4 0,-198 3 493,206 8-567,-25 0-2273,73-3-2007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33.6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546 154 11883,'-2'-12'1089,"0"1"-800,-1 0 0,0 1 0,0-1 0,-1 1-1,0 0 1,-1 0 0,-8-12 0,11 19-215,-1-1 0,0 1 0,0-1-1,0 1 1,0 0 0,-1 0 0,1 0 0,-1 1 0,0-1 0,0 1 0,0 0 0,0 0 0,0 0 0,0 0 0,0 1 0,-1 0-1,1 0 1,0 0 0,-1 0 0,1 1 0,-1-1 0,1 1 0,-1 0 0,-5 1 0,3 1-57,0 0 0,0 0 0,0 1 0,1-1 1,-1 2-1,1-1 0,0 1 0,0-1 0,0 2 0,0-1 1,0 1-1,1 0 0,0 0 0,0 0 0,-6 9 0,-9 14-30,-33 59-1,45-72 34,-34 62 248,3 1 1,-44 130-1,69-164-109,2 1 1,1 0-1,3 0 1,2 1 0,2 0-1,2 76 1,5-100-156,0-1 1,2 0-1,0 0 0,1 0 1,2-1-1,0 0 1,1-1-1,0 1 1,2-2-1,0 1 1,1-1-1,1-1 1,1-1-1,0 0 0,1 0 1,1-1-1,0-1 1,1-1-1,35 21 1,-37-25 1,0-1 0,1 0 0,0 0 0,0-2 0,1 0 0,0-1 0,0-1 0,0 0 0,0-2 0,1 0 0,-1 0 0,1-2 0,-1 0 0,1-1 0,-1-1 0,1 0 1,-1-2-1,0 0 0,0 0 0,-1-2 0,1 0 0,-1-1 0,0-1 0,24-15 0,-15 4 121,-1-2 0,0 0-1,-1-1 1,-2-1 0,0-1 0,-2-1 0,0-1 0,-2-1-1,-1 0 1,-1-1 0,13-36 0,-13 25-70,-2 0 0,-2-1 0,-1 0-1,-2-1 1,-2 0 0,-2 0 0,-2 0 0,-3-47 0,1 70-33,-2 0 0,0 0 0,-1 0 0,-1 0 0,-1 0 0,0 1 1,-1-1-1,-1 1 0,-1 1 0,0 0 0,-2 0 0,1 0 0,-2 1 0,0 1 0,0 0 0,-2 0 1,0 1-1,0 1 0,-1 0 0,-1 1 0,1 0 0,-2 1 0,0 1 0,0 1 0,0 0 1,-1 1-1,0 0 0,-1 2 0,0 0 0,-18-2 0,-7 1-1234,0 3 0,-51 2 0,61 1-520,-16 0-3720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7:34.4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718 1 13068,'-13'2'721,"-15"6"-577,1 2 0,-1 0-1,1 2 1,1 0 0,0 2-1,1 1 1,-29 23 0,3 2 700,1 2 1,-61 66 0,83-76-491,1 1 0,1 1 0,2 2 0,1 0 0,2 1 1,-29 73-1,38-79-277,2 1 1,2 0 0,0 0 0,2 1-1,2 0 1,1 0 0,2 0-1,1 0 1,5 47 0,-2-62-63,1 1-1,1-1 1,0 0 0,2 0 0,0 0 0,0-1-1,2 0 1,0-1 0,1 0 0,1 0-1,13 16 1,-7-14 1,1 0-1,1 0 1,0-2-1,1 0 1,1-2-1,0 0 1,44 21 0,-40-24 46,0-1 0,0-1 0,1-1 0,0-1 0,0-2 0,1 0 0,-1-2 0,1 0 0,0-2 0,0-2 0,0 0 0,0-2 0,0 0 0,-1-2 0,0-1 0,42-15 0,-33 4 123,-1-1 1,-1-1-1,-1-2 0,-1-1 1,0-2-1,-2-1 0,-1-1 1,-1-1-1,-1-2 1,-2 0-1,0-2 0,32-58 1,-34 49-99,-2 0 1,-2-1 0,-1-1-1,-3-1 1,-1 0 0,-2-1-1,-2-1 1,-2 1-1,-2-1 1,-1-68 0,-5 93-38,0 1 0,-1 0 0,-1 0 0,-1 1 0,-1-1 0,0 1 0,-1-1 0,-16-31 1,16 40-41,0 1-1,0 1 1,0-1 0,-1 1 0,0 0 0,-1 0 0,0 1 0,0 0 0,0 1 0,-1-1 0,0 2 0,0-1 0,-1 1 0,1 1 0,-1 0 0,0 0 0,-15-3 0,3 3-153,-1 0 0,1 2 0,-1 1 0,0 0 0,0 2 0,1 1 0,-1 0 0,1 2 0,0 1 0,0 0-1,-38 16 1,-14 10-2693,-136 81-1,163-85 1296,-93 55-6232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27.9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86 8616,'0'0'3657,"11"-2"-2504,147-23 1691,134-17-878,370 25 757,1 52-1103,-431-20-1655,-137-9 162,378 13 2469,-473-19-2399,-23-9-4265,8-3-1569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35.6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273 15 14478,'0'0'4943,"-13"-3"-3373,11 2-1547,-5-1 204,-1-1 1,0 2-1,0-1 0,0 1 1,0 0-1,0 0 0,0 1 1,0 1-1,0-1 1,0 1-1,0 0 0,0 1 1,0 0-1,1 0 0,-1 1 1,1 0-1,-12 6 0,10-2-78,0 1-1,0 0 0,1 1 1,0 0-1,1 0 0,0 0 1,1 1-1,-1 0 0,2 1 1,0-1-1,0 1 0,1 0 1,0 0-1,1 1 0,0-1 0,0 1 1,2-1-1,-1 1 0,2 0 1,-1 0-1,2-1 0,1 15 1,-2-23-113,1-1 0,0 1 0,-1-1 0,1 1 1,0-1-1,0 1 0,0-1 0,0 0 0,1 0 1,-1 1-1,1-1 0,-1 0 0,1 0 0,0-1 1,-1 1-1,1 0 0,0 0 0,0-1 0,0 1 1,1-1-1,-1 0 0,0 0 0,1 0 0,-1 0 1,0 0-1,1 0 0,-1 0 0,1-1 0,-1 0 1,1 1-1,-1-1 0,1 0 0,0 0 0,-1 0 1,1 0-1,-1-1 0,1 1 0,4-2 0,-3 1 34,0 1 0,0-1 0,0-1-1,1 1 1,-1 0 0,0-1 0,-1 0-1,1 0 1,0 0 0,0 0 0,-1-1-1,0 1 1,1-1 0,-1 0 0,0 0-1,0 0 1,0-1 0,-1 1 0,1-1-1,-1 1 1,0-1 0,0 0-1,2-4 1,-1-19 235,-3 27-303,0-1 1,-1 0-1,1 1 0,0-1 1,0 1-1,0-1 0,0 0 0,0 1 1,-1-1-1,1 1 0,0-1 1,-1 1-1,1-1 0,0 1 1,-1-1-1,1 1 0,0-1 0,-1 1 1,1 0-1,-1-1 0,1 1 1,-1 0-1,1-1 0,-1 1 0,1 0 1,-1-1-1,1 1 0,-1 0 1,0 0-1,1 0 0,-1 0 0,1 0 1,-1-1-1,0 1 0,1 0 1,-1 0-1,5 1-120,34 1 273,-17-8-149,-19 5-16,1 1 0,-1-1 0,0 0 1,1 0-1,-1 1 0,0 0 0,1-1 1,-1 1-1,1 0 0,-1 0 0,1 0 1,-1 1-1,4 0 0,-5 0 5,1 1-1,-1-1 1,0 1-1,0 0 1,0 0-1,0-1 1,0 1-1,-1 0 1,1 0 0,0 0-1,-1 0 1,1 0-1,-1 0 1,0 0-1,0 0 1,0 0 0,0 0-1,0 0 1,0 0-1,-1 3 1,-10 92 475,12-96-522,-1 0 0,1 0 0,-1-1 0,1 1 0,0 0 0,0 0 0,-1-1 0,1 1 0,0-1 0,0 1 1,0 0-1,0-1 0,0 0 0,0 1 0,0-1 0,0 0 0,0 1 0,0-1 0,0 0 0,0 0 0,0 0 1,0 0-1,0 0 0,0 0 0,0 0 0,0 0 0,0 0 0,0 0 0,0-1 0,0 1 0,1-1 0,37-7-4602,-33 4 3214,1 0-1,-1 0 0,0 0 1,-1 0-1,1-1 1,6-8-1,13-13-7239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36.0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78 0 10634,'0'0'15599,"-53"52"-14094,42-31-384,4 2-480,2-1-449,4-2-160,1-4 0,0-5-128,6-2-897,9-9-801,1 0-928,2-8-994,-2-11-1761,-5-5-4196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36.3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35 10090,'0'0'15150,"48"-34"-14830,-21 33-224,1 1-32,2 0-64,-2 0-576,0 0-1282,-7 0-352,-7 4-1409,-10 1-2147</inkml:trace>
  <inkml:trace contextRef="#ctx0" brushRef="#br0" timeOffset="1">0 121 4612,'0'0'17457,"59"11"-17137,-23-17-192,0 2-1249,-6 0-2306,-5 3-3716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36.6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79 110 9065,'0'0'9641,"-65"32"-6983,55-26-832,6-3-545,4 0-896,1-3-353,17 0-32,8 0 32,5 0-1089,4 0-1666,6-3-2082,3-2-5156</inkml:trace>
  <inkml:trace contextRef="#ctx0" brushRef="#br0" timeOffset="1">457 0 15887,'0'0'9225</inkml:trace>
  <inkml:trace contextRef="#ctx0" brushRef="#br0" timeOffset="2">456 102 12332,'0'0'17200,"-20"19"-17681,35-19-2209,0-3-2659,2-6-7367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37.6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269 20 10378,'0'0'11221,"-11"-5"-9780,4 2-1245,3 1-140,1 1 0,-1-1 0,1 1 0,-1-1 0,0 1 0,1 0 0,-1 0 0,0 1 0,0-1 0,0 1 0,1 0 0,-1 0 0,0 0 0,0 1 0,0-1 0,0 1 0,1 0 0,-1 0 0,0 0 0,-4 3 0,-4 3 84,0 1-1,0 0 0,1 1 1,0 0-1,0 1 0,1 0 1,0 1-1,1 0 0,1 0 0,0 1 1,0 0-1,1 1 0,0-1 1,1 2-1,1-1 0,0 0 1,1 1-1,0 0 0,1 0 1,-1 16-1,4-28-134,-1 1 0,1-1 0,0 0 0,1 0 0,-1 1 0,0-1 0,1 0 0,-1 0 0,1 0 0,-1 1 0,1-1 0,0 0 0,0 0 1,0 0-1,0 0 0,1 0 0,-1-1 0,0 1 0,1 0 0,0-1 0,-1 1 0,4 2 0,-1-2 16,0 0 0,0 0 1,0-1-1,0 1 0,0-1 1,0 0-1,0 0 0,0-1 0,0 1 1,1-1-1,6 0 0,2-1 49,0-1 0,0 0-1,0 0 1,-1-1 0,1-1-1,-1 0 1,14-7 0,23-19 58,-47 28-137,0 0 0,0 1 0,0-1 1,1 0-1,-2 0 0,1 0 0,0 0 0,0-1 0,-1 1 0,1 0 0,-1-1 0,0 1 0,1-1 0,-1 1 0,0-1 1,-1 0-1,2-4 0,-3 7-3,1-1 0,-1 0 0,1 1 0,-1-1 1,1 1-1,-1-1 0,0 1 0,1-1 0,-1 1 0,0-1 0,0 1 1,1-1-1,-1 1 0,0 0 0,0 0 0,1-1 0,-1 1 1,0 0-1,0 0 0,0 0 0,1 0 0,-1 0 0,0 0 1,0 0-1,0 0 0,0 0 0,1 0 0,-1 1 0,0-1 1,0 0-1,-1 1 0,-28 7-218,26-5 231,0 0 0,0-1 0,1 1 0,-1 1 0,1-1 1,0 0-1,0 1 0,0 0 0,-5 7 0,9-11 1,-1 0 1,0 1-1,0-1 1,0 0 0,0 1-1,1-1 1,-1 0-1,0 0 1,1 1-1,-1-1 1,0 0-1,0 0 1,1 1-1,-1-1 1,0 0 0,1 0-1,-1 0 1,0 0-1,1 1 1,-1-1-1,1 0 1,-1 0-1,0 0 1,1 0-1,-1 0 1,0 0-1,1 0 1,-1 0 0,1 0-1,-1 0 1,0 0-1,1 0 1,-1 0-1,0 0 1,1-1-1,0 1 1,14-2 79,20-14 119,-31 13-201,0 1-1,0-1 1,1 1 0,-1 0-1,0 0 1,1 1 0,-1 0-1,1-1 1,0 2 0,6-2 0,-10 3-14,0-1 1,0 0-1,0 1 1,0-1-1,0 1 1,0 0-1,1-1 1,-2 1-1,1 0 1,0 0-1,0 0 1,0-1-1,0 1 1,0 0-1,-1 0 1,1 0-1,0 0 1,-1 0-1,1 1 1,-1-1-1,1 0 1,-1 0-1,0 0 1,1 0-1,-1 1 1,0-1-1,0 0 1,0 0-1,0 0 1,0 1-1,0 0 1,1 50 1,-2-40 28,0 12 10,0-18-62,0 0 0,1 1 0,0-1 1,0 0-1,0 1 0,1-1 0,3 12 0,-4-18-104,1 1 1,0 0 0,-1 0-1,1-1 1,0 1-1,0 0 1,0-1-1,-1 1 1,1-1-1,0 1 1,0-1-1,0 0 1,0 1 0,0-1-1,0 0 1,0 1-1,0-1 1,0 0-1,0 0 1,0 0-1,0 0 1,0 0 0,0 0-1,0 0 1,0 0-1,0-1 1,0 1-1,0 0 1,2-1-1,26-15-5659,-11-7-1579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38.1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0 245 12748,'0'0'9150,"11"1"-7575,-4 0-1446,-1 0 1,1-1-1,0 0 1,0 0-1,-1-1 1,1 1-1,0-2 1,-1 1-1,1-1 0,-1 0 1,0 0-1,1 0 1,-1-1-1,0 0 1,11-8-1,-12 7-128,0 0 0,0-1 0,0 0 0,0 1 0,0-2 0,6-9 0,-11 14-6,1 1 0,-1-1 0,1 0 0,-1 0-1,1 0 1,-1 0 0,0 0 0,1 0 0,-1 1 0,0-1-1,0 0 1,0 0 0,0 0 0,0 0 0,0 0-1,0 0 1,0 0 0,0 0 0,0 0 0,0 0-1,-1-1 1,0 1 4,0 0 1,0 0-1,0 0 0,0 1 1,0-1-1,0 0 0,0 1 0,0-1 1,-1 1-1,1-1 0,0 1 1,0-1-1,-1 1 0,1 0 0,0 0 1,-1-1-1,1 1 0,0 0 1,0 0-1,-1 0 0,0 1 0,-4 0 35,1 0-1,-1 1 1,1-1-1,-1 1 1,1 0-1,0 1 1,0-1-1,0 1 0,1 0 1,-1 1-1,0-1 1,1 1-1,0 0 1,0 0-1,0 0 1,1 0-1,-1 1 1,-3 5-1,1-2 200,1 1-1,-1-1 1,1 1 0,1 1 0,0-1-1,0 1 1,1-1 0,0 1-1,-2 14 1,5-22-221,0-1 0,0 0 0,0 0 0,0 0 0,1 0 0,-1 0 0,0 0 0,1 0-1,-1 1 1,1-1 0,-1 0 0,1 0 0,0-1 0,-1 1 0,1 0 0,0 0 0,0 0 0,0 0 0,-1-1 0,1 1 0,0 0-1,0-1 1,0 1 0,0 0 0,0-1 0,1 1 0,-1-1 0,0 0 0,0 1 0,0-1 0,0 0 0,0 0 0,0 0-1,1 0 1,-1 0 0,0 0 0,1 0 0,50-4 256,-34 0-249,-1-2 0,1 0 0,-1 0 1,-1-2-1,1 0 0,-1-1 0,-1 0 0,0-2 0,0 0 0,21-20 1,-20 16-24,-2 0 0,1-1 0,-2-1 0,0 0 0,-1 0 1,-1-2-1,-1 1 0,15-39 0,-20 26 26,-5 31-24,0 0 0,0 0 1,0-1-1,0 1 0,-1 0 0,1-1 0,0 1 0,0 0 1,0 0-1,-1-1 0,1 1 0,0 0 0,-1 0 1,1 0-1,0-1 0,0 1 0,-1 0 0,1 0 1,0 0-1,-1 0 0,1 0 0,0 0 0,-1-1 0,1 1 1,0 0-1,-1 0 0,1 0 0,0 0 0,-1 0 1,1 0-1,0 0 0,-1 0 0,1 1 0,0-1 1,-1 0-1,1 0 0,0 0 0,-1 0 0,1 0 1,-1 1-1,-4 2-14,0 0 1,0 1 0,0-1-1,0 1 1,0 0-1,-7 9 1,-18 21 210,-34 48 1,57-72-118,0 1 1,1 0-1,0 0 0,1 0 1,0 0-1,1 1 0,0 0 1,1 0-1,-4 24 0,7-34-79,0 0-1,0 0 0,0 0 0,1 0 1,-1 0-1,0 0 0,1 0 1,-1 0-1,1 0 0,-1 0 1,1-1-1,0 1 0,0 0 0,0 0 1,0-1-1,0 1 0,1-1 1,-1 1-1,0-1 0,3 3 0,-1-2-82,1 0-1,-1 0 0,1 0 1,0 0-1,-1 0 0,1-1 1,0 1-1,0-1 1,6 1-1,3-1-904,0 1 0,1-2 0,-1 0-1,0-1 1,19-2 0,10-11-5027,0-6-3919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38.4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214 112 15214,'0'0'4341,"-12"-1"-589,5 0-3396,0 0-1,0 1 0,0 0 1,0 1-1,0-1 0,0 1 1,0 0-1,0 1 0,0 0 1,0 0-1,0 0 0,1 1 1,-1 0-1,1 0 0,-10 8 1,4-2 172,1 1 0,0 0 0,-12 16 1,20-22-489,0-1 0,1 1 0,-1 0 1,1 0-1,0 0 0,0 0 1,0 1-1,1-1 0,-1 0 1,1 1-1,0-1 0,0 1 0,1-1 1,-1 10-1,2-13-39,-1 1-1,1-1 1,-1 0-1,1 1 1,0-1 0,-1 0-1,1 0 1,0 1 0,0-1-1,0 0 1,0 0-1,0 0 1,0 0 0,0 0-1,0 0 1,1-1-1,-1 1 1,0 0 0,1 0-1,-1-1 1,0 1-1,1-1 1,-1 0 0,0 1-1,1-1 1,-1 0 0,1 0-1,-1 1 1,1-1-1,2-1 1,48-1-84,-41 0-154,1-1 1,-1-1-1,1 0 1,-1-1-1,0 0 0,-1 0 1,1-1-1,-1 0 1,0-1-1,-1 0 1,0-1-1,0 0 0,0-1 1,12-16-1,9-13-425,-3-1 0,29-54 0,-48 79 869,-34 56 882,8-14-483,-20 43 1,35-63-572,-1 1 0,1-1 0,0 1-1,1 0 1,0-1 0,1 1 0,-1 0 0,2 0 0,-1 0 0,2 11-1,-1-18-145,1 0 0,0-1 0,0 1 0,0 0 0,0 0 0,0 0 0,0-1 0,1 1 0,-1 0 0,0-1 0,1 1 0,-1-1 0,1 0 0,0 0 0,-1 1 0,1-1-1,0 0 1,0 0 0,0 0 0,0-1 0,0 1 0,0 0 0,0-1 0,0 0 0,0 1 0,0-1 0,0 0 0,0 0 0,0 0 0,0 0 0,4-1 0,2 1-1085,1 0 0,0-1 0,0 0 0,0-1 0,-1 0 0,13-4-1,16-13-7904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39.0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53 15535,'-9'8'2530,"3"-4"-1917,-33 25 1754,36-27-1998,1 1 0,-1-1 0,1 0 0,-1 1 0,1 0 0,0-1 0,0 1 1,0 0-1,1 0 0,-1 0 0,1 0 0,-3 6 0,5-8-330,1 0 0,-1 0 0,0-1 0,0 1 1,0 0-1,1-1 0,-1 1 0,0-1 0,1 1 0,-1-1 0,0 0 0,1 1 0,-1-1 0,0 0 0,1 0 0,-1 0 0,1 0 1,-1 0-1,0 0 0,2-1 0,36-1 267,-27-1-388,0 0 1,0-1 0,-1 0 0,1-1 0,-1-1 0,11-6 0,-16 9-150,-1 0 0,0 0-1,1-1 1,-2 0 0,1 0-1,0-1 1,-1 1-1,1-1 1,-1 0 0,-1 0-1,1 0 1,-1-1 0,5-8-1,-8 13 220,1 0 0,-1 0 0,1 1 0,-1-1 0,0 0 0,1 0 0,-1 0 0,0 0 0,0 1 0,1-1 0,-1 0 0,0 0-1,0 0 1,0 0 0,0 0 0,0 1 0,0-1 0,-1 0 0,1 0 0,0 0 0,0 0 0,0 0 0,-1 1 0,1-1 0,-1 0 0,1 0 0,0 1 0,-1-1 0,1 0 0,-1 0-1,0 1 1,1-1 0,-1 1 0,0-1 0,1 0 0,-1 1 0,0-1 0,1 1 0,-1 0 0,0-1 0,0 1 0,0 0 0,1-1 0,-1 1 0,0 0 0,0 0 0,0 0-1,0 0 1,0-1 0,1 1 0,-1 1 0,0-1 0,0 0 0,0 0 0,0 0 0,0 0 0,1 0 0,-3 1 0,-2 0 60,0 1 0,0-1 0,-1 1 1,1 0-1,0 0 0,1 1 0,-1-1 0,-5 5 1,0 2 494,0 0 1,1 0 0,-11 15-1,17-20-387,0 0 0,0 0 0,1 0 0,-1 1 0,1-1 0,0 1 0,0-1-1,1 1 1,0 0 0,-1-1 0,2 1 0,-2 6 0,2-10-150,1 0-1,-1 0 1,0 0 0,0 0-1,0-1 1,1 1 0,-1 0-1,1 0 1,-1 0 0,0-1 0,1 1-1,-1 0 1,1 0 0,0-1-1,-1 1 1,1-1 0,-1 1-1,1 0 1,0-1 0,0 1-1,-1-1 1,1 0 0,0 1-1,0-1 1,0 1 0,-1-1 0,1 0-1,0 0 1,0 0 0,0 1-1,0-1 1,1 0 0,37 1 86,-26-2-94,1 0-208,-1-1 0,0 0 1,0-1-1,-1-1 0,1 0 1,-1 0-1,14-8 1,-14 6 60,0 1 1,1 0 0,-1 1 0,1 1 0,-1 0 0,1 0 0,15 0 0,-27 3 193,0 1 0,-1-1 0,1 0 1,0 1-1,-1-1 0,1 1 0,0 0 0,-1-1 0,1 1 0,-1-1 0,1 1 0,-1 0 0,0-1 0,1 1 1,-1 0-1,1 0 0,-1-1 0,0 1 0,0 0 0,0 0 0,1 0 0,-1-1 0,0 1 0,0 0 0,0 0 1,0 0-1,0 0 0,0-1 0,-1 2 0,1 0 41,0-1 0,0 1 0,0-1 0,0 1 0,0-1 0,1 0 0,-1 1 0,0-1 0,1 1 0,-1-1 0,1 0 0,-1 1 0,1-1 0,0 0 0,0 1 0,-1-1 0,1 0 0,0 0 0,0 0 0,0 0 0,0 0 0,0 0 0,2 1 0,9 0 130,0 0 0,-1-1 0,1-1 0,0 0 0,0 0 0,0-1 0,-1-1 0,1 0 1,-1-1-1,1 0 0,19-8 0,-14 5-278,0 1 0,0 1 1,1 1-1,18-2 1,-34 5 59,-1 0 0,1-1 0,-1 1 1,1 0-1,-1 0 0,1 0 0,-1 1 0,0-1 1,1 0-1,-1 0 0,1 1 0,-1-1 1,0 1-1,1 0 0,-1-1 0,0 1 1,0 0-1,1-1 0,-1 1 0,0 0 1,0 0-1,0 0 0,1 2 0,-1-1-106,0 1 0,0-1 0,-1 1 0,1-1 0,-1 1-1,0-1 1,1 1 0,-1 0 0,-1-1 0,1 4-1,0 5-2678,0-22-2648,0-7-3208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39.4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 13869,'0'0'9897,"50"-6"-13580,-25 6-4036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39.8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0 17040,'0'0'4068,"-8"6"-854,7-5-3105,-13 9 1281,0 0 0,1 2 0,-14 15 0,24-25-1300,0 1 0,1-1 1,-1 1-1,1 0 0,0 0 1,0 0-1,0 0 1,0 0-1,1 0 0,-1 1 1,1-1-1,0 0 0,0 1 1,0-1-1,0 1 0,1 0 1,-1-1-1,1 1 0,0-1 1,0 1-1,0 0 1,1-1-1,-1 1 0,1-1 1,2 8-1,-2-10-93,1 1-1,-1-1 1,1 1 0,0-1-1,-1 1 1,1-1 0,0 0 0,0 0-1,0 0 1,0 0 0,0 0-1,0-1 1,0 1 0,0-1-1,1 1 1,-1-1 0,0 0-1,0 1 1,4-2 0,46 0-633,-47 1 430,87-17-2959,-92 20 3360,1-1-1,-1 1 1,-1 0 0,1 0 0,0 0 0,-1 0 0,1 0 0,-1 0-1,0-1 1,0 1 0,-2 4 0,-4 5 249,3-7-373,1-1 0,1 1 0,-1 0 0,1 0 0,-1 0 0,1 0 0,1 1 1,-3 8-1,5-14-197,-1 1 0,1-1 0,-1 0 0,1 0 1,-1 1-1,1-1 0,-1 0 0,1 0 0,-1 0 1,1 1-1,0-1 0,-1 0 0,1 0 0,-1 0 0,1 0 1,0 0-1,-1 0 0,1 0 0,-1 0 0,1 0 1,-1-1-1,1 1 0,0 0 0,-1 0 0,1 0 0,-1-1 1,1 1-1,0-1 0,19-6-4633,-2-9-2122,5-5-5003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40.3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12 137 14734,'0'0'13309,"2"8"-12631,-2-7-671,0 0 14,0 1 1,0 0-1,0-1 1,0 1-1,0 0 0,1-1 1,-1 1-1,1 0 1,-1-1-1,1 1 1,-1-1-1,1 1 0,0-1 1,0 1-1,-1-1 1,1 0-1,0 1 1,1-1-1,-1 0 0,0 0 1,0 0-1,0 0 1,1 0-1,-1 0 0,0 0 1,1 0-1,-1 0 1,1-1-1,-1 1 1,1 0-1,-1-1 0,1 0 1,0 1-1,-1-1 1,1 0-1,0 0 1,-1 0-1,1 0 0,0 0 1,-1 0-1,1 0 1,-1 0-1,1-1 1,0 1-1,-1-1 0,1 1 1,2-2-1,-2 1 0,0 0-1,0 0 0,0 0 1,-1 0-1,1 0 1,0-1-1,0 1 1,-1 0-1,1-1 0,-1 1 1,1-1-1,-1 0 1,0 1-1,1-1 1,-1 0-1,0 0 1,0 0-1,-1 0 0,1 0 1,0 0-1,0 0 1,-1 0-1,0 0 1,1 0-1,-1 0 0,0-1 1,0 1-1,0-4 1,-1 6-32,1-1 0,0 0 1,-1 1-1,1-1 1,-1 0-1,1 1 0,-1-1 1,1 1-1,-1-1 0,1 1 1,-1 0-1,0-1 1,1 1-1,-1-1 0,0 1 1,1 0-1,-1 0 1,0-1-1,1 1 0,-1 0 1,0 0-1,1 0 0,-1 0 1,0 0-1,0 0 1,1 0-1,-1 0 0,0 0 1,0 0-1,1 0 0,-2 1 1,-25 5-275,23-4 287,0 1-1,0 0 1,0 0-1,1 0 1,-1 1-1,1-1 1,0 1 0,0-1-1,0 1 1,1 0-1,-1 0 1,1 1-1,0-1 1,0 0-1,1 1 1,-1-1 0,1 1-1,0-1 1,0 1-1,0 0 1,1 0-1,0-1 1,0 9-1,1-12 8,-1 0 0,1 0 0,0 0-1,0 0 1,-1 0 0,1 0 0,0 0-1,0 0 1,0-1 0,0 1 0,0 0-1,0 0 1,0-1 0,1 1 0,-1-1-1,0 1 1,0-1 0,0 1-1,1-1 1,-1 0 0,0 0 0,0 0-1,1 1 1,-1-1 0,2 0 0,39 0 226,-34-1-201,3 0-205,0-1 0,0 0 0,0-1 0,0 0 0,-1-1 0,0 0 0,0 0 0,0-1 0,0-1 0,12-8 0,49-23-2619,-71 37 2792,1 1 1,-1-1-1,1 1 1,-1-1-1,0 1 1,1-1-1,-1 1 1,1-1-1,-1 1 1,0-1-1,1 1 1,-1-1-1,0 1 0,0 0 1,0-1-1,1 1 1,-1 0-1,0-1 1,0 1-1,0-1 1,0 1-1,0 0 1,0-1-1,0 1 1,0 0-1,0-1 1,-1 1-1,1-1 1,0 1-1,0 0 1,-3 25 769,3-24-697,-1 0 1,1 0 0,0-1 0,-1 1 0,1 0 0,0 0-1,0 0 1,0-1 0,0 1 0,1 0 0,-1 0 0,0-1-1,1 1 1,-1 0 0,1 0 0,0-1 0,0 1-1,-1 0 1,1-1 0,0 1 0,2 1 0,-1-2-20,0 0 1,0 0-1,0 0 1,1-1-1,-1 1 1,0-1-1,0 1 1,1-1-1,-1 0 1,0 0-1,0 0 1,1 0-1,-1 0 1,0-1-1,0 1 1,1-1-1,2-1 1,4 0 10,0-2 0,0 1 0,0-1 0,-1 0-1,0-1 1,0 0 0,9-8 0,52-47 144,-59 52-188,6-6-63,-1-1 0,0 0 1,0-1-1,-2 0 0,0-1 1,16-28-1,-48 86-436,3-9 848,-15 48 1,28-68-213,-1 1-1,2-1 0,0 0 0,1 1 0,0-1 0,0 1 1,3 23-1,-1-32-141,0-1 0,0 1 0,0 0 0,0-1 0,0 1 0,1 0 0,0-1 0,0 0 0,0 1 0,0-1 0,0 0 0,0 0 0,1 0 0,0 0 0,0 0 0,-1-1 0,2 0 1,-1 1-1,0-1 0,0 0 0,1 0 0,-1-1 0,1 1 0,-1-1 0,1 1 0,0-1 0,-1 0 0,7 0 0,-9-1-69,-1-1 0,1 1-1,-1-1 1,1 1 0,-1-1 0,1 1 0,-1-1-1,0 0 1,1 1 0,-1-1 0,0 1 0,1-1-1,-1 0 1,0 1 0,0-1 0,0 0 0,0 1-1,1-1 1,-1 0 0,0 0 0,0 1-1,0-1 1,0 0 0,-1 1 0,1-1 0,0 0-1,0 1 1,0-1 0,-1 0 0,1 1 0,-1-2-1,-7-25-1496,-9-2-38,-1 2 0,-41-47 1,19 25 342,17 18 636,13 17 629,0 0 0,-1 1 0,0 0 0,-18-16 0,27 28 758,44 33 1291,-29-24-2405,1-1 1,0-1 0,19 6-1,19-2-5544,-23-9-1858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40.6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23062,'0'0'9705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8:59.0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79 1 5862,'0'0'3656,"-9"4"-2540,7-3-1045,-36 15 1514,36-15-1330,0 0 1,0 0-1,1 0 0,-1 0 0,0 0 0,0 0 0,1 0 0,-1 1 0,1-1 0,-1 1 0,1-1 1,0 1-1,0-1 0,-1 1 0,1 0 0,0-1 0,0 1 0,1 0 0,-2 3 0,3-4-136,0 0-1,0 0 0,0 0 0,1 0 1,-1 0-1,0 0 0,1 0 0,-1 0 1,0-1-1,1 1 0,-1-1 0,1 1 1,-1-1-1,1 1 0,-1-1 0,1 0 1,0 0-1,1 0 0,34 6 564,-36-6-637,106 5 571,0-4 0,134-16 0,61-1-345,-196 14-87,-41-1-97,-1 4 1,0 2-1,116 20 1,-88-6 75,0-5 0,115 2 1,-32-4-72,412 22 239,-231-16 2803,-35-26-1410,64 25-228,-81 1-681,420-48 45,-592 22-843,163 10-1,133 29 18,-321-20-32,-28 0 136,-45-4-18,1-2 0,-1-1 0,1-1-1,35-5 1,-60 3-120,0-2 0,0 1 0,0-1 0,14-6 0,-24 9-10,0 0 0,1 0 1,-1-1-1,0 1 0,1 0 0,-1 0 1,0 0-1,0-1 0,1 1 0,-1 0 1,0 0-1,0-1 0,0 1 0,0 0 1,1-1-1,-1 1 0,0 0 0,0-1 1,0 1-1,0 0 0,0-1 0,0 1 1,0 0-1,0-1 0,0 1 0,0 0 1,0-1-1,0 1 0,0 0 0,0-1 1,0 1-1,0 0 0,0-1 0,0 1 0,0 0 1,0 0-1,0-1 0,-1 1 0,1 0 1,0-1-1,0 1 0,0 0 0,-1 0 1,1-1-1,0 1 0,0 0 0,-1 0 1,1-1-1,0 1 0,-1 0 0,1 0 1,0 0-1,-1 0 0,1 0 0,0-1 1,0 1-1,-1 0 0,1 0 0,-1 0 1,1 0-1,-20-9-2075,-15-12-9424,14 2-1336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26.9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62 3171,'0'0'18812,"0"-7"-17792,0 5-935,0 1-1,0-1 1,1 0 0,-1 0-1,0 1 1,1-1-1,-1 0 1,1 1 0,-1-1-1,1 0 1,0 1-1,-1-1 1,1 1 0,0-1-1,0 1 1,0 0-1,0-1 1,1 1 0,-1 0-1,0 0 1,1-1-1,1 0 1,2-1 96,0 1 0,0 0 1,0 0-1,0 1 0,0 0 0,0-1 0,1 2 1,5-2-1,-6 2-77,8-2 105,0 1 0,0 0 0,0 2 1,22 1-1,-32-1-189,-1-1 0,1 1 0,-1-1 0,1 1 0,-1 0-1,0 0 1,1 0 0,-1 0 0,0 0 0,0 0 0,0 1 0,0-1 0,0 1 0,0-1 0,0 1 0,0 0 0,-1 0 0,1 0 0,-1 0 0,1 0 0,-1 0 0,0 0 0,0 1 0,0-1 0,0 0-1,0 1 1,0-1 0,-1 0 0,1 1 0,-1-1 0,1 4 0,-1 3 54,-1-1-1,0 1 1,0 0 0,-1 0-1,0 0 1,0-1-1,-1 1 1,0-1-1,0 0 1,-1 0 0,0 0-1,-1 0 1,0-1-1,-7 10 1,-13 12 137,0-1 1,-33 28-1,14-14 283,29-28-296,-20 22 123,33-34-263,0 0-1,1 0 0,-1 0 0,1 1 1,0-1-1,-1 0 0,1 1 1,0-1-1,0 0 0,1 1 0,-1-1 1,1 1-1,-1-1 0,1 1 0,0 3 1,2-4-13,0 0 1,0 0 0,1-1-1,-1 1 1,1-1 0,0 1 0,-1-1-1,1 0 1,0 0 0,0 0-1,-1 0 1,1-1 0,0 1 0,6-1-1,-2 2-15,15 3-59,20 4-492,54 6 0,-27-16-3905,-60 0 2811,0 0 1,0-1 0,0-1 0,0 1 0,10-6 0,21-13-9357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18.0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94 311 10025,'0'0'2803,"-8"7"-502,-40 45 769,11-8 1809,197-269-2454,-41 54-2384,-102 154-70,-16 17 25,-1 0 0,0 0 0,0 0 0,1 0 0,-1 0 0,0 0 0,0 0 0,1 0 1,-1 0-1,0 0 0,1 0 0,-1 0 0,0 0 0,0 0 0,1 0 0,-1 1 0,0-1 1,0 0-1,1 0 0,-1 0 0,0 0 0,0 0 0,0 1 0,1-1 0,-1 0 0,0 0 1,0 0-1,0 1 0,0-1 0,1 0 0,-1 0 0,0 1 0,0-1 0,0 0 0,0 0 1,0 1-1,0-1 0,0 0 0,0 1 0,0 41 40,-40 137 539,3-16-461,33-140-156,2 1-1,0-1 0,2 0 0,0 1 0,5 25 0,-5-46-133,1 1 0,-1-1 0,1 1 0,0-1 0,0 0 0,0 0 0,1 1 0,-1-1 1,1 0-1,0 0 0,-1 0 0,1-1 0,1 1 0,-1 0 0,0-1 0,1 1 0,4 3 0,-4-4-375,0-1 0,0 1 0,0-1 0,0 0 0,0 0 0,0 0 0,0-1 0,0 1 0,1-1 0,-1 0 0,0 1 0,5-2 0,27-3-9565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52.1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43 12844,'0'0'2733,"13"-5"-1985,71-24 559,-77 27-1179,0 0 1,1 1 0,0-1-1,-1 1 1,1 1 0,0 0-1,0 0 1,-1 0 0,1 1-1,0 0 1,11 3-1,-17-3-98,0 1-1,0-1 0,0 0 1,0 1-1,-1-1 0,1 1 0,-1-1 1,1 1-1,-1 0 0,1 0 0,-1 0 1,0 0-1,0 0 0,0 0 1,0 0-1,0 0 0,-1 0 0,1 0 1,-1 1-1,1-1 0,-1 0 0,0 0 1,0 1-1,0-1 0,0 0 1,0 0-1,0 1 0,-1-1 0,1 0 1,-1 0-1,-1 4 0,-1 5 310,0-1-1,0 0 1,-2 1-1,1-2 1,-9 15 0,-23 27 667,-2-2 1,-68 67-1,8-9 299,93-101-1242,0 1 0,0-1 0,1 1 1,0-1-1,-3 9 0,6-14-59,1 0-1,-1 0 0,0 1 1,1-1-1,0 0 0,-1 1 1,1-1-1,-1 1 0,1-1 1,0 0-1,0 1 0,0-1 1,0 1-1,0-1 0,0 1 1,1-1-1,-1 0 0,0 1 1,1-1-1,-1 0 0,1 1 1,-1-1-1,1 0 0,-1 1 1,1-1-1,0 0 0,0 0 1,0 0-1,0 0 0,0 0 1,0 0-1,0 0 1,0 0-1,2 1 0,5 2 46,-1-1 0,1 0 0,0-1 0,0 0 0,1 0 0,-1-1 0,15 1 0,69-3 241,-42 0-230,119 1-509,-57 0-3330,-26 0-2659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1.1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48 12684,'0'0'2354,"8"5"-1489,1-1-578,-1 0 0,2-1 0,-1 0 0,0 0 0,1-1 0,-1 0 0,1-1 0,10 1 0,90-4 1097,-70 1-963,476-28 1865,-53 1-1620,1383 12 199,-877 67-352,-365-12 3645,-596-38-4193,0-1 0,0 0-1,1-1 1,-1 1 0,0-1-1,0-1 1,0 0 0,0 0 0,-1 0-1,15-8 1,-13 6-1101,-1-2-1,-1 1 1,1-1-1,-1 0 1,11-13-1,3-6-5477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1.8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16688,'0'0'2979,"91"0"-2339,-19 0 193,15 0-32,14 0-385,6 0-320,0 0-64,-10 0-800,-14 6-802,-17 3-320,-24 2-512,-25 3-993,-17 0-1538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2.1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200 1 9737,'-10'1'1281,"-8"1"-1099,-11 3 2414,56-2 114,-7-2-2000,68 5 411,-82-5-1026,1 0 0,-1 1 0,1-1 0,-1 1 1,0 0-1,0 1 0,0-1 0,0 1 0,0 1 0,7 4 1,-12-6-16,0-1-1,1 1 1,-1-1 0,0 1 0,0-1 0,0 1 0,0 0 0,0 0 0,0 0 0,0 0 0,-1-1-1,1 1 1,0 0 0,-1 0 0,0 0 0,0 0 0,1 0 0,-1 0 0,0 0 0,-1 1 0,1-1-1,0 0 1,0 0 0,-1-1 0,0 1 0,1 0 0,-1 0 0,0 0 0,0 0 0,0 0 0,0-1-1,-2 3 1,-4 7 383,0 0-1,-1-1 0,-18 17 0,21-22-372,-136 121 1390,20-19-862,119-105-615,-4 3 9,0 1 0,0 1 0,1-1 0,-7 11 0,11-16-14,1-1 0,-1 1 0,1 0 0,-1 0 1,1 0-1,0-1 0,-1 1 0,1 0 0,0 0 0,0 0 0,0 0 1,0-1-1,-1 1 0,1 0 0,0 0 0,1 0 0,-1 0 0,0 0 1,0 0-1,0-1 0,0 1 0,1 0 0,-1 0 0,0 0 0,1 0 0,-1-1 1,1 1-1,-1 0 0,1 0 0,-1-1 0,1 1 0,-1 0 0,1-1 1,0 1-1,-1-1 0,1 1 0,0-1 0,-1 1 0,1-1 0,0 1 1,0-1-1,0 0 0,-1 1 0,1-1 0,0 0 0,0 0 0,0 0 1,0 1-1,0-1 0,-1 0 0,1 0 0,0 0 0,2-1 0,57 7-315,118-6-1,-79-1-360,271 0-4260,-261-2 192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3.5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0 161 11018,'0'0'2872,"7"-10"-202,1-2-2088,0 1 0,2 1 1,-1-1-1,1 2 1,1-1-1,-1 1 0,2 1 1,-1 0-1,1 1 0,13-7 1,-3 3 183,-15 6-526,0 1 0,0 0 0,1 1-1,0-1 1,-1 1 0,1 1 0,14-3 0,-47 34 369,0-3-290,2 1 1,-35 53 0,53-73-284,1 1 0,-1-1 0,1 1 1,1 1-1,-1-1 0,2 0 0,-1 1 0,1 0 1,0-1-1,1 1 0,0 0 0,0 0 0,1 0 1,0 0-1,1 0 0,2 16 0,-1-21-36,1 1 0,-1-1 0,1 1 0,-1-1 0,1 0 0,1 0 0,-1-1 0,0 1 0,1-1 0,0 0 0,0 1-1,0-1 1,0-1 0,0 1 0,0-1 0,1 0 0,-1 0 0,1 0 0,0 0 0,0-1 0,-1 0 0,1 0 0,8 1 0,2 0-992,0-1 0,1 0 0,-1-1 0,0 0 0,0-1 0,25-5 0,14-13-6220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3.8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197 1 17104,'0'0'224,"-42"53"1090,22-25 159,5 3-96,4-2 65,9-2-674,2-4-543,2-6-161,14-1-289,1-6-1440,-3-5-1218,-7-5-2338</inkml:trace>
  <inkml:trace contextRef="#ctx0" brushRef="#br0" timeOffset="1">0 120 15182,'0'0'3267,"77"-11"-2818,-35 5-97,3-2-288,3 0-32,0-1-2242,-4-3-3363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4.2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0 279 17424,'0'0'8147,"7"-9"-6903,38-46-877,3 2 0,79-68 0,-90 87-347,-36 33-44,-1 1 0,0-1 0,0 1 0,0 0 0,1-1 0,-1 1 0,0 0 0,0 0 0,1-1 0,-1 1 0,0 0 0,0 0 0,1-1 0,-1 1 0,0 0 0,1 0 0,-1 0 0,0-1 0,1 1 0,-1 0 1,0 0-1,1 0 0,-1 0 0,1 0 0,-1 0 0,0 0 0,1 0 0,-1 0 0,0 0 0,1 0 0,-1 0 0,1 0 0,-1 0 0,0 0 0,1 0 0,-1 1 0,0-1 0,1 0 0,-1 0 0,1 0 0,0 19-385,-13 33 405,11-48 12,-7 23-44,2 1 1,1-1-1,1 1 0,1 0 1,2 31-1,1-58-105,0 0-1,0 0 0,0 0 1,0 0-1,0 0 0,0 0 1,1 0-1,-1 0 0,0 0 1,1 0-1,-1 0 0,0 0 1,1 0-1,-1 0 0,1 0 1,0-1-1,-1 1 0,1 0 1,1 1-1,20 2-7264,-6-6-297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4.6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1 13421,'0'0'8808,"-10"69"-7014,5-43-737,0 2-545,2 3-320,3-2-128,0 2-32,3-4-1281,6-5-897,-4-5-3043,2-8-2402</inkml:trace>
  <inkml:trace contextRef="#ctx0" brushRef="#br0" timeOffset="1">1 103 15471,'0'0'7271,"56"-40"-7239,-20 34 32,6 0-1025,3-1-2178,2-1-2210,-4-2-4581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4.9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 5381,'0'0'12358,"9"-3"-11226,-4 2-977,3-2 214,1 1 0,0 0 1,-1 1-1,1 0 0,16 0 0,-23 1-287,0 0 1,0 0-1,1 1 0,-1-1 0,0 1 1,0-1-1,0 1 0,0 0 0,0 0 1,0 0-1,0 0 0,0 0 0,0 0 1,0 0-1,0 1 0,-1-1 0,1 1 1,-1 0-1,1-1 0,-1 1 0,1 0 1,-1 0-1,0 0 0,0 0 0,0 0 1,0 0-1,0 0 0,0 0 0,-1 0 1,1 0-1,0 5 0,-1-2 123,1 1 0,-1-1 0,0 1-1,0 0 1,-1-1 0,1 1 0,-1-1-1,-1 1 1,1-1 0,-1 1 0,0-1-1,0 0 1,-5 9 0,-4 3 1260,0-1 1,-22 24-1,-11 16 166,43-55-1630,0-1-1,0 1 1,1 0-1,-1 0 1,0 1 0,0-1-1,0 0 1,1 0-1,-1 0 1,1 0 0,-1 1-1,1-1 1,-1 0-1,1 0 1,0 1 0,0-1-1,0 0 1,-1 1-1,1-1 1,0 0 0,1 1-1,-1-1 1,0 0-1,0 1 1,1-1 0,-1 0-1,0 1 1,1-1-1,-1 0 1,1 0 0,0 0-1,-1 0 1,1 1-1,0-1 1,0 0 0,0 0-1,-1 0 1,1 0-1,0-1 1,0 1 0,1 0-1,-1 0 1,0-1-1,0 1 1,0 0-1,0-1 1,1 1 0,-1-1-1,2 1 1,8 2-20,0-1 1,0 0 0,1-1-1,19 0 1,-18 0-43,15 0-1574,-1-2 0,44-5-1,-1-10-5218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5.3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 17489,'0'0'8712,"68"0"-6919,-23-1-736,6-4-576,8 1-417,-2 1-32,-1 3-320,-8 0-1858,-15 0-1986,-12 2-2530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5.6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 13965,'0'0'8424,"51"5"-6950,0-6-578,12-4-671,8 2-161,-2 2-449,-1 0-2497,0-3-3589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6.3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12 10634,'0'0'10586,"13"-2"-9780,142-8 358,-128 10-1107,1 1-1,0 1 1,0 2-1,28 7 1,-53-11-120,-1 0 0,0 1 0,0-1 0,0 1 0,0-1 0,0 1 0,0 0 0,-1 0 0,1 0 0,0 0 0,0 0 0,-1 0 0,1 1 0,0-1 0,-1 1 0,1-1 0,-1 1 0,0-1 0,1 1 0,-1 0 0,0-1 0,0 1 0,0 0 0,0 0 0,0 2 0,-1-2-67,-1 0-1,1 0 0,-1 0 0,1 0 0,-1 0 0,0 0 1,0-1-1,0 1 0,0 0 0,0 0 0,0-1 0,-1 1 0,1-1 1,0 1-1,-1-1 0,1 0 0,-1 1 0,0-1 0,1 0 1,-1 0-1,0 0 0,0 0 0,1 0 0,-1-1 0,-3 2 0,-28 10-2645,0-1-1,-1-2 1,-46 8-1,41-10 1178,1 1 0,-45 17 0,81-24 1767,1-1-1,-1 1 0,1-1 0,-1 1 1,1 0-1,-1-1 0,1 1 0,-1 0 0,1 0 1,-1 0-1,1 0 0,0 0 0,0 0 1,0 1-1,-2 1 0,3-2-58,0-1 1,0 1-1,1-1 0,-1 1 1,0-1-1,1 1 0,-1-1 1,0 1-1,1-1 0,-1 0 1,1 1-1,-1-1 0,1 1 1,-1-1-1,0 0 0,1 1 0,-1-1 1,1 0-1,0 0 0,-1 0 1,1 1-1,-1-1 0,1 0 1,-1 0-1,1 0 0,0 0 1,-1 0-1,1 0 0,66 7 4390,-54-7-4466,-1 2 507,-1-1 0,0 1-1,0 1 1,-1 0 0,1 0-1,-1 1 1,1 1 0,11 6-1,-20-10-337,0 1-1,1-1 0,-1 1 0,0 0 0,0 0 0,0 0 0,0 0 1,-1 0-1,1 0 0,0 0 0,-1 1 0,0-1 0,1 0 0,-1 1 1,0-1-1,0 1 0,0 0 0,-1-1 0,1 1 0,-1 0 0,1-1 1,-1 1-1,0 0 0,0 0 0,0-1 0,0 1 0,-1 0 0,1-1 1,-1 1-1,0 0 0,1-1 0,-1 1 0,0-1 0,-1 1 0,1-1 0,0 1 1,-1-1-1,1 0 0,-3 3 0,-13 18 714,-1-1 0,0 0 0,-33 28-1,27-27-777,1 1-1,-24 31 0,46-54-137,0 0 0,0 1 0,0-1 1,0 0-1,1 1 0,-1-1 0,0 0 0,1 1 0,-1-1 1,1 1-1,-1-1 0,1 1 0,0-1 0,-1 1 1,1 0-1,0-1 0,0 1 0,1 2 0,-1-3 0,1 0 0,-1 0-1,1 0 1,-1 0 0,1 0 0,0 0-1,0 0 1,-1 0 0,1-1-1,0 1 1,0 0 0,0 0 0,0-1-1,0 1 1,0-1 0,0 1-1,0-1 1,0 1 0,2-1 0,8 3-24,-1-2 1,1 0 0,0 0 0,16-1 0,-13 0-28,223-3-3706,-79-7-4548,-75 2-679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7.2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68 10346,'0'0'8103,"8"-7"-9357,37-24-1733,-42 29 2750,0 0 0,0 1-1,0 0 1,0 0-1,1 0 1,-1 0-1,0 0 1,0 1-1,0 0 1,1-1 0,-1 1-1,0 0 1,1 1-1,-1-1 1,0 0-1,0 1 1,1 0-1,-1 0 1,5 2 0,-7-3 279,-1 0 0,1 1 0,-1-1 1,1 0-1,-1 0 0,1 1 0,-1-1 1,1 0-1,-1 1 0,0-1 0,1 1 0,-1-1 1,0 0-1,1 1 0,-1-1 0,0 1 1,1-1-1,-1 1 0,0-1 0,0 1 1,0-1-1,0 1 0,1-1 0,-1 1 1,0-1-1,0 1 0,0-1 0,0 1 1,0-1-1,0 1 0,0 0 0,0-1 0,-1 1 1,1-1-1,0 1 0,0-1 0,0 1 1,-15 17 4158,2-10 1448,28-18 299,3 0-5869,0 2 1,1 0 0,0 1-1,0 1 1,1 1 0,-1 0-1,1 1 1,0 2 0,0 0-1,0 1 1,1 1 0,36 4-1,-54-4-72,1 1 0,-1-1 0,0 0-1,0 1 1,1 0 0,-1 0-1,0 0 1,0 0 0,0 0 0,0 0-1,0 1 1,0 0 0,0-1-1,0 1 1,-1 0 0,1 1 0,-1-1-1,0 0 1,1 1 0,-1-1-1,0 1 1,0 0 0,0-1 0,-1 1-1,1 0 1,-1 0 0,0 0 0,2 6-1,-2-4 19,-1 0-1,0 0 1,-1 0 0,1 0-1,-1-1 1,0 1-1,0 0 1,0 0-1,-1 0 1,0-1 0,1 1-1,-2-1 1,1 0-1,0 1 1,-1-1 0,0 0-1,0 0 1,-7 6-1,-11 10 316,0-2 0,-2-1-1,0 0 1,-28 15 0,19-13 300,-44 36 0,75-55-640,1 0 0,-1 0-1,1 0 1,0 1 0,-1-1 0,1 0-1,0 0 1,-1 1 0,1-1 0,0 0-1,0 0 1,-1 1 0,1-1 0,0 1 0,0-1-1,-1 0 1,1 1 0,0-1 0,0 0-1,0 1 1,0-1 0,0 1 0,0-1-1,0 0 1,-1 1 0,1-1 0,0 1-1,0-1 1,1 1 0,-1-1 0,0 0-1,0 1 1,0 0 0,15 4-25,33-4-47,-38-1 49,44 1-594,29-1-1938,0-7-3620,-29-5-514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7.6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1 19282,'0'0'2915,"-63"46"-1057,44-28-225,1 4-512,4-2-320,7 0-513,7 0-224,0 0-32,13-2 33,8-2-770,2-2-1409,-1-5-705,-6-5-2017,-6-4-3941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8.0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28 13357,'0'0'9000,"90"-20"-8904,-39 17-640,3 2-2275,-1-2-2274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8.3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0 237 15919,'0'0'12134,"10"-8"-11611,81-59-312,-39 29-209,89-81-1,-141 119-7,0 0 0,0 0 0,0 0 0,0 0 0,0-1 0,0 1-1,0 0 1,0 0 0,0 0 0,0 0 0,0-1 0,0 1 0,0 0 0,0 0 0,0 0 0,0 0 0,0 0 0,1-1 0,-1 1 0,0 0 0,0 0 0,0 0-1,0 0 1,0 0 0,0 0 0,0 0 0,1 0 0,-1-1 0,0 1 0,0 0 0,0 0 0,0 0 0,0 0 0,1 0 0,-1 0 0,0 0 0,0 0 0,0 0-1,0 0 1,1 0 0,-1 0 0,0 0 0,0 0 0,0 0 0,0 0 0,1 0 0,-1 0 0,0 0 0,0 0 0,0 0 0,0 0 0,0 1 0,1-1 0,-1 0-1,0 0 1,0 0 0,0 0 0,0 0 0,0 0 0,0 0 0,0 0 0,1 1 0,-1-1 0,0 0 0,0 0 0,0 0 0,-4 17-106,-16 33 221,16-42-116,0 3 116,-1 0 0,2 0 0,-1 0 1,1 0-1,1 1 0,0-1 1,1 1-1,0 16 0,1-25-228,1 0 0,-1 0 0,1 0 0,-1 0-1,1 0 1,0 0 0,0 0 0,1-1 0,-1 1 0,0-1 0,1 1 0,0-1-1,-1 1 1,1-1 0,3 3 0,-2-3-593,0 1 1,1-1-1,-1 0 1,0-1-1,1 1 1,-1-1 0,1 0-1,0 1 1,-1-1-1,1-1 1,0 1-1,0-1 1,0 1-1,7-1 1,10 0-11776</inkml:trace>
  <inkml:trace contextRef="#ctx0" brushRef="#br0" timeOffset="1">630 74 22838,'0'0'7431,"-1"54"-6599,-1-29-575,2 0-129,0-1-96,5-2-545,3-1-864,0-2-1570,-4-5-768,-4-5-1666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8.7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 14286,'0'0'4003,"59"-11"-3426,-23 10-289,5 1-224,8-2-32,-1-1-2050,2-3-5381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39.0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 12748,'11'0'2611,"13"-1"-1141,-8 0-373,1 0-1,-1 1 1,0 0 0,0 2-1,29 5 1,-43-6-1024,-1-1 0,1 1 0,-1-1 0,1 1 0,0 0 0,-1 0 0,1-1 0,-1 1 1,0 0-1,1 1 0,-1-1 0,0 0 0,1 0 0,-1 0 0,0 1 0,0-1 0,0 1 0,0-1 0,-1 1 0,1-1 0,0 1 0,0-1 1,-1 1-1,1 0 0,-1-1 0,0 1 0,1 0 0,-1 0 0,0-1 0,0 1 0,0 0 0,0-1 0,0 1 0,-1 0 0,1 0 1,-1-1-1,1 1 0,-1 0 0,1-1 0,-1 1 0,0-1 0,0 1 0,1-1 0,-1 1 0,0-1 0,-2 3 0,-6 7 480,1 0 0,-1 0 0,-1-1 0,-13 12 0,20-20-405,-18 16 308,-40 41 1188,57-55-1579,1 0 0,0 0 0,0 0 0,0 0 0,1 1 0,-1-1 0,1 1 0,0 0 0,1-1 1,-1 1-1,1 0 0,0 0 0,-1 8 0,2-11-64,1 1 0,-1-1-1,1 0 1,0 1 0,-1-1 0,1 0 0,0 1 0,0-1-1,1 0 1,-1 0 0,0 0 0,1 0 0,-1 0-1,1 0 1,0-1 0,-1 1 0,1 0 0,0-1 0,0 1-1,0-1 1,0 0 0,0 0 0,1 0 0,-1 0 0,4 2-1,8 2-35,0-1 0,30 6 0,-44-10 34,29 5-934,47 2-1,-4-9-7278,-8-8-9931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48.5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0 122 17617,'0'0'1660,"18"-3"-1318,312-46 1906,344-5 0,353 38-2009,318 45 518,-681-9-612,-475-14 103,173 2 64,-386-16-4776,17 4 2885,-23-14-6119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3:53.6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11 264 14189,'0'0'3748,"-2"9"-1618,-6 29-144,8-37-1902,0 0 0,0-1 0,0 1 0,-1-1 0,1 1-1,0 0 1,0-1 0,0 1 0,0 0 0,0-1 0,0 1 0,0 0 0,0-1 0,1 1 0,-1 0 0,0-1 0,0 1 0,0-1 0,1 1 0,-1 0-1,0-1 1,1 1 0,-1-1 0,1 1 0,-1-1 0,0 1 0,1-1 0,-1 1 0,1-1 0,-1 0 0,1 1 0,-1-1 0,1 0 0,0 1 0,-1-1-1,1 0 1,-1 0 0,1 1 0,0-1 0,-1 0 0,1 0 0,0 0 0,-1 0 0,1 0 0,0 0 0,-1 0 0,1 0 0,-1 0 0,1 0 0,0 0-1,0-1 1,33-10 1280,27-26-248,0-3-1,-3-3 1,102-96 0,-97 78-593,-57 63-523,-4 10 0,-3 13 0,-6 5 0,0 0 0,-21 52 0,16-52 0,2 0 0,-10 51 0,19-52-2653,5-17-405,-3-11 2953,-1-1 0,0 0 0,0 0 0,0 0 1,1 0-1,-1 0 0,0 1 0,1-1 0,-1 0 0,0 0 1,0 0-1,1 0 0,-1 0 0,0 0 0,0 0 1,1 0-1,-1 0 0,0 0 0,1 0 0,-1 0 0,0 0 1,0 0-1,1 0 0,-1-1 0,0 1 0,0 0 0,1 0 1,-1 0-1,0 0 0,0 0 0,1-1 0,-1 1 1,0 0-1,0 0 0,0 0 0,1-1 0,-1 1 0,4-7-10571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3:58.5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3732 2 9705,'0'0'9444,"10"-1"-8505,-6 1-864,1 0 0,-1 0 0,1 0 0,-1 0 0,1 1 0,-1 0 0,0 0 0,1 0 0,-1 0 0,0 1 0,0 0 0,0-1 0,0 1 0,0 1 0,0-1 0,-1 1 0,1-1 0,-1 1 0,1 0 0,-1 0 0,5 8 0,-3-5-17,0 1 1,0 1 0,-1-1-1,0 1 1,-1-1-1,0 1 1,0 0 0,2 9-1,-4-13 0,0-1 0,-1 1 0,1 0 0,-1-1 0,0 1 0,0 0 0,0 0 0,0-1 0,0 1 0,-1 0 0,0-1 0,0 1 0,0 0 0,0-1 0,0 1 1,-1-1-1,0 0 0,1 1 0,-1-1 0,-3 4 0,-11 7 272,0 0 0,-1 0 0,0-2 1,-1 0-1,0-1 0,-1 0 0,0-2 1,0 0-1,-1-2 0,-24 7 0,-30 4 611,-111 14 1,141-25-836,-279 29 1132,-451-7 1,629-27-1248,0 5-1,1 7 1,-144 33 0,72-9 50,124-24-75,-137 38 0,-65 64 0,243-94 201,-57 32-94,-17 6 105,60-32-26,32-13 26,-1-1 0,0-2 1,-49 11-1,33-13-771,-24 4-1450,53-11 746,19-3 630,6-2 9,14-8-3843,4-6-1755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41.3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163 45 1153,'-53'16'6601,"-56"21"822,109-37-7372,0 0 1,0 0-1,0 0 1,0 0-1,0 0 1,1 0-1,-1 0 0,0 0 1,0 0-1,0 0 1,0 0-1,0 0 1,0 0-1,0 0 0,0 0 1,0 0-1,0 0 1,0 0-1,0 0 1,0 0-1,1 1 1,-1-1-1,0 0 0,0 0 1,0 0-1,0 0 1,0 0-1,0 0 1,0 0-1,0 0 0,0 0 1,0 0-1,0 0 1,0 1-1,0-1 1,0 0-1,0 0 0,0 0 1,0 0-1,0 0 1,0 0-1,0 0 1,0 0-1,0 0 0,0 0 1,0 1-1,0-1 1,0 0-1,0 0 1,0 0-1,0 0 0,-1 0 1,1 0-1,17 2 856,23-1-165,434-27 2730,-176 5-2983,2206-35 989,-2349 58-952,298 43 0,-446-44-531,-5-1-3,-1 0 0,1 0 1,0 0-1,-1 0 0,1 1 1,-1-1-1,1 0 0,0 1 1,-1-1-1,1 1 1,-1 0-1,1-1 0,-1 1 1,1 0-1,-1 0 0,0 0 1,1 0-1,-1 0 0,0 0 1,0 0-1,0 0 0,2 3 1,-5-3-517,1-1 1,-1 1-1,0-1 1,0 1-1,0-1 1,1 0-1,-1 1 1,0-1-1,0 0 1,0 0-1,0 0 1,1-1-1,-1 1 1,0 0-1,-2-1 1,-12-8-7117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42.3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52 11627,'0'0'4004,"72"-34"-1858,-34 25-801,13 4-192,5 2-224,4 3-481,-3 0-255,-5 0-97,-10 8-64,-14 2 32,-14 2-96,-14 1-545,-12-1-640,-23 0-288,-8-1-962,-10-4-2529,-3-3-2660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42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1 6822,'0'0'6641,"13"3"-4484,36 5 395,73 1 0,-120-9-2493,0 0 0,0 0 0,0 0 0,0 0 0,0 1 0,0-1 0,0 1 0,0-1 1,-1 1-1,1 0 0,0 0 0,0 0 0,-1 0 0,1 0 0,2 2 0,-3-2-7,-1-1 0,1 1 0,-1 0 0,1 0 0,0 0-1,-1 0 1,0 0 0,1 0 0,-1 0 0,0 1 0,1-1 0,-1 0-1,0 0 1,0 0 0,0 0 0,0 0 0,0 0 0,0 0 0,-1 3-1,0 0 87,-1 0 0,1 0 0,-1 1-1,0-1 1,0 0 0,-1 0-1,1-1 1,-1 1 0,0-1 0,0 1-1,-4 3 1,-23 19 924,-61 38 0,56-41 134,-45 38 0,80-60-1187,-1-1 0,0 1 0,0 0 0,0-1 0,1 1 0,-1 0 0,0 0 0,1-1 0,-1 1 0,1 0 0,-1 0 0,1 0 0,-1 0 0,1 0 0,0 0 0,-1 0 0,1 0 0,0 0 0,0 1 0,0-1-6,0 0 1,0-1 0,0 1-1,1-1 1,-1 1-1,1 0 1,-1-1-1,0 1 1,1-1-1,-1 1 1,1-1 0,-1 1-1,1-1 1,-1 0-1,1 1 1,-1-1-1,1 0 1,0 1-1,-1-1 1,1 0-1,-1 1 1,2-1 0,44 7 67,-37-6-35,97 8 13,29 3-1073,-45-1-2694,-49-6-1529,-4-4-4192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4:08.1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1 240 14157,'0'0'16485,"8"-9"-16026,161-218 315,-169 226-776,0 1-1,0 0 1,0 0-1,1 0 0,-1 0 1,0 0-1,0-1 1,0 1-1,0 0 0,0 0 1,0 0-1,0 0 1,0 0-1,1-1 0,-1 1 1,0 0-1,0 0 1,0 0-1,0 0 0,0 0 1,1 0-1,-1 0 1,0 0-1,0 0 0,0 0 1,0 0-1,1 0 1,-1 0-1,0 0 0,0-1 1,0 2-1,0-1 1,1 0-1,-1 0 0,0 0 1,0 0-1,0 0 1,1 0-1,-1 0 0,0 0 1,0 0-1,0 0 1,0 0-1,0 0 0,1 0 1,-1 0-1,0 1 1,0-1-1,0 0 0,0 0 1,0 0-1,1 0 1,2 15-60,-2 24 89,-1-34-9,0 42-75,-2-25-226,2 0 1,0 1-1,2-1 1,0 0 0,1 1-1,10 33 1,-2-37-4619,0-11-3453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46.0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45 15407,'0'0'8231,"56"-6"-7334,-20 0-576,10 0-257,0-1-32,-1 0 32,-3 1-128,-6 1-353,-6 3-864,-4 2-1378,-8 0-768,-10 0-1281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46.4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190 1 13677,'0'0'10138,"2"3"-10021,1 0 0,0 1 1,-1 0-1,0-1 1,0 1-1,3 7 1,-5-7-89,-1 1 0,0-1 0,0 1 1,0-1-1,0 1 0,-1-1 1,1 0-1,-1 0 0,0 0 0,-1 0 1,1 0-1,-1 0 0,1-1 0,-1 1 1,0-1-1,-5 5 0,-64 53 671,48-43-88,9-6-242,-26 21 737,39-31-1071,0-1 0,0 1 1,1 0-1,-1 0 0,1 0 0,-1 0 1,1 0-1,0 0 0,0 0 0,0 1 1,0-1-1,0 0 0,0 1 0,1-1 1,-1 1-1,0 3 0,2-5-35,-1 0 1,1 0-1,0 0 1,-1 0-1,1 0 0,0-1 1,0 1-1,-1 0 0,1 0 1,0-1-1,0 1 1,0-1-1,0 1 0,0-1 1,0 1-1,0-1 0,0 1 1,0-1-1,0 0 1,0 1-1,0-1 0,0 0 1,0 0-1,0 0 0,2 0 1,38 3 67,-30-3-46,47 3 5,-36-4-120,0 2 0,0 0-1,0 1 1,0 2 0,-1 0 0,1 1 0,-1 1 0,37 17 0,-37-15-2643,-7-8-6285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4:12.4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50 14734,'0'0'5878,"9"-8"-3359,-2 3-2058,0 1 0,0-1 0,0 1 0,1 0 0,-1 1 0,1 0 0,0 0 0,0 0 0,0 1 0,0 1 0,0-1 0,0 1 0,9 0 0,-10 1-131,3-1-31,0 1-1,1 1 0,-1-1 1,0 2-1,0-1 0,11 4 1,-19-4-281,0 0 1,0 0 0,0 0-1,0 0 1,0 0 0,0 0-1,-1 1 1,1-1 0,0 1 0,-1-1-1,1 1 1,-1 0 0,1 0-1,-1 0 1,0-1 0,0 1-1,0 0 1,0 1 0,0-1-1,0 0 1,0 0 0,-1 0-1,1 0 1,-1 1 0,0-1-1,1 0 1,-1 0 0,0 1-1,0-1 1,-1 0 0,1 0 0,0 1-1,-2 2 1,1 1-11,-1 1-1,-1 0 1,1-1 0,-1 1 0,0-1-1,-1 0 1,1 0 0,-1 0 0,-1-1-1,1 1 1,-1-1 0,0 0 0,-7 6-1,-11 8 3,-43 28 0,54-39-10,-17 9 0,22-14 0,0 1 0,0 0 0,0 0 0,1 0 0,0 1 0,0 0 0,0 0 0,0 0 0,1 1 0,-6 7 0,11-13 0,0 1 0,0-1 0,0 0 0,0 1 0,0-1 0,0 1 0,0-1 0,0 1 0,0-1 0,1 0 0,-1 1 0,0-1 0,0 1 0,0-1 0,0 0 0,1 1 0,-1-1 0,0 0 0,0 1 0,0-1 0,1 0 0,-1 1 0,0-1 0,1 0 0,-1 1 0,0-1 0,1 0 0,-1 0 0,0 1 0,1-1 0,-1 0 0,1 0 0,-1 0 0,0 0 0,1 1 0,-1-1 0,1 0 0,-1 0 0,1 0 0,-1 0 0,0 0 0,1 0 0,-1 0 0,1 0 0,0-1 0,26 2 0,-22-1 0,208 0-3732,-156 0-4675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49.2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61 16720,'0'0'4260,"69"-26"-2883,-22 21 97,9 0-706,1 0-544,2 0-224,-8 3-352,-6-1-865,-11 0-865,-11 1-320,-17-1 128,-22 1-12172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49.5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0 9705,'0'0'4244,"8"3"-2973,12 4-632,-13-6-234,-1 1 0,1 0 0,-1 1-1,0-1 1,1 1 0,-1 0 0,9 7 0,-14-8-310,0-1-1,1 1 1,-1 0-1,0-1 1,0 1 0,0 0-1,0 0 1,0 0-1,0 0 1,0 0-1,-1 0 1,1 0-1,-1 0 1,1 0-1,-1 0 1,0 0 0,0 0-1,0 0 1,0 0-1,0 1 1,0-1-1,-1 0 1,1 0-1,-1 0 1,1 0 0,-1 0-1,0 0 1,0 0-1,0 0 1,0-1-1,0 1 1,-2 2-1,-7 11 167,0-1-1,-2 1 0,0-2 1,0 0-1,-1 0 0,-1-1 1,0-1-1,-18 12 0,-49 43 595,79-58-1010,14-4-19,21-3-131,-27-1 245,19 1-232,0 1 0,0 2-1,-1 0 1,1 2 0,-1 0-1,-1 1 1,27 13 0,-5-8-2854,-12-10-2372,-1-2-4230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5:16.0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98 14350,'0'0'7665,"6"-8"-5518,1 0-1703,0 0 1,1 1-1,0 0 1,0 1-1,1-1 1,0 2-1,0-1 1,0 1-1,0 1 1,1 0-1,0 0 1,0 1-1,0 0 1,12-2-1,-11 3-314,2 0 0,-1 0 0,0 1 0,0 1 0,20 1 0,-31-1-127,0 0 1,0 1 0,1-1-1,-1 1 1,0-1-1,0 0 1,0 1 0,0 0-1,0-1 1,0 1 0,0 0-1,-1 0 1,1-1 0,0 1-1,0 0 1,0 0 0,-1 0-1,1 0 1,0 0 0,-1 0-1,1 0 1,-1 0-1,1 0 1,-1 0 0,0 0-1,1 0 1,-1 1 0,0-1-1,0 0 1,0 0 0,0 0-1,0 0 1,0 1 0,0-1-1,0 0 1,0 0 0,-1 0-1,1 0 1,0 0 0,-1 1-1,0 0 1,-1 6 66,-1-1 1,1 0-1,-1 1 1,-1-1 0,-4 7-1,-60 75 237,51-70-261,2 0 0,0 1 0,1 0-1,1 1 1,-10 24 0,22-44-46,0 1 0,0-1 0,0 1 0,1-1 0,-1 1 0,0 0 0,1-1 0,-1 1 0,1 0 0,0-1 0,0 1 0,0 0 0,0 0 0,0-1 0,0 1 0,0 0 0,0-1 0,1 1 0,-1 0 0,0-1 0,1 1 0,0 0 0,-1-1 0,1 1 0,0-1 0,0 1 0,0-1 0,0 1 0,0-1 0,0 0 0,0 0 0,0 1 0,1-1 0,-1 0 0,0 0 0,1 0 0,-1 0 0,1-1 0,-1 1 0,1 0 0,0 0 0,2 0 0,7 1 0,0 0 0,0 0 0,1-1 0,-1-1 0,16 0 0,-10-1 0,5 1-603,0-1 0,42-9 0,7-12-4757,-8-4-7490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5:16.8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 53 7944,'0'0'18940,"14"-7"-17787,-5 3-987,2-2-38,1 1 0,-1 1 1,1-1-1,0 2 0,-1 0 0,2 0 0,13-1 0,113-3-634,-80 6-6072,-82 3-2163,-18 6 4932,-1 1 2975,-19-2 2088,29-4 3212,-53 11 0,108-14-174,-9 0-3844,1 1 1,-1 0-1,0 2 1,16 4-1,-29-7-388,0 0 0,0 1 1,0-1-1,0 1 0,0-1 0,0 1 0,0 0 0,0-1 1,0 1-1,0 0 0,-1 0 0,1 0 0,0-1 0,0 1 1,-1 0-1,1 0 0,-1 0 0,1 0 0,-1 0 1,1 0-1,-1 0 0,0 0 0,1 1 0,-1-1 0,0 0 1,0 0-1,0 0 0,0 0 0,0 0 0,0 0 0,0 0 1,0 1-1,-1-1 0,1 0 0,0 0 0,-1 0 0,1 0 1,0 0-1,-1 0 0,1 0 0,-1 0 0,0 0 0,1 0 1,-1 0-1,0-1 0,0 1 0,-1 1 0,-5 7 319,-1-1 0,0 0 0,-15 12 0,18-16-293,-177 135 933,181-138-1005,0 0 0,-1 0 0,1 0 0,0 0-1,0 0 1,0 0 0,0 0 0,0 1 0,0-1 0,0 0-1,0 1 1,0-1 0,0 1 0,1-1 0,-1 3-1,1-4-14,0 1 0,0-1 0,0 1 0,0 0 0,0-1 0,1 1 0,-1-1 0,0 1 0,0-1 0,1 1 0,-1-1 0,0 1 0,1-1 0,-1 0 0,0 1 0,1-1 0,-1 1 0,1-1 0,-1 0 0,1 1 0,-1-1 0,1 0 0,-1 0 0,1 1 0,-1-1 0,1 0 0,-1 0 0,1 0 0,8 3-83,0-2 0,0 0 0,0 0 0,12 0-1,-4 0-70,73 9-1254,-10-1-1762,-27-5-2627,-13-4-2610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5:18.7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1 207 6342,'0'0'22133,"9"2"-20814,0-2-1160,0 1 0,-1-2 1,1 0-1,0 0 1,-1 0-1,1-1 1,-1 0-1,1-1 0,-1 0 1,0 0-1,0-1 1,-1 0-1,1 0 1,12-10-1,6-2-76,-2-1 0,0-2 0,0 0 1,-2-1-1,-1-2 0,26-32 0,-66 106-83,8-33-157,2 1-1,0 0 1,2 0-1,0 1 1,1 0-1,1 0 1,1 0-1,1 1 1,-1 40-1,12-29-3707,11-13-3795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21.7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1253 4925 13741,'-32'-15'415,"0"-2"-1,1-1 1,1-1-1,1-1 1,-47-44-1,-119-137 2694,165 168-1950,-83-100-906,6-5 0,6-5-1,7-4 1,6-4 0,-118-278 0,189 387-220,1 0 1,2-2-1,2 0 0,3 0 1,1-1-1,2 0 0,2-1 1,2 1-1,2-1 0,2 1 1,2-1-1,2 1 1,1 0-1,3 1 0,28-78 1,-11 59-29,2 1 0,4 1 0,2 1 0,2 2 0,59-68 1,-35 56-5,4 3 1,2 2 0,109-79-1,-47 55-13,4 6 0,4 5 0,2 7 0,220-78 0,567-126 18,-635 198-10,961-220 94,16 60 169,1662-124-183,-988 261-57,5 86 33,244 92-17,-3 86 18,-671-16 0,-7 65 8,-1482-208-63,1342 256 10,-1020-177-14,629 243-1,-575-140 24,-332-147-36,-3 2 0,-1 3 0,87 77 0,-137-106 28,-1 1 0,0 1 0,-1 1-1,-2 0 1,0 1 0,0 0 0,-2 1-1,-1 1 1,-1 0 0,0 0 0,-2 1 0,-1 0-1,0 0 1,-2 1 0,-1 0 0,0 0 0,-2 0-1,-1 0 1,-1 1 0,-1-1 0,-1 0-1,-1 0 1,-11 44 0,-2-12 116,-1-1-1,-3 0 1,-3-2 0,-2 0 0,-2-2-1,-49 71 1,33-63-5,-3-3 1,-2-2 0,-2-2-1,-104 83 1,81-81-41,-2-4 0,-2-3 1,-1-3-1,-3-4 1,-2-3-1,-1-5 0,-1-2 1,-176 34-1,80-35-10,-138 27 63,266-43-257,1 2 0,1 2 0,-94 46 0,125-49-1877,19-9-1909,12-3-340,1-2-2710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22.0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535 6 12588,'0'-1'136,"0"1"1,-1 0-1,1-1 0,0 1 1,0 0-1,-1-1 0,1 1 1,0 0-1,-1-1 1,1 1-1,-1 0 0,1 0 1,0-1-1,-1 1 0,1 0 1,-1 0-1,1 0 0,-1 0 1,1 0-1,-1 0 1,1-1-1,-1 1 0,1 0 1,0 0-1,-1 0 0,1 1 1,-1-1-1,1 0 0,-1 0 1,1 0-1,-1 0 1,1 0-1,-1 0 0,1 1 1,0-1-1,-1 0 0,1 0 1,0 1-1,-1-1 0,1 0 1,-1 1-1,1-1 1,0 0-1,-1 1 0,-21 13 428,-49 42 1029,-29 23-28,-177 107 1,268-181-1527,6-4-27,0 1 1,0-1-1,0 1 1,0-1-1,0 1 1,1 0-1,-1 0 1,1 0-1,-1 1 1,1-1-1,0 0 1,0 1-1,-2 2 1,4-4-21,0 0 1,0-1 0,0 1-1,1-1 1,-1 1 0,0 0-1,0-1 1,1 1 0,-1-1-1,0 1 1,0-1 0,1 1-1,-1-1 1,1 1 0,-1-1 0,1 1-1,-1-1 1,0 0 0,1 1-1,-1-1 1,1 1 0,0-1-1,-1 0 1,1 0 0,-1 1-1,1-1 1,-1 0 0,1 0-1,0 0 1,-1 0 0,1 0-1,-1 0 1,1 0 0,0 0-1,0 0 1,31 4-49,-29-4 61,322-1-696,-109-18-5105,-96 6 992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22.9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53 448 10634,'0'0'5210,"-8"7"-2161,-37 30 506,60-40-1906,5-13-1189,1 0 0,-2-2 0,0 0-1,-2-1 1,22-28 0,-7 9-96,100-139 635,-32 40 314,-94 134-686,-7 13-402,1-8-196,-29 151 206,19-114-164,2 0 1,2 1-1,1 0 1,1 69-1,4-105-231,0 0-1,0 0 1,1 0-1,0 0 1,-1 0-1,1 0 1,0 0-1,1-1 1,-1 1-1,1 0 0,0-1 1,0 1-1,0-1 1,0 1-1,0-1 1,1 0-1,-1 0 1,1 0-1,0-1 1,0 1-1,0 0 1,0-1-1,1 0 1,-1 0-1,1 0 0,-1 0 1,1-1-1,0 1 1,-1-1-1,1 0 1,0 0-1,0 0 1,0-1-1,0 1 1,0-1-1,0 0 1,0 0-1,0 0 1,0-1-1,0 1 1,5-2-1,34-16-6806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23.6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1 114 14125,'3'-9'2307,"1"-2"-1556,0 0 0,1 1 1,0-1-1,1 1 1,8-10-1,-13 18-646,0 0 0,1 0-1,-1 0 1,1 0 0,-1 0-1,1 0 1,0 0 0,0 1 0,0-1-1,0 0 1,0 1 0,0 0-1,1 0 1,-1-1 0,0 1-1,1 0 1,-1 1 0,1-1-1,-1 0 1,1 1 0,-1-1 0,1 1-1,-1 0 1,1 0 0,-1 0-1,1 0 1,0 0 0,-1 1-1,1-1 1,-1 1 0,1 0 0,-1-1-1,0 1 1,5 3 0,-5-2-86,0 0-1,0 0 1,0 0 0,0 1 0,0-1 0,-1 0 0,1 1 0,-1 0 0,0-1 0,0 1 0,0 0 0,0 0 0,0-1 0,0 1 0,-1 0 0,0 0 0,1 0 0,-1 0 0,0 0 0,0 0 0,-1 0-1,1 0 1,-1 3 0,-1 4 104,0 0 0,0 0-1,0 0 1,-2 0-1,-4 12 1,-21 29 377,-13 30 568,39-74-1003,0 0-1,1 1 0,0 0 0,0 0 0,0-1 1,1 1-1,0 0 0,1 14 0,1-19-69,0-1 0,0 1 0,0 0 0,0-1 0,0 0 0,1 1 0,-1-1 0,1 0-1,-1 0 1,1 1 0,0-1 0,0-1 0,0 1 0,0 0 0,0 0 0,1-1 0,-1 1 0,0-1 0,1 0 0,-1 0 0,1 0 0,0 0-1,-1 0 1,5 1 0,8 2-242,0-1-1,31 4 0,-10-4-2133,49-2 0,-72-2 1152,0 0 0,0-1 0,0-1 0,13-4 1,19-11-5936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24.1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567 67 10025,'-13'-1'1922,"-18"-3"-546,-47 2-1,64 2-1000,1 1-1,-1 1 0,0 0 0,1 1 0,-1 0 0,1 1 0,-14 6 0,5 2-76,-1 2-1,2 0 0,0 1 1,0 2-1,2 0 0,0 0 1,1 2-1,1 1 0,0 0 1,2 1-1,0 0 0,2 1 1,0 1-1,1 0 0,2 1 1,0 0-1,2 1 0,1-1 1,0 2-1,2-1 0,1 1 1,-1 28-1,4-44-289,1 0-1,0 0 1,1 0 0,0-1 0,1 1-1,0 0 1,0-1 0,1 1 0,0-1 0,1 0-1,0 0 1,0 0 0,1 0 0,0-1-1,0 1 1,1-2 0,0 1 0,1 0-1,0-1 1,0-1 0,0 1 0,1-1-1,0 0 1,0-1 0,1 0 0,-1 0 0,1 0-1,0-2 1,0 1 0,1-1 0,-1 0-1,12 1 1,7 0 243,0-1 0,-1-1 1,1-2-1,0-1 0,0-1 0,0-1 0,0-2 0,-1 0 1,0-2-1,0-1 0,-1-2 0,0 0 0,36-20 0,-17 5 199,-1-2-1,-1-1 1,-2-3-1,0-1 1,-3-2-1,50-56 0,-67 67-295,-2-2-1,-1 0 1,-1 0-1,21-44 1,-32 57-112,-1-1 1,0 1-1,0-1 0,-2-1 1,0 1-1,0 0 1,-1-1-1,-1 1 0,0-1 1,-1 0-1,0 1 1,-4-23-1,3 30-68,-1 1-1,1-1 1,-1 1-1,-1-1 1,1 1-1,-1 0 1,0-1-1,0 2 1,0-1 0,-1 0-1,0 1 1,0-1-1,0 1 1,0 0-1,-5-3 1,0 1-86,0 1-1,0 0 1,0 0-1,0 1 1,0 0 0,-1 1-1,0 0 1,-11-1-1,-5 0-207,1 1-1,-1 2 1,0 0-1,1 2 1,-1 1-1,-28 6 1,27-3-615,0 2 1,1 1 0,-35 14-1,48-15-59,0 0 0,0 0 0,-14 11 0,21-14 12,1 1 0,-1 0-1,0 1 1,1-1 0,0 1-1,1 0 1,-5 8 0,-5 14-5584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24.5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53 19250,'0'0'10923,"72"-52"-26746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26.5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53 11275,'0'0'5669,"48"-51"-5477,-1 50 0,15 1-63,14 0-65,13 0 0,15 3-64,8 3-321,12-1-1248,-2-5-2275,-3 0-3907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28.7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86 5125,'-10'0'1025,"3"0"384,3 0 257,3-3-449,1-6-128,0-1-352,16-3-129,4 0-31,5 0-129,9 3-192,0 5-160,6 2-63,4 3-66,7 0-1088,4 0-1281,7-7-2947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33.0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219 2431 17040,'-10'-5'107,"1"0"-205,1 0 1,0 0 0,0-1-1,1 0 1,0 0-1,0-1 1,1 0-1,-1 0 1,1-1 0,1 0-1,-7-10 1,-7-21 417,2 0-1,1-1 1,2-1 0,1 0 0,3-1 0,-8-60-1,10 28-75,4 0-1,10-142 0,-1 163-124,3 0 0,3 0 1,2 1-1,1 0 0,4 1 0,1 1 0,36-65 1,-13 41-11,4 1 1,3 3 0,110-121 0,-83 109 506,3 4 1,155-116-1,-182 157-209,2 3 0,1 2 0,1 3 0,2 2 0,1 3 0,78-22 0,-26 20-318,209-22-1,120 22-28,-162 12-19,-37-3 9,614-11 396,-764 36-407,0 4 0,-1 4 0,-1 4-1,-1 4 1,-1 3 0,-1 5 0,-2 3 0,-1 4 0,-2 3-1,122 86 1,-162-99-36,-1 3-1,-2 1 1,-2 1 0,-1 3-1,-1 0 1,29 46-1,-44-55 28,-1 2-1,-2 0 0,-1 1 0,-1 1 0,-2 0 0,-1 0 0,-2 1 1,-1 1-1,6 61 0,-7-12 37,-5 0 0,-3 0 0,-3 0 0,-4 0 1,-4 0-1,-38 135 0,33-162 24,-3 0 0,-3-1 0,-2-2-1,-2 0 1,-2-2 0,-3-1 0,-1-1 0,-3-2 0,-2-2 0,-53 49 0,54-60 104,-3-3 0,0-1 0,-2-2 0,-67 34 0,14-18 231,-113 35 0,188-72-741,2-2-1051,0 1 0,0 0 0,1 2 0,0 0-1,0 1 1,1 1 0,-22 16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33.5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159 69 13485,'0'0'3016,"2"-9"-1730,0-1-807,-2 7-305,0-1-1,1 1 0,0 0 0,0 0 0,0 0 0,0-1 1,0 1-1,1 0 0,-1 0 0,1 1 0,3-6 1,-5 7-110,0 1-1,1 0 1,-1-1 0,0 1 0,0 0 0,0-1 0,0 1 0,1-1 0,-1 1 0,0 0 0,1 0 0,-1-1 0,0 1 0,0 0 0,1-1 0,-1 1 0,0 0-1,1 0 1,-1 0 0,1-1 0,-1 1 0,0 0 0,1 0 0,-1 0 0,1 0 0,-1 0 0,0 0 0,1 0 0,-1 0 0,1 0 0,-1 0 0,1 0 0,-1 0 0,0 0-1,1 0 1,-1 0 0,1 0 0,-1 0 0,0 0 0,1 1 0,-1-1 0,1 0 0,5 21 855,-4 31-569,-2-51-263,-2 11 27,1-1 0,-1 0 0,-1 0 1,0 0-1,0 0 0,-1-1 0,-10 18 1,-46 72 852,31-56-798,10-14-7,-24 40 190,40-65-331,1 1 0,-1-1 0,1 1 1,0 0-1,0 0 0,1 0 0,0 0 0,0 0 1,0 0-1,1 7 0,0-13-26,0 1 1,0 0-1,0 0 1,1-1-1,-1 1 0,0 0 1,1-1-1,-1 1 1,1 0-1,-1-1 0,1 1 1,-1-1-1,1 1 0,-1-1 1,1 1-1,0-1 1,-1 1-1,1-1 0,-1 1 1,1-1-1,0 0 0,0 1 1,-1-1-1,1 0 1,0 0-1,0 1 0,-1-1 1,1 0-1,1 0 1,28 1-16,-22-1 39,26-2 77,0-2-1,62-14 0,20-3-2276,-41 14-2231,-32 4-1399,3-1-6937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34.7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0 128 18674,'0'0'854,"10"-11"219,4-1-485,0 0-1,0 0 1,1 1 0,0 1-1,1 1 1,1 0 0,-1 1-1,1 1 1,0 0 0,36-8 0,-47 14-486,1-1 0,0 1 1,-1 1-1,1-1 0,0 1 1,-1 0-1,13 2 1,-18-1-64,1 0 0,0 0 0,-1 0 0,1 0 0,-1 0 0,1 0 0,-1 0 0,1 0 0,-1 1 0,0-1 0,0 1 0,1-1 0,-1 1 0,0-1 0,0 1 0,-1-1 0,1 1 0,0 0 0,-1 0 0,1-1 0,-1 1 0,1 0 0,-1 0 0,0 0 0,1 0 0,-1-1 0,0 1 0,-1 0 0,1 0 0,-1 3 0,0 5 138,0 0-1,-1-1 0,0 0 0,-1 1 1,0-1-1,0 0 0,-1 0 1,0-1-1,-1 1 0,-7 9 1,-11 15 231,-32 35 0,13-19 146,29-32-451,-27 38 95,38-51-193,0-1-1,0 1 1,1 0-1,-1-1 0,1 1 1,0 0-1,0 0 1,0 0-1,1 0 0,-1 1 1,1-1-1,0 0 1,1 7-1,-1-10-4,1 1 0,0 0 0,0 0 0,0 0 0,0-1 0,0 1 0,0 0 0,0-1 0,1 1 0,-1-1 0,0 1 0,1-1 0,0 0 0,-1 0 0,1 0 0,0 0 0,-1 0 0,1 0 0,0 0 0,0 0 0,0-1 0,0 1 0,0-1 0,2 1 0,54 7 0,-51-7 0,36 2-1475,0-2 0,44-5-1,-28-6-5629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35.7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1 222 17424,'0'0'11713,"11"-9"-10747,204-189 27,-214 197-998,0 0 0,0 0 0,0 0 0,0 0 0,0 0 0,0 0 0,0 0 1,0 0-1,0 0 0,0 1 0,0-1 0,0 0 0,0 1 0,1-1 0,-1 1 0,0-1 0,1 1 0,1 0 0,-3 0-9,0 0 0,1 1 1,-1-1-1,1 1 0,-1-1 0,1 1 0,-1-1 0,0 1 0,0-1 1,1 1-1,-1 0 0,0-1 0,0 1 0,1-1 0,-1 1 1,0 0-1,0-1 0,0 1 0,0-1 0,0 1 0,0 0 1,0-1-1,0 1 0,0 0 0,-1 0 0,-10 56-359,9-53 447,-5 24-45,1-12-36,1 1-1,1 0 1,0 0-1,2 1 0,0-1 1,1 1-1,1 29 0,1-45-129,-1-1-1,1 0 0,-1 1 0,1-1 0,0 0 0,0 1 1,-1-1-1,1 0 0,0 0 0,0 0 0,0 0 0,0 0 1,1 0-1,-1 0 0,0 0 0,0 0 0,1 0 0,-1-1 1,0 1-1,1 0 0,-1-1 0,1 0 0,-1 1 0,0-1 1,1 0-1,-1 1 0,3-1 0,-3 0-242,0 0 1,0 0-1,0 0 0,0 0 1,0 0-1,0-1 0,0 1 1,0 0-1,0 0 0,0-1 1,0 1-1,0-1 0,0 1 1,0-1-1,0 1 0,0-1 1,0 0-1,0 1 0,-1-1 0,1 0 1,0 0-1,0 0 0,-1 1 1,2-3-1,5-17-8476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36.1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271 99 12364,'-14'7'1228,"-8"5"-296,0 1 0,1 1 1,1 0-1,0 2 1,-32 33-1,40-35-430,0 1-1,1 1 1,1 0 0,1 0 0,0 1-1,1 0 1,1 0 0,-8 29-1,13-41-434,1 1 0,0 0 0,0 0 0,0 0-1,0 0 1,1 0 0,0-1 0,1 1 0,-1 0 0,1 0 0,0 0-1,0 0 1,1-1 0,0 1 0,0 0 0,0-1 0,1 0 0,-1 1-1,1-1 1,1 0 0,-1 0 0,1-1 0,0 1 0,0-1 0,0 0-1,0 0 1,1 0 0,0 0 0,-1-1 0,9 4 0,4 1 120,0 0-1,0-2 1,0 0 0,1-1 0,0-1 0,0-1 0,0 0-1,1-1 1,-1-1 0,0-1 0,23-2 0,-25 0 34,0 0 1,0-1-1,-1-1 1,0 0-1,0-1 1,0-1 0,0 0-1,-1-1 1,0 0-1,0-1 1,-1-1-1,0 0 1,15-14-1,-14 8-92,1-1 0,-2-1-1,0 0 1,-1-1 0,-1 0-1,0 0 1,14-38-1,-20 41-71,1 0-1,-2-1 1,0 0-1,-1 0 0,-1 0 1,0 0-1,-1-1 1,-1 1-1,0 0 1,-6-31-1,5 40-99,-1 1 0,0-1 0,-1 1 1,1-1-1,-1 1 0,0 0 0,-1 0 0,1 1 0,-1-1 0,-1 1 1,1-1-1,-1 1 0,1 1 0,-1-1 0,-1 1 0,1 0 0,-1 0 1,0 0-1,1 1 0,-1 0 0,-1 0 0,1 0 0,0 1 0,-1 0 1,0 0-1,-9-1 0,1 1-118,0 0 0,0 1-1,0 1 1,0 1 0,0 0 0,0 0 0,1 2 0,-1 0 0,0 0-1,1 2 1,-16 6 0,2 2-1055,1 1-1,-49 34 1,0 15-4328,31-18-1999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37.7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325 16 13389,'0'0'2199,"-10"-3"155,3 0-2086,-1 1 0,1 0-1,0 0 1,-1 1 0,1 0-1,-1 0 1,1 1 0,-1 0-1,1 0 1,-1 1 0,1 0-1,-1 0 1,-10 4 0,-2 3 111,1 1-1,0 1 1,-22 16 0,36-22-310,0-1 0,0 1 0,0 0 0,0 0 0,0 1 1,1-1-1,0 1 0,0 0 0,0 0 0,1 0 0,-1 1 0,1-1 1,1 1-1,-1 0 0,-2 8 0,5-12-65,0 1 1,0-1-1,1 0 0,-1 0 1,0 0-1,1 0 0,-1 0 0,1 0 1,0 0-1,0 0 0,0 0 1,0 0-1,0 0 0,0-1 1,0 1-1,0 0 0,1-1 1,-1 1-1,1-1 0,-1 1 1,1-1-1,0 0 0,0 0 0,-1 1 1,1-1-1,0-1 0,0 1 1,0 0-1,3 1 0,9 3 50,2 0 0,-1-1 0,16 3-1,-4-1 3,-19-4-60,-1 0 0,1 0 0,-1 1 0,1 1 0,-1-1 0,0 1 0,-1 0 0,1 1 0,6 5-1,-12-9 19,1 1 0,0 0 1,-1 0-1,0 0 0,1 0 0,-1 1 0,0-1 0,0 0 0,0 0 0,0 1 0,0-1 0,-1 1 0,1-1 0,-1 1 0,0-1 0,1 0 0,-1 1 0,0-1 0,-1 1 0,1-1 0,0 1 0,-1-1 0,1 1 0,-1-1 0,0 1 0,0-1 0,1 0 0,-2 0 0,1 1 0,0-1 0,0 0 0,-4 4 0,-3 4 331,0 1 0,-1-1-1,0-1 1,-1 0 0,0 0 0,0-1-1,-1 0 1,0-1 0,-1 0 0,1 0-1,-1-2 1,0 1 0,-1-2 0,1 1-1,-1-2 1,0 0 0,0 0 0,-19 1-1,31-4-363,0 0-1,0 0 0,0 0 1,0 0-1,1 0 0,-1 0 1,0 0-1,0 0 1,0 0-1,0 0 0,0 0 1,1 0-1,-1-1 0,0 1 1,0 0-1,0-1 0,1 1 1,-1-1-1,0 1 1,0-1-1,1 1 0,-1-1 1,0 1-1,1-1 0,-1 1 1,1-1-1,-1 0 0,1 0 1,-1 1-1,1-1 0,-1 0 1,1 0-1,0 1 1,-1-1-1,1 0 0,0 0 1,0 0-1,0 0 0,-1 1 1,1-1-1,0 0 0,0 0 1,1-1-1,-1 0-259,1 0 0,-1 0 0,1 0 0,0 1 0,0-1 0,0 0 0,0 1 0,0-1 0,0 1 1,0-1-1,0 1 0,1-1 0,-1 1 0,0 0 0,1 0 0,-1 0 0,1 0 0,0 0 0,3-2 0,98-33-10574,-60 21 5338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38.1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 54 14926,'0'0'5162,"-7"12"-3768,0 0-1071,-1 0-58,1-1 0,0 2 0,1-1-1,0 1 1,1-1 0,1 2 0,0-1-1,-4 21 1,34-55 712,-17 7-877,0 0 0,0-1-1,11-29 1,-17 37-106,0 0 1,-1 0-1,0-1 0,-1 1 1,1-1-1,-1 1 0,-1-1 1,0 1-1,0-1 0,-2-14 0,2 22-9,0-1-1,0 1 1,0-1-1,-1 1 1,1 0-1,0-1 1,0 1-1,-1-1 0,1 1 1,0 0-1,0-1 1,-1 1-1,1 0 1,0-1-1,-1 1 0,1 0 1,-1 0-1,1-1 1,-1 1-1,1 0 1,0 0-1,-1 0 0,1-1 1,-1 1-1,1 0 1,-1 0-1,1 0 1,-1 0-1,1 0 0,-1 0 1,1 0-1,0 0 1,-1 0-1,1 0 1,-1 0-1,1 1 1,-1-1-1,1 0 0,-1 0 1,1 0-1,0 1 1,-1-1-1,1 0 1,-1 1-1,-17 13-768,17-13 656,0 0-1,0 1 0,1-1 0,-1 1 1,0-1-1,1 1 0,-1-1 0,1 1 1,0-1-1,-1 1 0,1 0 0,0-1 1,0 1-1,0-1 0,0 1 0,0 0 1,1-1-1,-1 2 0,1-2-248,0 0 1,-1 0-1,1 0 0,-1 0 0,1 0 0,0-1 1,0 1-1,-1 0 0,1-1 0,0 1 0,0 0 1,0-1-1,0 1 0,0-1 0,0 1 0,0-1 1,0 0-1,0 1 0,0-1 0,0 0 0,0 0 0,0 0 1,0 0-1,0 0 0,0 0 0,1 0 0,19 0-11020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38.4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154 0 16720,'0'0'704,"-10"12"973,-13 16 699,-39 62 0,53-76-1973,1 1 1,1 1 0,0-1-1,1 1 1,0 0-1,2 1 1,-6 30 0,10-44-401,-1-1 0,1 1 0,0-1 0,0 1 1,0-1-1,0 1 0,0 0 0,1-1 0,-1 1 1,1-1-1,0 1 0,-1-1 0,1 1 0,0-1 1,1 0-1,-1 0 0,0 1 0,1-1 0,-1 0 1,1 0-1,2 3 0,-2-4-12,1 0 1,-1 0-1,1-1 1,-1 1-1,1 0 0,-1-1 1,1 0-1,-1 1 0,1-1 1,-1 0-1,1 0 0,0-1 1,-1 1-1,1 0 1,-1-1-1,1 1 0,-1-1 1,1 0-1,-1 0 0,0 0 1,0 0-1,5-3 0,8-5-454,0-1 0,-1 0-1,0-1 1,-1-1 0,0 0-1,0-1 1,-1 0 0,-1 0-1,10-17 1,-1-1-306,-1-1 0,-2 0 1,18-46-1,-45 98 1832,-1-1 1,-15 19-1,11-17-378,1 1-1,0 0 1,2 1-1,0 1 1,-12 38-1,23-60-679,0-1-1,1 1 0,-1 0 0,1-1 0,0 1 0,-1-1 0,1 1 1,0 0-1,0-1 0,0 1 0,0 0 0,1-1 0,-1 1 0,0 0 1,1-1-1,-1 1 0,1-1 0,-1 1 0,1 0 0,0-1 0,-1 0 1,1 1-1,0-1 0,0 1 0,0-1 0,0 0 0,1 0 0,-1 0 1,2 2-1,0-2-556,1 1 0,0-1 0,-1 0 1,1-1-1,0 1 0,0-1 0,-1 1 1,1-1-1,0 0 0,0 0 0,5-2 1,19-2-8765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39.1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91 1 16528,'0'0'10292,"-6"12"-9555,-13 28-54,-21 65 1,34-86-621,1 0 0,0 1 0,2 0 1,0 0-1,1 0 0,1 33 0,1-52-133,0 1-1,1-1 0,-1 0 1,0 1-1,1-1 0,0 1 1,-1-1-1,1 1 0,0-1 1,-1 0-1,1 0 1,0 1-1,0-1 0,0 0 1,0 0-1,0 0 0,0 0 1,1 0-1,-1 0 0,0 0 1,1-1-1,-1 1 0,0 0 1,1-1-1,-1 1 0,0-1 1,1 1-1,-1-1 0,1 0 1,-1 1-1,1-1 0,-1 0 1,1 0-1,-1 0 0,1 0 1,0 0-1,-1-1 0,0 1 1,4-1-1,0 0-581,1 0 1,-1-1-1,0 0 1,1 0-1,-1 0 1,0 0-1,0-1 0,0 1 1,7-7-1,17-22-5839,-3-7-4576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39.4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221 0 13933,'0'0'2306,"-27"52"-576,5-9-353,0 7-320,1 3 0,6-3 225,7 2-322,8-9-511,0-4-353,7-10 0,9-6-96,0-7-865,-4-8-961,-6-8-1248</inkml:trace>
  <inkml:trace contextRef="#ctx0" brushRef="#br0" timeOffset="1">1 279 6662,'0'0'18514,"65"-26"-18546,-28 21 32,5 0-2178,-2-6-2403,2-4-5893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0.1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47 16688,'0'0'4500,"-7"9"-2834,0-1-1420,1 0 0,-1 1 0,1 0 0,1 1 0,0-1-1,0 1 1,1 0 0,0 1 0,0-1 0,1 0 0,1 1 0,-2 16 0,4-26-244,0 0 1,0 0-1,0-1 0,0 1 0,1 0 0,-1 0 0,0 0 0,1 0 0,-1-1 1,1 1-1,-1 0 0,1-1 0,-1 1 0,1 0 0,-1-1 0,1 1 1,-1 0-1,1-1 0,0 1 0,0-1 0,-1 1 0,1-1 0,0 0 0,0 1 1,-1-1-1,1 0 0,0 1 0,0-1 0,0 0 0,0 0 0,-1 0 0,1 0 1,0 0-1,0 0 0,0 0 0,0 0 0,0 0 0,-1 0 0,1 0 0,0 0 1,1-1-1,39-11 341,-27 4-285,-1 0 1,1-1 0,-2-1 0,1 0-1,-1-1 1,-1 0 0,0-1 0,0 0-1,-1-1 1,-1 0 0,0-1-1,-1 0 1,0 0 0,6-17 0,-11 18-326,-11 28 233,-12 28 249,17-35-197,1 0 1,0 0-1,0 1 0,1-1 1,0 0-1,1 17 0,0-24-63,1 0 0,-1-1 0,1 1 0,0 0 1,-1-1-1,1 1 0,0-1 0,-1 1 0,1-1 0,0 1 0,0-1 0,0 1 0,-1-1 0,1 0 0,0 1 0,0-1 0,0 0 0,0 0 0,0 0 0,0 0 0,-1 0 0,1 0 1,0 0-1,0 0 0,0 0 0,0 0 0,0 0 0,0 0 0,0-1 0,-1 1 0,1 0 0,1-1 0,32-10-2865,-25 5 1468,0 0-1,-1-1 1,0 0 0,-1 0 0,8-9-1,13-16-4973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0.5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126 0 14221,'0'0'3001,"-7"8"-711,-6 9-1501,-50 67 3420,57-75-3686,0 1 0,1 0 0,0 0 0,0 0 0,1 1 0,0 0 0,-3 15 0,7-26-516,0 1 0,0 0 0,0 0 0,0 0 0,0-1 0,0 1 0,0 0 0,0 0 0,0 0 0,1-1 0,-1 1 0,0 0 0,0 0 0,1 0 0,-1-1 0,0 1 0,1 0 0,-1-1 0,1 1 0,-1 0 0,1-1 0,0 1 0,-1-1 0,1 1 0,-1-1 0,1 1 0,0-1 0,-1 1 0,1-1 0,1 1 0,31 4 251,-20-6-336,0-1 1,-1 0 0,18-5-1,-21 4-171,41-11-1013,-47 13 1212,0 1 1,0-1-1,0 1 1,0 0-1,0-1 1,0 1-1,0 1 1,0-1-1,0 0 1,0 1-1,0-1 1,0 1-1,5 2 1,-7-2 56,0 1 0,0 0 1,0-1-1,0 1 1,0 0-1,-1 0 0,1-1 1,0 1-1,-1 0 1,1 0-1,-1 0 0,0 0 1,0 0-1,1-1 1,-1 1-1,-1 0 0,1 0 1,0 0-1,-1 3 1,-10 37 1595,7-36-1414,0 0 1,0 0-1,0-1 1,-1 1 0,0-1-1,0 0 1,0 0 0,-1-1-1,0 0 1,0 0-1,0 0 1,0-1 0,0 0-1,-1 0 1,1 0 0,-1-1-1,0 0 1,0 0-1,0-1 1,0 0 0,0 0-1,-9 0 1,15-2-416,-1 0 0,1 1 1,0-1-1,0 0 0,0 0 0,0 0 1,0 0-1,0 0 0,1 0 0,-1 0 0,0 0 1,0 0-1,1 0 0,-1-1 0,1 1 1,-1 0-1,1 0 0,-1-1 0,1 1 0,0 0 1,0 0-1,-1-1 0,1 1 0,0 0 1,0-1-1,0 1 0,1 0 0,-1-2 0,5-41-11430,7 23-697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0.8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46 4837,'9'0'5834,"6"0"-4164,0-1-1,0-1 0,0 0 1,0-1-1,0 0 0,-1-1 1,1-1-1,-1-1 0,27-13 1,-41 19-1652,0-1 1,0 1 0,0 0 0,0 0 0,0 0-1,0 0 1,1 0 0,-1 0 0,0 0-1,0 0 1,0 0 0,0 0 0,0 0 0,0 0-1,1 0 1,-1 0 0,0 0 0,0 1 0,0-1-1,0 0 1,0 0 0,0 0 0,1 0 0,-1 0-1,0 0 1,0 0 0,0 0 0,0 0 0,0 0-1,0 0 1,0 1 0,0-1 0,0 0-1,1 0 1,-1 0 0,0 0 0,0 0 0,0 0-1,0 1 1,0-1 0,0 0 0,0 0 0,0 0-1,0 0 1,0 0 0,0 0 0,0 1 0,0-1-1,0 0 1,0 0 0,0 0 0,0 0 0,0 0-1,0 1 1,0-1 0,0 0 0,0 0 0,-1 0-1,1 0 1,-2 19 421,0 14-310,2-32-115,0-1 0,0 1 0,0 0 1,0 0-1,0-1 0,0 1 1,0 0-1,0 0 0,0-1 1,0 1-1,0 0 0,1 0 0,-1-1 1,0 1-1,1 0 0,-1-1 1,1 1-1,-1 0 0,0-1 1,1 1-1,-1-1 0,1 1 0,0-1 1,-1 1-1,1-1 0,-1 1 1,1-1-1,1 1 0,6 0 59,1-1 0,0 0-1,-1 0 1,1-1 0,0 0-1,-1 0 1,1-1 0,-1 0-1,0-1 1,13-5-1,-13 4-78,0 1 0,1 0 0,-1 1 0,1 0-1,0 0 1,0 1 0,0 0 0,-1 1 0,17 0-1,-24 1 50,0 0 0,1-1 0,-1 1 0,0 0 0,0 0 0,0 0 0,0 0 0,0 0 0,0 0 0,0 0 0,-1 0 0,1 1 0,0-1 0,0 0-1,-1 1 1,1-1 0,-1 0 0,1 1 0,-1-1 0,0 0 0,0 1 0,1-1 0,-1 1 0,0-1 0,0 0 0,0 1 0,-1 2 0,1-3 3,0 1 0,0-1 0,0 1 0,0-1 1,0 1-1,0 0 0,0-1 0,1 1 0,-1-1 0,0 1 0,1-1 1,-1 0-1,1 1 0,0-1 0,-1 1 0,1-1 0,0 0 1,0 0-1,0 1 0,0-1 0,0 0 0,0 0 0,0 0 1,1 0-1,-1 0 0,2 1 0,6-1-540,0 0 0,1 0 0,-1-1-1,0 0 1,18-3 0,46-14-7550,-58 12-4593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1.6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283 0 15310,'0'0'9017,"-2"8"-8131,-6 22-281,-2-1 0,0-1 0,-2 0 0,-25 43-1,-76 107-137,104-164-523,-8 11-475,-1 0 0,-24 25 0,37-50-3805,7-10 2201,6-14-1121,10-12-2669,7-9-2051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1.9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151 1 10378,'0'0'9481,"-5"9"-8317,-26 48 1585,-35 86 0,55-117-2334,2 1 0,2 0 0,0 1 0,2-1 0,0 1-1,0 35 1,5-59-393,1-1 0,-1 0 0,0 0 0,1 1 0,0-1 0,0 0 0,0 0-1,0 0 1,0 0 0,1 0 0,-1 0 0,1 0 0,0 0 0,0 0 0,4 3 0,-5-5-375,0 0 1,0 0 0,0 0 0,0-1 0,1 1-1,-1 0 1,0-1 0,1 1 0,-1-1 0,0 1-1,1-1 1,-1 0 0,0 1 0,4-1 0,-12-3-6872,-3-8 4129,6 7 158,-17-15-7820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2.3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0 271 12876,'0'0'7527,"73"-44"-7046,-38 41-385,4 1-128,2 1-2018,-1-3-3043</inkml:trace>
  <inkml:trace contextRef="#ctx0" brushRef="#br0" timeOffset="1">429 0 5285,'0'0'17473,"-9"5"-16828,4-1-510,-1 0-1,1 0 1,0 1-1,0 0 0,0 0 1,1 0-1,0 0 1,0 1-1,0-1 0,0 1 1,1 0-1,0 0 1,1 1-1,-1-1 1,1 0-1,-2 10 0,-8 23 300,2-11 13,2 1 0,0 1 0,2-1 0,-4 54 1,10-82-442,0 0 1,0 0 0,0 0 0,0 0 0,0 1 0,0-1 0,0 0 0,0 0 0,1 0 0,-1 0 0,0 0 0,1 0 0,-1 0 0,1 0 0,-1 0 0,1 0 0,-1 0 0,1 0 0,0 0 0,-1 0 0,1-1 0,0 1 0,0 0 0,-1 0 0,1-1 0,0 1 0,0-1 0,2 2 0,-1-2 19,0 0 0,1 1-1,-1-1 1,0 0 0,0 0-1,1 0 1,-1-1 0,0 1-1,1-1 1,-1 1-1,0-1 1,0 0 0,2 0-1,7-4 83,-1 0 0,0-1-1,0 0 1,14-12-1,-5 1 67,0-1 0,-1-1 0,29-41 0,-38 46-538,0 0-1,11-28 0,-16 34-621,-1-1 0,0 0 0,-1 0-1,0-1 1,1-16 0,-3 8-3995,-5 3-3026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2.6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0 10314,'0'0'6374,"-12"55"-4292,12-42-641,0-8-192,13 0-128,7-5-448,-1 0-481,4 0-64,2 0-1057,0-9-1537,-4-5-737,-2-1-2947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3.0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 1 14478,'0'0'4858,"-2"11"-4431,-9 40 650,2 0 0,3 0 1,1 0-1,4 72 0,1-122-1071,0-1 0,0 0 0,0 0 0,0 1-1,0-1 1,0 0 0,0 1 0,0-1 0,1 0 0,-1 0 0,0 1-1,0-1 1,0 0 0,0 0 0,0 1 0,0-1 0,0 0 0,1 0 0,-1 0-1,0 1 1,0-1 0,0 0 0,1 0 0,-1 0 0,0 1 0,0-1-1,0 0 1,1 0 0,-1 0 0,0 0 0,0 0 0,1 0 0,-1 1-1,0-1 1,0 0 0,1 0 0,-1 0 0,0 0 0,1 0 0,-1 0 0,0 0-1,0 0 1,1 0 0,-1 0 0,0 0 0,0-1 0,1 1 0,-1 0-1,0 0 1,0 0 0,1 0 0,-1 0 0,0 0 0,0-1 0,1 1-1,-1 0 1,0 0 0,0 0 0,0 0 0,0-1 0,1 1 0,-1 0 0,0 0-1,0-1 1,0 1 0,13-17 274,-8-7-674,0-1-1,-2 1 0,1-35 0,-4 54 12,0 8-121,0-1 524,0 1 0,0-1-1,0 1 1,0-1 0,0 0 0,1 1 0,-1-1-1,1 0 1,0 1 0,-1-1 0,1 0 0,0 0-1,0 1 1,0-1 0,1 0 0,-1 0 0,0 0-1,1 0 1,-1-1 0,1 1 0,0 0 0,0-1-1,0 1 1,-1-1 0,1 1 0,1-1 0,-1 0-1,0 0 1,0 0 0,0 0 0,0 0 0,1-1-1,-1 1 1,0-1 0,1 1 0,-1-1 0,1 0-1,-1 0 1,0 0 0,1 0 0,-1 0 0,1-1-1,-1 1 1,0-1 0,1 1 0,-1-1 0,3-1-1,4-2 60,0 0 0,0-1 0,-1 0 0,1-1 0,-1 0 0,0 0 0,-1-1 0,1 0 0,-1 0 0,-1 0 0,1-1 0,-2 0 0,1-1 0,5-9 0,-25 81 445,3-30-235,6-19-17,0-1 0,1 1 0,1 0 0,0 0 0,-1 21 0,4-35-483,1 0 0,0 1 0,0-1 0,0 0-1,0 0 1,0 0 0,0 0 0,0 0 0,0 0 0,0-1-1,0 1 1,0 0 0,0 0 0,0-1 0,0 1-1,0 0 1,0-1 0,-1 1 0,1-1 0,0 1 0,0-1-1,0 0 1,-1 1 0,2-2 0,9-14-3713,0-6-3656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3.3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16528,'0'0'9481,"36"53"-14222,-13-45 1890,-3 1-640,1-2-1249,0 4 1376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3.7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 22 4228,'0'0'9299,"-2"11"-5434,-4 7-1914,-1 0 0,-15 30-1,0 1 1637,21-47-3488,0 0 0,1-1 0,-1 1 0,0 0 0,1-1 0,-1 1 0,1 0 0,0-1 0,-1 1 0,1 0 0,0 0 0,0 0 0,0-1 0,1 4 0,-1-4-76,1-1 0,-1 1 0,0-1 0,1 0 0,-1 1 0,0-1 0,1 0 0,-1 1 0,1-1 0,-1 0 0,1 1-1,-1-1 1,0 0 0,1 0 0,-1 0 0,1 0 0,-1 1 0,1-1 0,-1 0 0,1 0 0,-1 0 0,1 0 0,0 0 0,-1 0 0,1 0 0,-1 0 0,1 0 0,-1-1 0,1 1 0,-1 0 0,1 0 0,4-2 23,-1 0 1,1 0-1,-1 0 0,1-1 1,-1 0-1,0 1 0,0-1 1,7-7-1,34-46-441,-42 51 261,0 0 0,0 0 0,0 0 0,-1 0 0,0 0 0,0 0 0,-1 0 0,1-1 0,-1 1 0,1-11 0,-2 16 115,0-1 0,0 1 0,-1-1 0,1 1 0,0-1 0,0 1 0,0-1-1,0 1 1,-1-1 0,1 1 0,0 0 0,0-1 0,-1 1 0,1-1 0,0 1 0,-1 0-1,1-1 1,-1 1 0,1 0 0,0-1 0,-1 1 0,1 0 0,-1 0 0,1-1-1,-1 1 1,1 0 0,-1 0 0,1 0 0,-1 0 0,1 0 0,-1 0 0,1-1-1,-1 1 1,1 0 0,-1 1 0,1-1 0,-1 0 0,1 0 0,-1 0 0,1 0 0,-1 0-1,1 0 1,0 0 0,-1 1 0,1-1 0,-1 0 0,1 0 0,-1 1 0,1-1-1,0 0 1,-1 1 0,-24 17-316,24-17 323,1-1 0,-1 1-1,0 0 1,0 0 0,1-1-1,-1 1 1,1 0 0,-1 0 0,1 0-1,-1 0 1,1 0 0,0 0 0,-1 0-1,1 0 1,0 0 0,0 0-1,0 0 1,0 0 0,-1 0 0,1 0-1,1 0 1,-1 0 0,0 0-1,0 0 1,0 0 0,0 0 0,1 0-1,-1 0 1,1 0 0,-1 0-1,1 0 1,-1 0 0,1-1 0,-1 1-1,1 0 1,-1 0 0,1 0 0,0-1-1,0 1 1,-1 0 0,1-1-1,0 1 1,0-1 0,0 1 0,0-1-1,0 1 1,0-1 0,0 0-1,0 1 1,0-1 0,0 0 0,0 0-1,0 0 1,0 1 0,0-1-1,0 0 1,0 0 0,0-1 0,0 1-1,1 0 1,7 0-170,0-1 0,0 1 0,-1-2 0,1 1 0,15-5-1,-12 1-404,0 0-1,0-1 0,-1 0 0,0-1 1,0-1-1,0 1 0,-1-1 0,0-1 1,17-19-1,-34 38 1271,0 2 1,1-1-1,1 1 0,0-1 0,0 1 1,1 1-1,0-1 0,2 1 1,-1-1-1,-1 21 0,4-33-669,0 0-1,0 1 1,1-1-1,-1 1 1,0-1 0,0 1-1,0-1 1,0 0-1,0 1 1,0-1-1,0 1 1,1-1-1,-1 0 1,0 1-1,0-1 1,1 0-1,-1 1 1,0-1-1,1 0 1,-1 1 0,0-1-1,1 0 1,-1 1-1,0-1 1,1 0-1,-1 0 1,0 0-1,1 1 1,-1-1-1,1 0 1,-1 0-1,0 0 1,1 0-1,-1 0 1,2 0 0,20-3 344,19-16 168,-30 8-711,0 0 1,0-1-1,-1 0 0,-1-1 0,0 0 0,-1 0 0,11-25 1,-19 40 158,-6 13 182,1 0 0,0 0 0,-4 24 0,9-35-209,-1-1 1,1 1-1,0 0 1,0 0-1,0 0 1,1-1-1,-1 1 1,1 0-1,2 5 1,-3-7-81,1-1-1,0 1 1,0-1 0,0 1 0,0-1 0,0 0 0,0 1 0,0-1-1,0 0 1,1 0 0,-1 0 0,0 0 0,1 0 0,-1 0 0,1 0-1,-1 0 1,1 0 0,0-1 0,-1 1 0,1-1 0,2 1 0,21 1-6060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4.3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1 16271,'0'0'6374,"-18"57"-5220,17-26-65,-1 6-97,2 0-447,0 2-353,0-1-96,3-5-32,6-4-640,2-6-1410,-7-4-1153,1-6-513,-5-6-3074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4.6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0 149 8040,'1'-11'2487,"-1"6"-2135,0-1 0,0 0 0,1 1 0,0-1 0,0 1 0,1-1 0,-1 1 0,1 0 0,0-1 0,1 1 0,-1 0 0,1 0 0,0 0 0,0 1 0,1-1 0,-1 1 0,1 0 0,0 0 0,0 0 0,0 0 0,1 1 0,0 0-1,-1-1 1,1 2 0,0-1 0,0 1 0,0-1 0,7 0 0,0-1-168,1 2 0,-1 0-1,1 0 1,0 1 0,0 1-1,0 0 1,0 1 0,-1 0-1,1 1 1,0 1 0,15 4-1,-24-6-111,0 1 0,0-1 1,1 1-1,-1 0 0,-1 0 0,1 0 0,0 0 0,0 1 0,-1-1 0,1 1 0,-1 0 0,0 0 0,0 1 1,0-1-1,0 1 0,-1-1 0,0 1 0,1 0 0,-1 0 0,0 0 0,-1 0 0,1 0 0,-1 0 0,0 0 1,0 1-1,0-1 0,0 1 0,-1-1 0,0 0 0,0 1 0,0-1 0,0 1 0,-1-1 0,0 0 0,-2 8 0,0-4 193,0 0-1,-1 0 0,0-1 0,0 1 0,-1-1 0,0 0 0,0-1 0,-1 1 0,0-1 0,0 0 0,0-1 0,-9 7 0,11-8-298,-1-1 1,0 1-1,1-1 0,-1 0 1,-1 0-1,1-1 0,0 1 0,-1-1 1,1-1-1,-1 1 0,1-1 1,-1 0-1,0 0 0,1 0 0,-1-1 1,0 0-1,0 0 0,-10-2 0,16 2-102,-1 0-1,1 0 0,-1 0 0,1 0 0,0 0 0,-1 0 0,1 0 0,-1-1 0,1 1 0,0 0 1,-1 0-1,1 0 0,0-1 0,-1 1 0,1 0 0,0 0 0,-1-1 0,1 1 0,0 0 0,0-1 0,-1 1 1,1 0-1,0-1 0,0 1 0,0-1 0,0 1 0,-1 0 0,1-1 0,0 1 0,0-1 0,0 1 1,0 0-1,0-1 0,0 1 0,0-1 0,0 1 0,0 0 0,0-1 0,0 1 0,0-1 0,1 1 1,-1-1-1,0 0-324,1 0 1,-1 1 0,1-1-1,0 0 1,-1 0 0,1 1 0,0-1-1,0 0 1,-1 1 0,1-1-1,0 1 1,0-1 0,0 1-1,0-1 1,0 1 0,-1 0 0,1-1-1,2 1 1,21-4-6731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5.0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165 48 16784,'0'0'2343,"-12"7"-15,-2 0-1870,-68 43 2153,78-47-2409,-1 0 0,0 0-1,1 1 1,0 0-1,0 0 1,0 0-1,1 0 1,-1 0-1,1 1 1,0 0-1,0-1 1,0 1-1,1 0 1,0 0-1,-2 7 1,4-12-198,1 1 0,-1 0 1,0 0-1,1-1 0,-1 1 0,0-1 0,1 1 1,-1 0-1,1-1 0,-1 1 0,1-1 0,0 1 1,-1-1-1,1 1 0,-1-1 0,1 0 0,0 1 1,-1-1-1,1 0 0,0 1 0,0-1 0,-1 0 1,1 0-1,0 0 0,0 0 0,-1 0 1,1 0-1,0 0 0,0 0 0,-1 0 0,1 0 1,0 0-1,0 0 0,-1 0 0,1 0 0,0-1 1,-1 1-1,1 0 0,1-1 0,34-9 271,-23 3-258,0 0 0,-1-1-1,0 0 1,0-1 0,-1-1 0,16-16 0,-22 21-39,0-1 0,0 1 0,0-1 1,-1 0-1,0-1 0,0 1 1,0-1-1,-1 0 0,0 0 0,0 0 1,-1 0-1,0-1 0,0 1 1,0-11-1,-2 17-149,-2 6 73,0-1-1,0 1 1,0-1 0,0 1-1,1 0 1,-1-1 0,0 11-1,0-4 32,0-6-111,1 0 1,-1 1-1,1-1 1,1 0-1,-1 0 1,1 1-1,0-1 1,0 1 0,0-1-1,1 0 1,2 9-1,-2-12-210,0 0 0,1 0 0,-1 0 0,1 0 0,-1-1 0,1 1 0,0 0 0,0-1 0,0 0 0,0 1-1,0-1 1,0 0 0,0 0 0,0 0 0,0 0 0,0 0 0,0-1 0,1 1 0,-1-1 0,0 1 0,1-1 0,-1 0 0,0 0 0,1 0 0,-1 0 0,0 0 0,1-1 0,3 0 0,24-3-6173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5.3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130 0 3523,'0'0'14756,"-10"2"-13016,0 1-1358,1 0 1,-1 0 0,1 1-1,-18 10 1,23-12-179,0 1 0,-1-1 0,1 1 0,0 0 0,1 1 1,-1-1-1,1 1 0,-1 0 0,1-1 0,0 1 1,0 1-1,1-1 0,-1 0 0,-2 9 0,5-13-213,-1 1-1,1 0 0,0 0 1,1-1-1,-1 1 1,0 0-1,0 0 0,0-1 1,0 1-1,1 0 1,-1-1-1,0 1 0,0 0 1,1-1-1,-1 1 0,1 0 1,-1-1-1,1 1 1,-1-1-1,1 1 0,-1 0 1,1-1-1,-1 0 0,1 1 1,0-1-1,-1 1 1,1-1-1,0 0 0,-1 1 1,1-1-1,0 0 1,-1 0-1,1 1 0,0-1 1,0 0-1,-1 0 0,1 0 1,0 0-1,0 0 1,-1 0-1,2 0 0,43 0-963,-34 0 445,5-1-107,41 2-575,-54-1 1191,0 1-1,1-1 1,-1 1 0,0-1 0,0 1-1,0 0 1,0 0 0,0 0 0,0 1-1,0-1 1,0 1 0,0 0 0,3 2 0,-5-3 109,0 0 1,-1 1-1,1-1 1,0 0-1,-1 0 1,1 1-1,-1-1 1,0 0-1,1 1 1,-1-1-1,0 1 1,0-1 0,1 0-1,-1 1 1,0-1-1,-1 1 1,1-1-1,0 0 1,0 1-1,-1-1 1,1 0-1,0 1 1,-1-1-1,1 0 1,-1 1 0,0-1-1,0 0 1,1 0-1,-1 0 1,0 0-1,0 0 1,0 0-1,0 0 1,0 0-1,0 0 1,0 0-1,0 0 1,-1 0 0,0 0-1,-53 33 3587,51-31-3475,-3 1-39,0 0 1,-1 0-1,1-1 1,-1 1-1,0-2 1,0 1-1,0-1 0,0 0 1,0-1-1,0 0 1,0 0-1,-9-1 1,16 0-320,1-1 0,-1 1 1,0-1-1,1 1 0,-1-1 1,1 1-1,-1-1 0,1 1 1,-1-1-1,1 1 0,-1-1 1,1 0-1,0 1 1,-1-1-1,1 0 0,0 1 1,-1-1-1,1 0 0,0 0 1,0 1-1,0-1 0,0 0 1,0 0-1,0 1 0,0-1 1,0 0-1,0 0 0,0 1 1,0-1-1,0 0 0,0 0 1,1 1-1,-1-1 1,0 0-1,0 1 0,2-2 1,10-27-7406,5 8-398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5.7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84 1 13805,'0'0'8926,"-9"8"-7992,2-3-810,3-3-39,-1 1 0,1 1 0,0-1-1,0 1 1,0-1 0,0 1-1,0 0 1,1 1 0,0-1 0,0 0-1,0 1 1,0 0 0,1 0 0,0 0-1,0 0 1,0 0 0,-2 10 0,4-13-89,0 0 0,0 0 0,1 0 0,-1 0 1,1 0-1,-1-1 0,1 1 0,-1 0 0,1 0 0,0 0 1,0 0-1,0-1 0,0 1 0,0 0 0,1-1 1,-1 1-1,0-1 0,1 1 0,-1-1 0,1 0 1,-1 0-1,1 1 0,0-1 0,-1 0 0,5 1 0,3 2-115,1-1 0,0 0-1,0-1 1,12 2 0,21 6-34,-43-10 176,1 1 0,-1-1 1,0 0-1,1 1 0,-1-1 0,0 1 1,0-1-1,1 0 0,-1 1 0,0-1 1,0 1-1,0-1 0,0 1 0,0-1 1,1 1-1,-1-1 0,0 1 0,0-1 1,0 1-1,0-1 0,0 1 0,0-1 1,-1 0-1,1 1 0,0-1 0,0 1 1,0-1-1,0 1 0,0-1 0,-1 1 1,1-1-1,0 1 0,0-1 0,-1 0 1,1 1-1,0-1 0,-1 0 1,1 1-1,0-1 0,-1 0 0,1 1 1,-1-1-1,1 0 0,-1 0 0,1 1 1,0-1-1,-2 0 0,-23 20 1326,22-18-1214,-11 9 404,2-1-78,-2 0 0,1-1 1,-1-1-1,-27 13 0,67-59-11036,-4 11 3443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6.0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42 167 8968,'0'0'12684,"-20"70"-11242,15-50-577,1-2-385,3 0-288,1-5-256,0-6-1249,6-6-865,3-1-1538,0-7-3554</inkml:trace>
  <inkml:trace contextRef="#ctx0" brushRef="#br0" timeOffset="1">4 1 11499,'0'0'5573,"-4"53"-13612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6.4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37 6662,'0'0'12380,"-1"10"-9369,-3 6-1783,-1 1-1,0-1 1,-1 0 0,-9 16-1,-9 23 231,23-52-1425,0 1-1,0-1 1,0 1-1,0-1 0,0 1 1,1 0-1,0-1 1,0 8-1,0-11-24,0 1 0,1 0 0,-1 0 0,0-1 0,0 1 0,1 0 0,-1-1 0,0 1 0,1-1 0,-1 1 0,1 0 0,-1-1 0,1 1 0,-1-1 0,1 1 0,0-1 0,-1 0 0,1 1 0,-1-1 0,1 1 0,0-1 0,-1 0 0,1 0 0,0 1 0,-1-1 0,1 0 0,0 0 0,0 0 0,-1 0 0,1 0 0,0 0 0,0 0 0,-1 0 0,1 0 0,0 0 0,-1 0 0,1 0 0,0-1 0,0 1 0,-1 0 0,1 0 0,0-1 0,-1 1 0,1-1 0,-1 1 0,1 0 0,0-1 0,0 0 0,7-4 20,-1 1 1,0-1-1,0-1 1,0 1-1,0-1 1,-1-1 0,0 1-1,8-12 1,-1 0-234,0-2 0,11-23 0,-20 35 204,0-1 0,-1-1-1,0 1 1,0-1 0,-1 1 0,0-1 0,0 0 0,-1-17-1,-10 59-478,9-30 429,0-1 0,1 1 0,-1 0 0,0 0 0,1 0 0,0-1 1,-1 1-1,1 0 0,0 0 0,0-1 0,0 1 0,0-1 0,0 1 0,1-1 0,-1 1 0,0-1 0,1 0 1,-1 0-1,1 0 0,-1 1 0,1-1 0,-1-1 0,1 1 0,0 0 0,0 0 0,-1-1 0,1 1 0,0-1 0,0 1 1,0-1-1,2 1 0,10 1-1354,-1-1 1,1 0-1,17-1 0,-18 0-241,23-2-2352,0-7-2024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39:46.7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175 21 15086,'-9'3'3086,"-9"5"-1690,1 0 0,1 0 1,-17 12-1,24-14-768,1 0 1,0 0 0,1 0-1,-1 1 1,1 0 0,0 1-1,1 0 1,-9 13-1,14-21-610,0 1 0,1 0 0,-1-1 0,1 1 0,-1-1 0,1 1-1,0 0 1,-1-1 0,1 1 0,0 0 0,-1 0 0,1-1-1,0 1 1,0 0 0,-1 0 0,1 0 0,0-1 0,0 1-1,0 0 1,0 0 0,0 0 0,0-1 0,1 1 0,-1 0-1,0 0 1,0-1 0,0 1 0,1 0 0,-1 0 0,0-1 0,1 1-1,-1 0 1,1-1 0,-1 1 0,1 0 0,-1-1 0,1 1-1,-1-1 1,1 1 0,0-1 0,-1 1 0,1-1 0,0 1-1,-1-1 1,1 0 0,0 1 0,0-1 0,-1 0 0,1 0-1,0 1 1,0-1 0,-1 0 0,1 0 0,0 0 0,0 0-1,0 0 1,-1 0 0,1 0 0,0 0 0,0 0 0,0-1 0,-1 1-1,1 0 1,0 0 0,0-1 0,7 0 24,0-1 0,-1 0 1,1 0-1,-1 0 0,10-5 0,2-3-114,0-2 0,-1 0 0,21-19-1,-30 24 14,-2 0-1,1-1 0,-1 1 0,0-2 0,-1 1 0,0-1 0,0 0 1,7-18-1,-31 41-213,11-3 368,0 1 0,0 0 0,2 0 0,0 1 0,0 0-1,1 0 1,0 0 0,1 1 0,1-1 0,0 1 0,1-1-1,1 1 1,0 15 0,1-22-194,0 0 0,0-1 0,0 1 0,1 0-1,0-1 1,0 0 0,0 1 0,1-1 0,0 0 0,0 0-1,1-1 1,-1 1 0,1-1 0,1 1 0,6 6 0,-6-9-392,0 1 1,0-1 0,0 0 0,0 0 0,0 0 0,1-1 0,-1 0 0,1 0 0,0 0 0,0 0-1,0-1 1,7 0 0,30 1-7475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56.7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48 12204,'0'0'10895,"12"-7"-9566,-9 5-1265,58-26 1009,-55 26-990,0 0 0,0 0-1,0 1 1,0 0 0,0 0 0,0 0 0,0 1-1,0 0 1,0 0 0,1 0 0,8 3-1,-14-3-75,-1 0 0,1 1-1,-1-1 1,1 0-1,-1 1 1,1-1 0,-1 1-1,1-1 1,-1 1-1,0-1 1,1 1 0,-1-1-1,0 1 1,1-1-1,-1 1 1,0-1 0,0 1-1,0-1 1,1 1-1,-1-1 1,0 1 0,0 0-1,0-1 1,0 1-1,0-1 1,0 1 0,0 0-1,0-1 1,0 1-1,0-1 1,-1 1 0,1 0-1,0-1 1,0 1-1,-1 0 1,-8 20 423,1-13-253,0 0 0,0-1-1,-1 1 1,0-2 0,-19 12 0,17-11-28,0 0-1,1 0 0,-18 17 1,31-19-199,12-2-61,22-2-78,-34-1 186,32-2 15,31 1-74,-62 1 58,1 1 1,-1-1 0,0 1-1,1 0 1,-1 0 0,0 0-1,0 1 1,0-1 0,0 1-1,0 0 1,6 4 0,-9-5 6,0 0 0,1 0 1,-1 0-1,0 0 0,0 1 1,0-1-1,0 0 0,0 1 1,0-1-1,0 1 1,0-1-1,-1 1 0,1-1 1,0 1-1,-1 0 0,1-1 1,-1 1-1,0 0 0,0-1 1,0 1-1,1 0 1,-2-1-1,1 1 0,0 0 1,0-1-1,0 1 0,-1 0 1,1-1-1,-1 1 0,1 0 1,-1-1-1,0 1 0,0-1 1,1 1-1,-1-1 1,0 0-1,0 1 0,-1-1 1,1 0-1,0 1 0,0-1 1,0 0-1,-1 0 0,1 0 1,-3 1-1,-4 4 270,-1 1 1,0-1-1,-1 0 0,0-1 0,-14 6 0,-3-3 683,-1-2 0,-37 6 0,5-5-2680,54-6-1160,113-2-8866,-66-6 3465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57.0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 30 14958,'0'0'10410,"-54"2"-9321,50-2-544,5 0-1506,15 0-1826,6-4-192,2-8-1537,4-4-4292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0:57.3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863 87 10858,'-14'-6'1682,"-25"-9"-984,0 3 0,-2 0 0,-70-9 0,82 18-435,-1 2 0,0 1 0,1 1 0,-1 1 0,0 2 0,1 1 0,0 1 0,-41 15 0,50-13-133,0 1 0,1 1 0,0 0 0,0 2 0,1 0 0,1 1 0,0 1 0,1 0 0,0 1 0,1 1 0,1 0 0,-17 26 0,23-30-113,1 0-1,0 1 1,0-1-1,1 2 1,1-1 0,0 1-1,1 0 1,0 0-1,1 0 1,1 0 0,0 0-1,1 1 1,1 16-1,1-20-8,0-1 0,1 1 0,1-1-1,-1 0 1,2 0 0,0 0-1,0 0 1,0 0 0,1-1 0,1 1-1,0-2 1,0 1 0,1 0-1,0-1 1,0-1 0,0 1 0,1-1-1,13 9 1,1-2 102,1 0-1,0-2 1,1 0 0,1-2-1,-1-1 1,1-1 0,1-1-1,0-1 1,0-1 0,0-1-1,0-2 1,48-1 0,-33-2 490,0-3 1,0-1-1,0-2 1,-1-2-1,0-1 1,-1-3-1,58-25 1,-63 21-36,0 0 0,-2-2 0,0-2 0,-1-1 0,50-46-1,-70 57-452,0 1-1,-2-2 0,1 1 0,-1-1 1,-1-1-1,0 1 0,-1-2 0,0 1 1,-1-1-1,-1 1 0,0-2 0,-1 1 1,0 0-1,-1-1 0,-1 0 0,0 0 0,-1-23 1,-2 29-90,1 1 0,-1-1 0,-1 1 1,0-1-1,0 1 0,-1-1 0,0 1 0,0 0 1,-1 0-1,0 1 0,0-1 0,-1 1 0,0 0 1,0 0-1,-12-11 0,7 9-36,0 1 0,-1 0-1,0 1 1,0 0 0,-1 1-1,0 0 1,0 1 0,0 1-1,-21-6 1,-2 3-191,1 2 1,-1 1-1,-1 2 0,1 1 0,0 2 1,0 1-1,-37 7 0,9 4-529,2 2 0,-71 28 0,-117 59-4172,223-91 4108,-153 69-5757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01.1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556 36 14446,'0'-1'389,"0"-1"0,0 0 1,0 1-1,0-1 0,-1 1 0,1-1 1,-1 0-1,1 1 0,-1-1 1,1 1-1,-1-1 0,0 1 1,0-1-1,0 1 0,0 0 1,0-1-1,0 1 0,0 0 0,0 0 1,-1 0-1,-1-1 0,1 1-193,1 0-1,-1 1 1,0-1-1,0 1 0,0 0 1,0-1-1,0 1 0,0 0 1,0 0-1,0 1 1,0-1-1,0 0 0,0 0 1,0 1-1,-3 1 1,-9 4-313,0 0 0,0 2 0,-25 17 0,13-8 996,-106 50-117,67-36 53,-98 64-1,160-93-812,0 0 0,0 0 0,0 1 0,0-1 0,1 1-1,-1 0 1,1 0 0,-1 0 0,1 0 0,0 0 0,0 0-1,0 1 1,-2 5 0,4-7-3,0 0-1,0-1 1,0 1 0,0 0-1,0 0 1,0 0-1,0 0 1,1 0 0,-1 0-1,1-1 1,-1 1-1,1 0 1,0 0 0,0-1-1,0 1 1,0-1-1,0 1 1,0 0 0,0-1-1,0 0 1,1 1-1,-1-1 1,0 0 0,1 0-1,-1 1 1,1-1 0,0 0-1,-1-1 1,4 2-1,38 21 59,71 26-1,20 9-2128,-105-42 1178,7 3-1714,0-1 0,42 14 1,-17-15-3949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02.1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235 35 10314,'0'0'14146,"-5"-6"-13355,-16-20-151,21 26-575,0 0 1,-1-1-1,1 1 0,0 0 0,-1 0 1,1 0-1,0-1 0,-1 1 0,1 0 1,0 0-1,-1 0 0,1 0 0,-1 0 1,1 0-1,0 0 0,-1 0 0,1 0 1,-1 0-1,1 0 0,0 0 0,-1 0 0,1 0 1,0 0-1,-1 0 0,1 0 0,-1 0 1,1 1-1,0-1 0,-1 0 0,1 0 1,0 0-1,-1 1 0,1-1 0,0 0 1,0 1-1,-1-1 0,1 0 0,0 0 1,0 1-1,-1-1 0,1 0 0,0 1 1,0-1-1,-1 1 0,-10 19 406,9-16-141,-14 18-6,-1 0-1,-22 23 0,18-23 394,-32 47-1,48-62-654,1 0-1,0 1 0,0-1 1,0 1-1,1 0 0,1 0 0,-1 0 1,1 0-1,1 0 0,0 1 1,-1 10-1,2-18-61,1 1 0,-1-1 0,0 0 0,1 1 0,-1-1 0,1 0 0,-1 1 0,1-1 0,0 0 0,-1 0 0,1 0 0,0 0 0,0 0 0,0 0 0,0 0 0,0 0 0,0 0 0,0 0 0,0 0 0,0-1 0,1 1 0,-1 0 0,0-1 0,0 1 0,1-1 0,-1 1 0,0-1 0,1 0 0,-1 1 0,0-1 0,3 0 0,52 2 0,-43-2 0,7 0-1615,0-1 0,0 0-1,28-7 1,-43 8 1156,-1-1 0,1 0-1,-1-1 1,0 1 0,1-1 0,-1 0-1,0 0 1,0 0 0,0 0-1,-1-1 1,1 0 0,0 0 0,-1 0-1,0 0 1,0 0 0,0-1-1,0 1 1,0-1 0,-1 0 0,1 0-1,2-7 1,2-11-8120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02.4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132 1 17008,'0'0'3812,"-56"63"-1890,36-34-65,1-1 33,2 2-128,5-2-1058,5-4-543,7 0-97,0-3-96,14-4-1122,8-1-1536,4-10-801,1-6-737,1 0-3940</inkml:trace>
  <inkml:trace contextRef="#ctx0" brushRef="#br0" timeOffset="1">263 219 17008,'0'0'2915,"-51"35"-1346,36-22-352,2-2 1,5 0-450,8-4-672,0-3-352,19-4-1473,8 0-994,6-11-1793,4-10-4965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02.9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958 61 10794,'-15'-5'1554,"-39"-10"-308,-1 2 1,0 2-1,-106-5 1,127 15-735,0 2 1,1 2-1,-1 1 1,-65 17 0,77-14-392,1 0 1,0 2-1,0 1 1,0 1-1,1 1 1,1 0-1,0 1 1,-21 20 0,20-15 38,2 1-1,0 1 1,2 0 0,0 1 0,1 1 0,1 1 0,1-1 0,-17 43 0,26-52-106,0-1 1,1 0-1,0 1 0,1-1 0,0 1 0,1 0 0,0 0 0,3 22 1,-1-26-47,1 0 0,0-1 1,0 1-1,1-1 1,0 1-1,1-1 0,0 0 1,0 0-1,0-1 1,1 1-1,0-1 0,1 0 1,11 11-1,-4-7 71,1 0 0,0-1 0,1 0 0,0-1-1,1-1 1,0 0 0,0-1 0,0-1 0,1 0 0,0-2-1,31 6 1,-5-5 464,1-1 0,-1-2 0,71-6 0,-70-1-89,-1-2 1,0-1 0,-1-2 0,0-3-1,72-30 1,-85 29-161,0 0 0,-1-2 1,-1-1-1,-1-1 0,0-1 0,-1-2 0,-1 0 0,33-39 0,-49 49-211,0 0-1,0 0 1,-1-1-1,0 0 1,-1-1-1,-1 1 0,0-1 1,6-26-1,-10 32-57,0 0 0,0-1-1,0 1 1,-1-1 0,0 1 0,-1-1-1,1 1 1,-2 0 0,1-1 0,-1 1-1,0 0 1,0 0 0,-1 0 0,0 0-1,0 1 1,-1-1 0,0 1 0,-5-7-1,-4-1-41,0 1-1,-1 0 1,0 1 0,-1 1-1,0 1 1,-1 0-1,0 0 1,-1 2-1,0 0 1,0 1-1,0 1 1,-27-6 0,-13-1-461,-1 2 0,-96-5 0,-132 13-3726,161 4-5114,80-1-3147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03.5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39 416 5349,'-5'10'6993,"2"-3"-6219,-2 1-113,1 1 1,0 0-1,0 0 1,1 0-1,0 1 1,1-1-1,0 1 1,0 0-1,0 14 1,3-23-574,-1 0 0,0-1 1,0 1-1,1 0 0,-1-1 0,0 1 1,1 0-1,-1-1 0,1 1 1,-1-1-1,1 1 0,-1-1 0,1 1 1,-1-1-1,1 1 0,0-1 1,-1 0-1,1 1 0,-1-1 0,1 0 1,0 0-1,-1 1 0,1-1 1,0 0-1,0 0 0,-1 0 1,1 0-1,0 0 0,-1 0 0,1 0 1,0 0-1,1 0 0,26-5 1819,-13-2-1296,0-1-1,0-1 0,-1 0 0,0-1 1,-1-1-1,15-14 0,1 0-163,52-46-40,-3-3 0,-3-3 1,106-144-1,-181 222-414,0-1 1,0 0-1,0 0 1,0 0-1,0 0 1,0 1-1,0-1 1,0 0 0,0 0-1,1 0 1,-1 1-1,0-1 1,0 0-1,0 0 1,0 0 0,0 0-1,0 1 1,0-1-1,0 0 1,0 0-1,1 0 1,-1 0-1,0 0 1,0 1 0,0-1-1,0 0 1,0 0-1,1 0 1,-1 0-1,0 0 1,0 0 0,0 0-1,0 0 1,1 0-1,-1 0 1,0 1-1,0-1 1,0 0-1,1 0 1,-1 0 0,0 0-1,0 0 1,0 0-1,1 0 1,-1-1-1,0 1 1,0 0-1,0 0 1,0 0 0,1 0-1,-1 0 1,0 0-1,0 0 1,0 0-1,0 0 1,1 0 0,-1-1-1,0 1 1,0 0-1,0 0 1,0 0-1,0 0 1,0 0-1,0-1 1,1 1 0,-1 0-1,1 30-170,-6 38 236,3-55-195,-4 31 308,2 1-1,2 78 1,3-109-351,1 0 0,1 0 0,0 0 1,0 0-1,8 18 0,-7-25-238,-1 1-1,1-1 1,1 0-1,-1 0 1,1-1 0,0 1-1,1-1 1,-1 0-1,1 0 1,9 6 0,-12-10-375,1 1 1,0-1-1,0 0 1,0 1 0,1-2-1,-1 1 1,7 1-1,30 1-11118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11.0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1 137 15887,'0'-10'849,"0"10"-849,0-4 163,-1 0 1,1 0-1,0 0 0,1 0 1,-1 0-1,1 0 0,0 0 1,-1 0-1,2 1 0,-1-1 1,0 0-1,1 0 0,0 1 1,0-1-1,0 1 1,0 0-1,0-1 0,1 1 1,-1 0-1,1 1 0,0-1 1,0 0-1,0 1 0,5-4 1,3 1 367,1-1 0,1 1 0,-1 1 0,1 0 0,-1 1 0,1 0 0,22-1 0,-6 2 208,0 1 0,39 5-1,-65-4-718,-1 0-1,1 0 0,-1 1 0,1-1 0,-1 1 0,0-1 0,1 1 0,-1 0 1,0 0-1,1 0 0,-1 0 0,0 1 0,0-1 0,0 0 0,2 3 0,-3-3-13,-1 0-1,1 0 1,0 0-1,0 1 1,-1-1-1,1 0 1,-1 1-1,1-1 1,-1 0-1,0 1 0,1-1 1,-1 0-1,0 1 1,0-1-1,0 1 1,0-1-1,0 1 1,0-1-1,-1 2 0,-1 3 21,0 0 0,0 0 0,-1 0 0,0-1 0,0 0 0,0 1-1,-1-1 1,1 0 0,-1 0 0,-6 5 0,-84 71 425,73-66-227,1 2 0,0 0-1,1 1 1,1 0 0,0 2 0,2 0 0,-17 27 0,31-45-189,1 1 0,-1-1 0,1 1 0,0-1 0,-1 1 0,1 0 0,0-1-1,1 1 1,-1 0 0,0 0 0,1 0 0,0 0 0,-1 0 0,1-1 0,0 1 0,1 0 0,-1 0 0,0 0 0,1 0 0,0 0 0,-1-1 0,1 1 0,0 0 0,1-1-1,-1 1 1,0 0 0,1-1 0,-1 0 0,1 1 0,0-1 0,0 0 0,0 0 0,0 0 0,0 0 0,0 0 0,1 0 0,-1-1 0,1 1 0,-1-1 0,4 2 0,9 3 23,1 0 0,0-1 1,0-1-1,1-1 1,27 3-1,95 3-1464,-45-8-3567,-21-1-3168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12.8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11398 0 12268,'0'0'448,"10"13"331,4 8-660,-1-1-1,0 1 0,-2 1 0,0 0 0,-2 1 0,0 0 0,7 34 0,-12-34 364,-2 0 0,0 0 0,-2 0 0,0 1 0,-2-1 0,0 0 0,-2 0 0,0-1 0,-2 1 0,0-1 0,-1 0 0,-2 0 0,-19 36 0,8-20 190,-2-1 0,-43 56 0,51-77-642,0 0 0,-1-1 1,-1-1-1,-1 0 0,0-1 1,0-1-1,-27 14 0,-62 22-26,-2-4 0,-117 29 0,29-9 22,-1133 330 1511,574-241-1092,-6-33 0,-918 26 0,503-139-445,346-31-88,-146-1 15,-544 32-120,182 0 2565,1317-7-2152,2 1 4,1-1 0,0-1 0,0 0 0,0-2 0,0 0 0,-18-6 0,35 9-229,0 0-1,0 0 1,0 0-1,0-1 1,0 1 0,1 0-1,-1-1 1,0 1 0,0-1-1,0 1 1,1-1-1,-1 1 1,0-1 0,0 1-1,1-1 1,-1 0 0,1 0-1,-1 1 1,0-1 0,1 0-1,-1 0 1,1 0-1,0 0-66,0 0 0,0 1-1,1-1 1,-1 0 0,1 1-1,-1-1 1,0 1 0,1-1-1,-1 0 1,1 1-1,-1-1 1,1 1 0,0 0-1,-1-1 1,1 1 0,-1-1-1,1 1 1,0 0 0,-1 0-1,1-1 1,1 1-1,53-14-4795,-43 11 3289,23-12-7731,-25 4 529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13.2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422 56 11403,'0'0'112,"0"-10"464,0-23 1164,0 21 6738,0 18-8158,-1 0 0,0 1 0,-1-1 0,0 0 0,0 0 0,0 0 0,0-1 0,-1 1 0,0 0 0,-7 9 0,-44 52 1021,47-58-1146,-38 36 763,-1-2 1,-2-2 0,-2-2 0,-93 55-1,174-90-1246,48-2 0,-22-1-1190,93 12-1,-13 16-4687,-72-11 235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13.7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75 14798,'0'0'886,"14"-5"-101,19-9 100,2 1 1,0 2-1,0 2 1,1 1-1,0 2 0,40-2 1,-74 8-860,0 0 0,-1-1 0,1 1 0,0 0 1,0 0-1,-1 0 0,1 1 0,0-1 0,-1 0 0,1 1 1,0-1-1,-1 1 0,1-1 0,0 1 0,-1 0 0,1 0 0,-1 0 1,1 0-1,-1 0 0,0 0 0,1 0 0,-1 0 0,0 0 1,0 1-1,0-1 0,0 0 0,0 1 0,0-1 0,0 1 1,0-1-1,0 1 0,-1 0 0,1-1 0,-1 1 0,1 0 1,-1-1-1,0 1 0,0 0 0,0 0 0,0-1 0,0 1 0,0 0 1,0-1-1,0 1 0,-1 0 0,1 0 0,0-1 0,-1 1 1,-1 2-1,-1 7 249,-2 0 0,1 0 1,-1-1-1,-1 0 0,0 1 1,-8 9-1,-77 85 2074,59-71-988,-48 66 0,78-96-1331,0-1-1,-1 1 1,1-1-1,1 1 0,-1 0 1,1 0-1,-1 0 0,1 0 1,0 0-1,0 0 1,0 7-1,1-10-29,1 1-1,-1 0 0,0-1 1,1 1-1,-1 0 1,1-1-1,-1 1 1,1-1-1,0 1 1,0-1-1,0 0 1,0 1-1,0-1 1,0 0-1,0 1 1,0-1-1,0 0 1,1 0-1,-1 0 0,0 0 1,1 0-1,-1 0 1,1-1-1,-1 1 1,1 0-1,-1-1 1,1 1-1,-1-1 1,1 0-1,2 1 1,31 5-67,0-2 0,0-2 0,1 0 0,40-5 0,-3 1-1568,20-1-3052,-4-6-3566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14.8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269 1 18674,'0'0'8093,"2"11"-6833,0-4-1133,-1-1 0,0 0 1,-1 0-1,0 1 1,0-1-1,0 0 0,0 1 1,-1-1-1,0 0 1,-1 0-1,1 0 0,-1 0 1,0 0-1,-5 9 1,-5 6 15,4-8-119,0 1 0,0 0 0,2 0-1,0 0 1,0 1 0,1 0 0,1 0 0,-4 28-1,8-42-54,1 0 1,-1 1-1,0-1 0,0 1 0,1-1 0,-1 0 0,1 1 0,-1-1 0,1 0 0,-1 0 1,1 1-1,0-1 0,0 0 0,0 0 0,-1 0 0,1 0 0,0 0 0,0 0 0,1 0 0,-1 0 1,0 0-1,0 0 0,0-1 0,0 1 0,1-1 0,-1 1 0,0-1 0,1 1 0,-1-1 1,1 1-1,-1-1 0,0 0 0,2 0 0,60 2-731,-33-2 380,-25 1 377,-1-1 0,0 1-1,1 0 1,-1 0-1,0 0 1,1 1 0,-1 0-1,0 0 1,0 0 0,0 0-1,-1 0 1,1 1-1,0 0 1,-1 0 0,0 0-1,1 0 1,-1 0 0,4 7-1,-5-7 84,-1-1-1,0 1 0,0 0 1,0-1-1,0 1 0,0 0 1,-1 0-1,1-1 0,-1 1 1,0 0-1,0 0 0,0 0 1,0-1-1,0 1 0,-1 0 1,1 0-1,-1 0 0,0-1 1,0 1-1,0 0 0,0-1 1,0 1-1,0-1 0,-1 1 1,1-1-1,-1 1 0,0-1 1,0 0-1,0 0 0,-3 3 1,-5 4 153,-1-1 0,1 0 0,-1-1 1,0 0-1,-1 0 0,1-1 0,-2-1 0,1 0 1,-22 5-1,9-4-235,0-1 1,0-1 0,-1-2 0,-26 0-1,50-1-164,-1-2-1,0 1 1,1 0-1,-1 0 1,0-1 0,0 1-1,1-1 1,-1 0-1,1 0 1,-1 0-1,1 0 1,-1 0-1,1-1 1,0 1-1,-1-1 1,1 0-1,0 1 1,0-1 0,0 0-1,-2-3 1,0-1-957,0 0 0,1-1 1,0 1-1,1-1 1,-1 1-1,1-1 0,-1-7 1,-7-33-7407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15.1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92 16656,'0'0'2082,"76"-31"1185,-36 17-352,5 1-1218,-2 3-576,-2 2-800,0 3-289,-5 4-513,-2-2-2017,-7 1-1666,-4-2-3972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15.4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99 20756,'0'0'12011,"52"-51"-14445,-38 30-2339,-5-5-2626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2:15.8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994 54 12011,'-38'-8'904,"0"3"-1,0 1 0,0 1 0,-57 5 1,68 0-316,1 2 1,-1 1-1,1 2 1,0 0-1,0 2 1,1 0 0,-28 16-1,10-2-17,0 3 0,2 1 0,2 2 0,0 1 0,2 3 0,1 1 0,-56 68 0,73-77-479,2 1 1,1 1-1,0 0 0,2 1 0,-18 51 1,26-58-68,0 1 0,1-1 1,1 1-1,2 0 0,0 0 0,1 1 1,1-1-1,5 39 0,-2-46-19,0-1-1,1 1 1,0-1 0,1 0-1,0 0 1,1 0 0,1-1-1,0 0 1,1 0-1,1-1 1,0 0 0,10 11-1,-5-9-3,1-1 0,0 0 0,0-1 0,2-1 0,-1-1 0,1 0-1,1-1 1,24 9 0,-4-6 64,1-1 0,1-2 0,0-1 0,0-2 0,1-2 0,0-2 0,-1-2 0,53-6-1,-40 0 227,0-3-1,-1-3 0,0-2 1,-1-1-1,-1-4 0,74-37 1,-83 35-116,-2-2 0,-1-2 0,-1-1 0,-1-2 1,-1-1-1,-2-2 0,-1-2 0,29-37 0,-45 47-120,0 0 0,-1-2 0,-2 1 0,0-2 0,-2 0 0,0 0 0,-2-1 0,9-46-1,-15 56-51,0 0 0,-2-1-1,0 1 1,0 0-1,-2-1 1,0 1 0,-2 0-1,1 0 1,-2-1-1,0 2 1,-1-1-1,-1 1 1,-1-1 0,0 2-1,-11-19 1,6 17-84,-1 0 0,0 1 0,-1 0 0,-1 1 0,0 1 0,-1 0 0,-1 1 0,0 1 0,-1 1 0,0 0 0,-1 1 0,0 1 0,0 1 0,-1 1 0,0 0 0,0 1 0,-1 2 0,-36-5 0,25 7-281,1 1 0,-1 1 0,1 1 0,-1 2 0,1 1 0,0 2 0,0 1 1,1 1-1,0 1 0,0 2 0,-54 29 0,34-11-2502,1 3 0,-64 54-1,26-7-7871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3:15.1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1963 6449 20628,'-25'3'-225,"-1"-2"0,1-1 0,-1 0 0,1-2 0,-1-1 1,1-1-1,0-2 0,-39-12 0,-34-27 521,1-3 0,-136-93 0,-158-153 685,306 221-483,2-4 0,4-3 0,-80-107 0,106 115-161,3-1 0,4-3 0,3-2 1,-52-130-1,55 94-270,4-2 0,5-1 0,5-2 0,5 0 0,6-2 0,5 0 0,5 0 0,12-127 0,4 143-95,4 0-1,4 2 1,5 0-1,5 2 1,62-149 0,-35 128-4,4 3 0,6 3 0,156-207 0,-99 176 12,5 6 0,7 5 0,6 7 0,4 5 0,7 8 0,219-130 0,-101 95 14,7 12 1,6 12-1,562-170 0,943-85-29,-1116 290 252,3 30 0,711 26 0,-513 94-121,-6 47-32,234 82-25,-26 113 23,-359-36 395,-23 49-262,-570-247-177,-3 5 1,153 120 0,-210-139-4,-1 2 1,-4 3 0,-2 3-1,-2 1 1,65 101-1,-70-85 15,-4 1 0,43 106 0,-70-140-6,-3 0-1,-1 1 1,-3 1 0,-1 0 0,-2 0 0,1 56-1,-8-60 15,-2 1-1,-3-1 1,0 0-1,-3 0 0,-2-1 1,-1 0-1,-2 0 0,-2-1 1,-2-1-1,-1 0 1,-30 49-1,26-54 200,0-1 0,-2-1 0,-1-1 0,-52 51 0,62-70-128,0 0 0,-1-1-1,0 0 1,-1-1 0,0-1 0,0-1 0,-1 0 0,0-1-1,-1-1 1,1 0 0,-1-2 0,-26 5 0,40-9-1599,-6 1 4717,6 0-4185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3:15.5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530 23 13677,'0'-1'181,"0"0"1,-1 0-1,1 0 0,0 0 1,0 0-1,-1 0 1,1 0-1,0 0 0,-1 0 1,1 0-1,-1 1 0,1-1 1,-1 0-1,0 0 0,1 0 1,-1 1-1,0-1 1,0 0-1,1 1 0,-1-1 1,0 0-1,0 1 0,0-1 1,0 1-1,0 0 1,0-1-1,0 1 0,0 0 1,0-1-1,0 1 0,0 0 1,0 0-1,0 0 1,0 0-1,0 0 0,0 0 1,0 0-1,0 0 0,0 0 1,0 0-1,0 1 0,0-1 1,-1 1-1,-3 0-65,0 0 0,0 1 0,-1-1 0,1 1 0,0 0 0,-9 6 0,-190 148 3417,1 0-2069,195-151-1450,6-4-7,-1 1 1,0-1 0,1 1-1,-1-1 1,1 1-1,-1 0 1,1 0 0,0 0-1,0 0 1,0 1 0,0-1-1,0 0 1,0 1-1,-1 3 1,5-5-24,-1-1 0,1 1-1,0 0 1,0-1 0,-1 1-1,1-1 1,0 0 0,0 1 0,0-1-1,0 0 1,-1 0 0,1 0 0,0 0-1,4-1 1,-1 0-23,33-2 47,0-2 0,0-1 0,-1-3-1,70-24 1,-19 6-442,57-12-3173,-78 23-2982,-25 5-5967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3:16.5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30 118 12588,'0'0'4511,"6"-9"-3769,2-2-321,0 1-1,1 0 1,0 1 0,1 0 0,13-11 0,-17 15-93,1 1 1,0-1 0,0 1 0,0 1-1,0-1 1,1 1 0,-1 1 0,1-1 0,0 1-1,-1 0 1,16-1 0,-22 3-296,0 0-1,0 0 1,0 0-1,-1 0 1,1 1 0,0-1-1,0 0 1,0 0-1,0 1 1,0-1 0,0 0-1,0 1 1,-1-1-1,1 1 1,0-1 0,0 1-1,-1-1 1,1 1-1,0-1 1,-1 1 0,1 0-1,0-1 1,-1 1-1,1 0 1,-1 0 0,1 0-1,-1 0 1,4 31 515,-5-24-434,-1 1 0,0 0 1,0-1-1,0 1 0,-6 11 0,-8 5 117,0-1 0,-2 0 0,0-1 1,-2-1-1,0-1 0,-2 0 0,-30 22 0,21-17 685,54-24-846,154-56-792,-115 33-1343,-7 2-1624,-5-1-2856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6:01.4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1 459 13357,'0'0'14766,"4"-2"-13149,20-14-1134,-1-1-1,0-1 0,-2-1 1,0-1-1,27-33 0,-22 25-349,28-30-133,-3-3 0,57-86 0,-92 128 0,-15 19 0,-1 0 0,0 0 0,1 1 0,-1-1 0,0 0 0,0 0 0,1 1 0,-1-1 0,0 0 0,0 1 0,1-1 0,-1 0 0,0 1 0,0-1 0,0 0 0,0 1 0,0-1 0,1 0 0,-1 1 0,0-1 0,0 1 0,0-1 0,0 0 0,0 1 0,0-1 0,0 1 0,0-1 0,0 0 0,-1 1 0,1-1 0,0 0 0,0 1 0,-9 51 0,8-48 0,-8 34 0,-24 129 0,30-144 0,1-1 0,1 0 0,1 1 0,1-1 0,6 34 0,-6-50-84,0-1-1,1 0 1,-1 0 0,1 0-1,1 0 1,-1 0 0,6 9-1,-6-13-156,-1 1 0,1 0 0,-1 0 0,1-1-1,0 1 1,0-1 0,0 1 0,0-1-1,0 0 1,0 0 0,0 0 0,0 0-1,2 1 1,13-1-9256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6:03.0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19 240 9577,'0'0'998,"-3"-12"497,1 4-1336,-11-49 1947,13 53-1918,0 1-1,0-1 0,0 1 1,0-1-1,1 1 0,-1 0 1,1-1-1,0 1 0,-1 0 1,2 0-1,-1-1 0,0 1 1,1 0-1,-1 0 0,1 0 1,0 0-1,4-4 0,6-3-23,0 1-1,0 0 0,1 1 0,0 1 1,0 0-1,1 1 0,0 0 0,0 1 1,0 0-1,1 2 0,22-4 0,22-1-149,89-1-1,-27 9 278,0 6 0,0 5 0,-1 5 0,0 5 0,177 56 0,332 133 252,-198-63-483,794 306 4152,-398-138-1938,-623-248-2088,4-9-1,2-9 1,282 29-1,266 16 306,-545-80 3,242-15 0,38-25-416,-6 0 159,-119 7-65,-273 9-111,171-40 0,-246 45 5,-1-1 1,0-1-1,27-13 0,-41 18-18,-1 0 0,1-1-1,-1 1 1,0-1-1,0 0 1,0-1-1,-1 1 1,1 0 0,-1-1-1,0 0 1,0 0-1,0 0 1,0 0-1,-1-1 1,1 1 0,-1-1-1,0 1 1,-1-1-1,3-8 1,-7 15-784,-5 7-3734,7-9 4265,1 0-1,0 0 1,0 0 0,-1 0 0,1 0 0,0 0 0,0 0-1,0 0 1,-1 0 0,1-1 0,0 1 0,0 0-1,-1 0 1,1 0 0,0 0 0,0 0 0,0 0-1,-1 0 1,1 0 0,0-1 0,0 1 0,0 0 0,-1 0-1,1 0 1,0 0 0,0-1 0,0 1 0,0 0-1,0 0 1,0 0 0,-1-1 0,1 1 0,0 0 0,0 0-1,0-1 1,0 1 0,0 0 0,0 0 0,0 0-1,0-1 1,0 1 0,0 0 0,0 0 0,0-1-1,0 1 1,0 0 0,0 0 0,0-1 0,1 1 0,-2-15-8801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6:03.8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1 768 6919,'0'1'361,"0"0"0,0-1 0,0 1 0,0 0 1,0-1-1,0 1 0,0 0 0,0-1 1,0 1-1,1 0 0,-1-1 0,0 1 0,0-1 1,1 1-1,-1 0 0,0-1 0,1 1 0,-1-1 1,0 1-1,1-1 0,-1 1 0,1-1 1,-1 1-1,1-1 0,-1 0 0,1 1 0,0-1 1,-1 0-1,1 1 0,-1-1 0,1 0 1,1 1-1,30 2 2581,-20-4-2815,-1-1 0,0 0 0,0-1 0,12-3 0,8-8 538,0-1 1,-1-2-1,0-1 0,-2-1 0,37-32 1,-36 26-510,-1-2 0,-1 0 0,-2-2 0,-1-1 0,-1-1 1,-1-1-1,-2-1 0,16-38 0,-30 56 2,-1 0 0,0 0-1,-1-1 1,-1 0 0,-1 0 0,0 0-1,-1 0 1,-1-17 0,0 22-59,-1-1 1,0 1-1,-1 0 0,0 0 1,-1 0-1,0 0 1,-1 0-1,0 0 0,-1 1 1,0 0-1,0 0 1,-9-11-1,12 19-307,0 0 0,0 0 1,0 0-1,0 0 0,0 0 1,0 1-1,-1-1 0,1 1 1,-1 0-1,1-1 0,-1 1 1,-3-1-1,-2 0-1221,-1 1-1,1 0 1,-1 1 0,1-1 0,-12 2 0,0 0-877,2-1-3844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6:04.2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 9513,'0'0'9470,"6"-2"-8925,17-2-211,-1 0 1,1 2-1,0 0 0,-1 2 1,25 2-1,11-1-2669,-3-3-5370,-32-1-362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6:04.7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504 100 5637,'0'0'11820,"6"-9"-9888,16-31-90,-22 39-1746,1 0 0,0 0 1,-1 0-1,0 0 0,1-1 1,-1 1-1,0 0 0,1 0 0,-1 0 1,0 0-1,0-1 0,0 1 1,0 0-1,0 0 0,0 0 1,0-1-1,-1 1 0,1 0 1,0 0-1,-1 0 0,1 0 0,0 0 1,-1 0-1,0-1 0,1 1 1,-1 0-1,0 1 0,1-1 1,-1 0-1,0 0 0,0 0 0,0 0 1,0 0-1,0 1 0,0-1 1,0 0-1,0 1 0,0-1 1,0 1-1,0-1 0,0 1 1,0 0-1,0-1 0,-3 1 0,-48-7 1370,52 7-1446,-51-2 652,0 3 1,-1 1-1,1 3 1,1 2 0,-92 25-1,138-30-658,-1 0 0,0 0 0,1 0-1,-1 0 1,1 1 0,0 0-1,0 0 1,0 0 0,0 0-1,0 1 1,-3 3 0,6-5-15,0-1 1,0 0-1,1 1 1,-1 0-1,0-1 0,0 1 1,1-1-1,-1 1 1,1 0-1,0-1 1,-1 1-1,1 0 1,0-1-1,0 1 0,0 0 1,0 0-1,0-1 1,1 1-1,-1 0 1,0-1-1,1 1 0,-1 0 1,1-1-1,0 1 1,0-1-1,-1 1 1,1-1-1,0 1 0,0-1 1,0 0-1,0 1 1,1-1-1,-1 0 1,0 0-1,2 2 1,33 27-153,-23-20-66,0 1 1,0 1 0,-1 0 0,17 23 0,-27-32 203,1 0-1,-1 1 1,0-1-1,-1 1 1,1 0 0,-1-1-1,1 1 1,-1 0-1,0 0 1,-1 0 0,1 0-1,-1 0 1,1 0 0,-1 0-1,0 0 1,-1 0-1,1 0 1,-1 0 0,0 0-1,0 0 1,0 0-1,0 0 1,-1 0 0,-3 6-1,4-9 16,1 1 0,-1-1-1,0 1 1,1 0-1,-1-1 1,1 1 0,-1 0-1,1-1 1,0 1-1,0 0 1,0 0 0,0-1-1,0 1 1,0 0 0,0 0-1,1-1 1,-1 1-1,1 0 1,-1-1 0,1 1-1,-1 0 1,1-1-1,0 1 1,0-1 0,0 1-1,0-1 1,0 0 0,0 1-1,0-1 1,3 2-1,3 4-2,1-1 0,1-1-1,-1 1 1,13 5-1,3 3-68,-3 0-469,21 14-2361,1-3-4076,-4-8-3933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6:05.7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376 175 15567,'7'-11'2450,"-3"5"-2194,3-3 500,-1 0-1,0 0 1,-1 0 0,0-1-1,-1 0 1,0 0 0,0 0-1,-1-1 1,0 1-1,2-19 1,-5 28-665,0 0-1,0-1 1,0 1-1,-1 0 1,1 0 0,0 0-1,0 0 1,-1 0-1,1 0 1,-1 0-1,1-1 1,-1 1 0,1 0-1,-1 1 1,0-1-1,0 0 1,1 0-1,-1 0 1,0 0 0,0 0-1,0 1 1,0-1-1,0 0 1,0 1-1,0-1 1,-1 0 0,-2 0-7,0 0 0,0 0 1,0 0-1,0 0 0,0 1 1,0-1-1,0 1 0,-5 1 1,-3 0-32,0 0 0,-1 1 0,1 1 0,-21 7 0,10 1 149,-1 1 0,2 1-1,0 0 1,0 2 0,1 1-1,-31 30 1,41-35-102,0 1 0,0 0 0,1 0 0,1 1 0,0 0 0,1 1 0,0 0 0,1 0 0,1 1 0,0-1 0,1 1 0,-4 19 0,8-30-100,1 0 0,-1 0 0,1 1 0,0-1 0,0 0 0,0 0 0,1 0 0,-1 0 0,1 0 0,0 0 0,0 0 0,1 0 0,-1 0 0,1-1 0,0 1 0,-1 0 0,2-1 0,-1 0 0,0 1 0,1-1 0,0 0 0,-1 0 0,1 0 0,1-1 0,-1 1 0,0-1 0,0 1 0,1-1 0,0 0 0,-1 0 0,1-1 0,7 3 0,3 0 0,1 0 0,0-1 0,0-1 0,0 0 0,0-1 0,0 0 0,24-3 0,-34 1 0,-1 0 0,1 0 0,0 0 0,-1 0 0,1-1 0,-1 0 0,1 0 0,-1 0 0,0 0 0,0-1 0,0 1 0,0-1 0,0 0 0,-1-1 0,1 1 0,3-5 0,-6 6 0,1 0 0,-1 0 0,0 0 0,0 0 0,0 0 0,0 0 0,0 0 0,-1 0 0,1 0 0,0 0 0,-1 0 0,0-1 0,1 1 0,-1 0 0,0 0 0,0 0 0,-1-1 0,1 1 0,0 0 0,-1 0 0,1 0 0,-1 0 0,0-1 0,1 1 0,-1 0 0,0 0 0,0 0 0,-1 1 0,1-1 0,0 0 0,-1 0 0,1 1 0,-1-1 0,1 1 0,-1-1 0,-3-2 0,-5-2 0,0-1 0,0 1 0,-1 1 0,0 0 0,0 1 0,0 0 0,-1 0 0,1 1 0,-1 1 0,0 0 0,1 0 0,-1 1 0,0 1 0,0 0 0,-22 3 0,33-3-108,0 0 0,0 0 0,1 0 0,-1 0 1,0 0-1,0 0 0,0 0 0,0 1 0,1-1 0,-1 0 0,0 0 0,0 1 0,0-1 0,1 0 1,-1 1-1,0-1 0,1 1 0,-1-1 0,0 1 0,1-1 0,-1 1 0,1 0 0,-1-1 1,1 1-1,-1 0 0,1-1 0,-1 1 0,1 0 0,-1 0 0,1-1 0,0 1 0,0 0 0,-1 0 1,1 0-1,0-1 0,0 1 0,0 0 0,0 0 0,0 0 0,0-1 0,0 1 0,0 0 1,0 0-1,1 1 0,0 0-336,-1-1 0,1 1 0,0-1 0,0 0 0,0 1 0,1-1 0,-1 0 0,0 0 0,0 1 0,1-1 0,-1 0 0,0-1 0,1 1 0,-1 0 0,1 0 0,0 0 0,-1-1 0,1 1 0,0-1 0,2 1 0,24 1-10136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6:06.1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39 28347,'0'0'4420,"62"-11"-4420,-38-1-6470,-5-3-6887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6:06.4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1068 149 18353,'-17'-15'289,"-1"0"-1,0 0 0,-1 2 0,-1 0 1,0 2-1,-1 0 0,0 1 1,-1 1-1,0 1 0,0 1 0,0 1 1,-1 1-1,0 1 0,0 1 0,-37-1 1,27 5 238,-1 1 0,0 2 0,1 1 1,-1 2-1,1 1 0,1 1 0,0 2 0,0 1 1,1 2-1,1 1 0,0 1 0,1 1 1,-39 32-1,48-32-323,0 0 0,2 1 1,0 1-1,1 0 0,1 2 1,1 0-1,1 1 1,-12 23-1,18-27-198,0 0 0,1 1 0,1 0 1,1 0-1,0 1 0,2 0 0,0 0 0,1-1 0,1 1 1,1 0-1,3 22 0,-1-26-16,1-1 0,0 0 0,1 0 0,1 0 0,0 0 0,1-1 1,0 0-1,1 0 0,1-1 0,16 22 0,-10-18-37,1-1 0,1 0 0,0-1 0,1 0 0,1-2 0,36 22 0,-19-17 26,0-1 0,1-2 1,0-1-1,2-3 0,-1 0 1,1-3-1,1-1 0,48 2 0,-53-7 103,-1-1 0,1-2 0,-1-2 0,0-1 0,0-1 0,56-17 0,-66 14-26,1-2 0,-2 0-1,1-2 1,-1 0 0,-1-2 0,-1 0 0,1-1-1,-2-1 1,28-30 0,-29 27-56,-2-1 0,-1-1 0,0 0 0,-2-1 0,0 0 0,17-45 0,-24 51 0,-1 0 0,0 0 0,-1-1 0,-1 1 0,-1-1 0,0 0 0,-1 0 0,-1 0 0,0 0 0,-1 0 0,-5-23 0,4 32-46,0 1 0,-1 0 1,1 0-1,-1-1 0,-1 2 0,1-1 0,-1 0 1,-1 1-1,1 0 0,-1 0 0,0 0 0,0 0 1,-10-8-1,6 8-146,-1 0 1,1 0 0,-1 0-1,-1 1 1,1 1 0,0 0-1,-1 0 1,-15-2-1,-12 0-903,1 2-1,-1 2 0,0 1 1,-51 5-1,15 3-6469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30T09:46:07.1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1 493 18802,'0'0'11424,"13"-11"-9924,197-143-835,0 1-367,-160 113-259,89-92 0,-136 130-39,-4 7 0,-11 19 0,-20 36 0,2-6 100,-44 114 0,65-139-316,0 0 0,2 1 0,1-1-1,1 1 1,1 1 0,2 31 0,7-8-6922,15-16-7441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30T09:46:43.427"/>
    </inkml:context>
    <inkml:brush xml:id="br0">
      <inkml:brushProperty name="width" value="0.025" units="cm"/>
      <inkml:brushProperty name="height" value="0.025" units="cm"/>
      <inkml:brushProperty name="color" value="#66CC00"/>
      <inkml:brushProperty name="ignorePressure" value="1"/>
    </inkml:brush>
  </inkml:definitions>
  <inkml:trace contextRef="#ctx0" brushRef="#br0">1 5,'0'-4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30T09:46:43.954"/>
    </inkml:context>
    <inkml:brush xml:id="br0">
      <inkml:brushProperty name="width" value="0.025" units="cm"/>
      <inkml:brushProperty name="height" value="0.025" units="cm"/>
      <inkml:brushProperty name="color" value="#66CC00"/>
      <inkml:brushProperty name="ignorePressure" value="1"/>
    </inkml:brush>
  </inkml:definitions>
  <inkml:trace contextRef="#ctx0" brushRef="#br0">1 1,'0'4,"0"5,0 5,0 5,0-2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30T09:46:44.577"/>
    </inkml:context>
    <inkml:brush xml:id="br0">
      <inkml:brushProperty name="width" value="0.025" units="cm"/>
      <inkml:brushProperty name="height" value="0.025" units="cm"/>
      <inkml:brushProperty name="color" value="#66CC00"/>
      <inkml:brushProperty name="ignorePressure" value="1"/>
    </inkml:brush>
  </inkml:definitions>
  <inkml:trace contextRef="#ctx0" brushRef="#br0">0 1,'4'0,"2"0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9:55.2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0 7111,'0'0'699,"-1"12"1234,0-4-1668,0 0-169,0-1 0,0 1 0,1-1 1,0 1-1,0-1 0,1 1 0,0-1 1,0 0-1,0 1 0,1-1 0,0 0 0,5 10 1,5 2 590,2-2 1,0 1-1,0-2 1,2 0-1,0-1 1,27 20-1,118 71 1866,-141-94-2594,70 41 135,3-4 1,152 58-1,-174-83 152,0-3-1,2-3 1,1-3-1,103 7 1,-13-15 107,-1-8 0,187-25 0,326-76-326,-349 47 392,563-67 258,9 68 237,-667 54-63,357 47 1,-494-32-575,1 4 0,-2 4-1,-1 5 1,-1 3 0,-2 4 0,125 68 0,-176-78-140,49 40 1,-15-10-3056,-70-53 2140,0 0 0,0-1-1,0 1 1,0 0 0,0-1-1,0 0 1,0 0 0,0 0-1,7 1 1,10-1-6242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9:55.8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0 404 20211,'0'0'5098,"16"-9"-4938,64-33-190,2 4-1,2 3 0,140-38 0,292-42-86,-231 72 236,2 13 1,523 11-1,-319 66 127,-2 38 852,-129-20-387,669 83 936,8-84-988,682-176 473,-1577 97-817,270-64 0,-408 78-411,16-5 94,0 0 0,0-1 0,30-17-1,-46 22-245,1-1 0,-1 0 0,0 0 0,0 0 0,-1-1 0,1 1 0,-1-1 0,6-8 0,-8 10-143,1-1 0,-1 1 0,0-1 0,0 1 0,0-1 0,0 0 0,-1 1 1,1-1-1,-1 0 0,0 0 0,0 1 0,0-1 0,0 0 0,0 0 0,0 0 0,-1 1 0,0-4 0,-16-35-10030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9:56.6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520 51 5189,'0'0'7762,"8"-9"-4917,25-24-298,-25 24-188,-9 13-1989,0-1-1,0 0 1,0 0-1,-1 0 1,1 0-1,-1 0 1,0 0-1,0 0 1,0-1-1,0 1 1,0-1-1,-5 4 1,-3 5 533,-211 246 3657,-79 101-3899,288-340-1553,13-15-1716,22-25-602,55-72-5252,-31 32 1261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9:56.9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149 0 14478,'0'0'5765,"-30"81"-4003,7-28-705,-3 9 0,2 5-320,2-2-417,7-7-224,7-6 0,7-8-352,1-11-769,6-8 32,7-11-673,-1-5-1409,-3-7-3363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9:57.3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0 407 14958,'0'0'10794,"0"-50"-9448,26 46-1154,12 1-224,14 0 64,9-4-1313,4-3-2019,-4-9-2689,0-5-6887</inkml:trace>
  <inkml:trace contextRef="#ctx0" brushRef="#br0" timeOffset="1">605 0 13485,'0'0'6534,"-38"68"-4580,15-18-128,-1 10-641,5 8-609,2 2 1,5-5-225,10-6-320,2-12-320,2-13-1250,16-14-608,5-18-320,2-7-193,6-26-3426</inkml:trace>
  <inkml:trace contextRef="#ctx0" brushRef="#br0" timeOffset="2">794 84 3844,'0'0'15342,"-19"49"-13132,-4-5-320,-4 12-160,0 5-33,-2 1-319,10-6-482,7-4-671,7-11-97,5-10-128,6-14-192,14-12-1186,4-5-1312,1-10-1474,-2-10-3908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9:57.6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80 17360,'0'0'6673,"12"5"-5023,-4-2-1501,0 1 0,1-2 0,0 1 0,-1-1 0,1-1 0,0 1 0,0-1-1,0-1 1,0 0 0,0 0 0,0-1 0,0 0 0,0-1 0,0 1 0,0-2 0,-1 1 0,1-1 0,-1-1 0,11-5 0,-16 7-71,0 1 0,0-1 0,-1 0 0,1 0 0,-1 0 0,1 0 0,-1 0 0,0 0 0,0-1 0,0 1 0,0-1 0,0 1 0,0-1 0,-1 0 0,1 0 0,-1 1 0,0-1 0,0 0 0,0 0 0,0-1 0,-1 1 0,1-3-1,-1 5-37,-1 0-1,1 0 0,-1 0 0,0 0 0,1 0 0,-1 0 0,0 0 0,0 0 0,0 0 1,0 1-1,1-1 0,-1 0 0,0 1 0,0-1 0,0 1 0,0-1 0,-1 1 0,1-1 0,0 1 1,0 0-1,0-1 0,0 1 0,0 0 0,0 0 0,-1 0 0,1 0 0,0 0 0,0 0 1,0 0-1,-2 1 0,-41 4 120,33-1-120,1 1-1,0 1 0,0 0 0,0 0 1,1 1-1,0 0 0,0 0 0,1 1 1,0 0-1,0 1 0,1 0 1,0 0-1,0 1 0,1 0 0,1 0 1,-1 0-1,2 0 0,-1 1 0,2 0 1,-1 0-1,1 0 0,1 1 0,-2 16 1,4-26-45,1 1 0,-1-1 0,0 1 0,1-1 0,0 1 0,-1-1 0,1 1 0,0-1 0,0 0 0,0 0 0,0 1 0,1-1 0,-1 0 0,1 0 0,-1 0 0,1 0 0,0-1 0,0 1 0,0 0 0,0-1 0,0 1 0,0-1 0,0 0 0,0 0 0,0 0 0,1 0 0,-1 0 0,1 0 0,-1 0 0,0-1 0,5 1 0,9 2-788,0-1-1,1-1 0,30-2 1,-29 1-828,45-5-7346,4-10-8601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9:58.4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154 83 12332,'4'-12'1916,"22"-59"3743,-52 152 10,-2 6-4526,19-63-884,-32 84 1597,-30 125 0,68-220-1798,1 1-1,0-1 1,0 18-1,2-30-48,0-1-1,0 1 1,0 0 0,0 0-1,1 0 1,-1-1 0,0 1-1,0 0 1,0 0 0,1-1-1,-1 1 1,0 0 0,1 0-1,-1-1 1,0 1 0,1 0-1,-1-1 1,1 1 0,-1 0-1,1-1 1,-1 1 0,1-1 0,0 1-1,-1-1 1,1 1 0,0-1-1,1 1 1,24-1 195,-18-2-119,1-1-1,-1 0 1,0 0 0,13-7-1,30-23 56,-2-1-1,-1-3 1,-1-2-1,-3-2 1,-1-1-1,44-58 1,-80 91-169,-2 3-215,1 0 0,-1-1-1,0 0 1,0 0 0,0 0-1,-1-1 1,-1 1 0,1-1 0,3-15-1,-7 23-41,0-1-1,0 1 1,0 0 0,0-1-1,0 1 1,0-1-1,0 1 1,-1 0-1,1-1 1,0 1-1,0 0 1,0-1 0,-1 1-1,1 0 1,0-1-1,-1 1 1,1 0-1,0 0 1,-1-1 0,1 1-1,0 0 1,-1 0-1,1 0 1,0 0-1,-1-1 1,1 1-1,0 0 1,-1 0 0,1 0-1,-1 0 1,1 0-1,0 0 1,-1 0-1,1 0 1,-1 0-1,1 0 1,0 0 0,-1 0-1,1 0 1,0 0-1,-1 0 1,1 1-1,-1-1 1,1 0 0,-1 1-1,-2-1-1153,-15 2-8698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9:58.7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0 13741,'0'0'3299,"-14"54"-416,14-31-129,0 1-287,3-3-834,15 0-736,7-6-544,3 3-257,7-5-1121,1-5-2531,-1-4-2978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9:59.1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80 1 19154,'0'0'2269,"-8"0"-27,5-1-2117,-37 3 2121,39-2-2161,0 0 1,-1 0-1,1 1 0,0-1 1,0 0-1,-1 1 1,1-1-1,0 0 0,0 1 1,0 0-1,0-1 1,-1 1-1,1 0 0,0-1 1,0 1-1,0 0 1,0 0-1,1 0 0,-1 0 1,0 0-1,0 0 1,0 0-1,1 0 0,-1 1 1,1-1-1,-1 0 1,1 0-1,-1 0 0,1 1 1,0-1-1,-1 2 1,2-2-83,-1 0-1,0 0 1,1-1 0,-1 1 0,1 0 0,-1-1 0,1 1 0,-1 0 0,1-1 0,0 1 0,-1-1 0,1 1 0,0-1 0,0 1-1,-1-1 1,1 1 0,0-1 0,0 0 0,-1 0 0,1 1 0,0-1 0,0 0 0,0 0 0,0 0 0,-1 0 0,1 0 0,0 0 0,0 0-1,1 0 1,35 0 103,-27 0-54,27-2-337,43-7 0,-43 3-471,44 0 0,-79 7 858,0-1 0,0 0 1,-1 1-1,1 0 0,0-1 0,-1 1 0,1 0 0,0 0 0,-1 0 0,1 0 1,-1 0-1,1 0 0,-1 0 0,0 0 0,0 1 0,1-1 0,-1 0 1,0 1-1,0-1 0,0 1 0,0 0 0,-1-1 0,1 1 0,0 0 0,-1-1 1,1 1-1,-1 0 0,1 0 0,-1-1 0,0 4 0,0-2 32,1-1-1,-1 1 1,1-1-1,0 1 0,0-1 1,0 1-1,0-1 1,0 0-1,0 1 1,1-1-1,-1 0 0,1 0 1,-1 0-1,1 0 1,0 0-1,0-1 1,0 1-1,0 0 1,4 2-1,12-1-414,0 0 0,0-1 0,0-1 0,0 0 0,0-2 0,-1 0 0,37-7 1,-51 7 41,51-9-5692,-1-3-4438,-31 7 3531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9:59.9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66 58 11147,'0'0'4575,"2"-9"-1212,-1 2-2440,-2 4-598,1 0 0,1 0 0,-1 0 0,0 1-1,1-1 1,0 0 0,-1 0 0,1 0 0,0 0 0,0 1 0,1-1 0,-1 0 0,2-2 0,-1 9 2801,0 19-2665,-17 200 2013,1 2-325,14-224-2149,0 0 0,0 0 0,0 0 0,0-1 0,0 1 0,0 0 0,0 0 0,0 0 0,1 0 0,-1 0 0,0 0 0,1-1 0,-1 1 0,0 0 0,1 0 0,-1 0 0,1-1 0,0 1 0,-1 0 0,1-1 0,-1 1 0,1 0 0,0-1 0,0 1 0,-1-1 0,2 1 0,-1-1 0,-1 0 0,1 0 0,-1 0 0,1 0 0,-1 0 0,1 0 0,-1 0 0,1 0 0,-1-1 0,1 1 0,-1 0 0,1 0 0,-1-1 0,1 1 0,-1 0 0,1 0 0,-1-1 0,1 1 0,-1-1 0,0 1 0,1 0 0,-1-1 0,0 1 0,1-1 0,-1 1 0,0-1 0,1 1 0,-1-1 0,0 1 0,0-1 0,0 1 0,0-1 0,1 1 0,-1-1 0,0 0 0,0 1 0,0-1 0,0 1 0,0-1 0,-1 0 0,2-7-26,0 0 0,-1 1 0,-1-1 0,1 0 0,-1 0 0,-1 1 0,1-1 0,-1 0 0,-1 1 0,1 0 0,-1-1 0,-1 1 0,1 0 1,-1 0-1,0 1 0,-1-1 0,1 1 0,-1 0 0,-1 0 0,1 1 0,-8-6 0,3 4-99,7 8-165,21 11 70,3-7 239,0-1 0,0-1 1,0-1-1,1-1 1,-1 0-1,1-2 0,-1-1 1,1 0-1,-1-2 1,29-8-1,-44 10-8,-1 1 52,0 0-1,0-1 0,0 1 0,-1-1 1,1 0-1,0-1 0,-1 1 0,0-1 0,1 0 1,-1 0-1,6-5 0,-10 7-58,0 1 1,0 0-1,0 0 0,0 0 0,0-1 1,0 1-1,0 0 0,0 0 0,0 0 0,-1-1 1,1 1-1,0 0 0,0 0 0,0 0 1,0-1-1,0 1 0,0 0 0,0 0 1,-1 0-1,1 0 0,0 0 0,0-1 1,0 1-1,0 0 0,-1 0 0,1 0 1,0 0-1,0 0 0,0 0 0,-1 0 0,1 0 1,0 0-1,0-1 0,0 1 0,-1 0 1,1 0-1,0 0 0,0 0 0,-1 0 1,1 1-1,0-1 0,0 0 0,0 0 1,-1 0-1,1 0 0,0 0 0,0 0 0,0 0 1,-1 0-1,-10 1 19,11-1-23,-3 2 0,-1 0 0,1 0 0,0 0 0,1 1 0,-1-1 0,0 0 0,1 1 0,-1 0 0,1 0 0,0 0 0,0 0 0,0 0 0,0 0 0,0 0 0,-2 7 0,4-8 0,-1-1 0,1 0 0,-1 0 0,1 1 0,0-1 0,-1 0 0,1 0 0,0 1 0,0-1 0,0 0 0,0 1 0,0-1 0,1 0 0,-1 1 0,0-1 0,0 0 0,1 0 0,-1 1 0,1-1 0,-1 0 0,1 0 0,0 0 0,-1 0 0,1 1 0,0-1 0,0 0 0,0 0 0,0-1 0,0 1 0,0 0 0,0 0 0,0 0 0,0-1 0,0 1 0,0 0 0,0-1 0,1 1 0,-1-1 0,0 1 0,0-1 0,1 0 0,-1 0 0,0 0 0,0 1 0,1-1 0,1 0 0,16 0 0,0 0 0,0-1 0,0-1 0,0-1 0,25-6 0,-21 3 0,-1 2 0,47-2 0,-68 6 0,0 0 0,0 1 0,0 0 0,0-1 0,0 1 0,0 0 0,0 0 0,0-1 0,0 1 0,-1 0 0,1 0 0,0 0 0,0 0 0,-1 0 0,2 2 0,-1-1 0,0-1 0,0 1 0,0 0 0,0-1 0,1 1 0,-1-1 0,1 0 0,-1 1 0,1-1 0,-1 0 0,4 2 0,40 0 12,-40-3-17,-1-1 0,1 1 1,-1 0-1,1 0 1,-1 1-1,1-1 0,-1 1 1,0 0-1,1 0 0,-1 1 1,0-1-1,0 1 0,7 4 1,-4 7-1588,-7-2-3272,0-6 595,0 2-6061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0:00.8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296 71 14414,'2'-4'435,"0"1"156,0 0 1,0-1 0,0 1-1,0 0 1,-1-1 0,1 1-1,-1-1 1,0 1 0,0-1-1,0 0 1,-1 0 0,1 1-1,-1-1 1,0-5 0,-1 9-464,0-1-1,1 0 1,-1 0 0,0 1 0,0-1 0,0 0 0,0 1 0,1-1-1,-1 1 1,0-1 0,0 1 0,0 0 0,0-1 0,0 1 0,0 0-1,0 0 1,0 0 0,0-1 0,-1 1 0,1 0 0,0 0 0,0 1-1,0-1 1,0 0 0,0 0 0,0 0 0,-2 1 0,-30 8 509,9 3-543,0 2 1,0 0-1,1 1 0,1 2 1,1 0-1,0 2 0,1 0 1,-28 36-1,45-52-95,0 0 0,1 0 1,-1 1-1,1-1 0,0 0 0,0 1 1,1 0-1,-1-1 0,1 1 0,-1 0 1,1 0-1,1 0 0,-2 6 0,2-9-5,1 0 1,-1 0-1,1 0 0,-1-1 1,1 1-1,-1 0 0,1-1 0,0 1 1,-1-1-1,1 1 0,0 0 0,-1-1 1,1 0-1,0 1 0,0-1 0,0 1 1,-1-1-1,1 0 0,0 0 1,0 1-1,0-1 0,0 0 0,0 0 1,-1 0-1,1 0 0,1 0 0,32 2-18,-27-2 16,93-1-433,-58-1 181,68 6 0,-109-4 269,0 0 0,-1 0 0,1 0-1,0 0 1,0 0 0,-1 0-1,1 0 1,0 0 0,-1 0 0,1 0-1,0 0 1,0 0 0,-1 0-1,1 1 1,0-1 0,-1 0 0,1 1-1,0-1 1,-1 0 0,1 1-1,0-1 1,-1 1 0,1-1 0,-1 1-1,1-1 1,-1 1 0,1-1-1,-1 1 1,1 0 0,-1-1 0,0 1-1,1-1 1,-1 1 0,0 0-1,1 0 1,-1-1 0,0 1 0,0 0-1,0-1 1,0 1 0,0 0-1,0 0 1,0-1 0,0 1 0,0 0-1,0 0 1,0-1 0,0 1-1,0 0 1,-1 0 0,1-1 0,0 1-1,-1 0 1,1-1 0,0 1-1,-1-1 1,1 1 0,-1 0 0,1-1-1,-1 1 1,1-1 0,-1 1-1,0 0 1,-4 4 253,0 0 0,0 0 0,-1 0 0,0-1 0,-7 5 0,-35 18 490,-1-3-1,-1-1 1,-69 20-1,195-83-5732,-27 12 764,9-3-2397,1-2-4191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0:01.2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1 16624,'0'0'8194,"-2"10"-6091,-1 0-1583,1-1-107,0-1 0,0 1 0,0 0 0,1 0 1,1 0-1,0 14 0,1-21-393,-1-1 0,1 0 0,-1 0 0,1 0 0,0 0 1,-1 0-1,1 0 0,0 0 0,0 0 0,0 0 0,0 0 0,0-1 1,0 1-1,0 0 0,0 0 0,0-1 0,0 1 0,0-1 0,0 1 1,0-1-1,1 1 0,-1-1 0,0 0 0,0 0 0,1 0 1,1 1-1,39 0 141,-32-1-103,10-1-293,-1-2 0,1 0 0,-1-1-1,31-10 1,-31 8-336,0 1 0,0 0 0,0 2 1,33-3-1,-52 6 636,1 1 1,-1-1 0,1 0 0,-1 0 0,1 0 0,-1 1 0,1-1 0,-1 0 0,1 0-1,-1 1 1,1-1 0,-1 0 0,1 1 0,-1-1 0,0 1 0,1-1 0,-1 0-1,0 1 1,0-1 0,1 1 0,-1-1 0,0 1 0,0-1 0,1 1 0,-1-1-1,0 1 1,0 0 0,0-1 0,0 1 0,0-1 0,0 1 0,0 0 0,0 25 2945,-1-17-2495,6-8-516,-1 0 0,1 0 0,-1 0 0,1-1 0,-1 0 0,1 0 0,-1 0 0,9-1 0,74-19-1265,-68 15 818,0 0-1,0 1 1,0 1-1,24-1 1,-42 4 434,-1-1 0,0 1 0,1 0 0,-1 0 0,0 0 0,0 0 0,1 0 0,-1 1 0,0-1 0,1 0 0,-1 0 0,0 0 0,0 0 0,1 0 0,-1 0 0,0 0-1,0 0 1,1 1 0,-1-1 0,0 0 0,0 0 0,1 0 0,-1 1 0,0-1 0,0 0 0,0 0 0,1 1 0,-1-1 0,0 0 0,0 0 0,0 1 0,0-1 0,0 0 0,0 0 0,1 1 0,-1-1 0,0 0 0,0 1 0,0-1 0,0 0 0,0 1 0,0-1 0,-7 18 87,-16 10-1883,15-23-1703,3-4-2121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0:01.5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17617,'0'0'11402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0:01.9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282 250 17809,'0'0'3961,"-6"-9"-1900,6 8-2047,-2-2 187,1 0-1,-1 0 0,0 0 1,0 0-1,0 0 0,-1 1 1,1-1-1,-1 1 0,1-1 1,-1 1-1,0 0 0,0 0 1,0 0-1,0 1 1,0-1-1,0 1 0,0-1 1,-1 1-1,1 0 0,0 0 1,-1 1-1,1-1 0,-1 1 1,-5-1-1,-1 2-93,0 0 0,1 1 0,-1 0 0,1 1 0,0 0 0,0 0 0,0 1 0,0 0 0,0 0 0,1 1 0,-16 11 0,18-11-43,0 0 0,0 0-1,0 0 1,0 1 0,1 0 0,0 0 0,0 0 0,1 1 0,-1-1 0,1 1 0,1 0 0,-1 0-1,1 1 1,1-1 0,-3 10 0,5-16-32,0 0 1,-1 1-1,1-1 0,0 0 1,0 1-1,0-1 0,0 1 0,1-1 1,-1 0-1,0 1 0,1-1 0,-1 0 1,1 1-1,-1-1 0,1 0 1,-1 0-1,1 0 0,0 1 0,0-1 1,-1 0-1,1 0 0,0 0 1,0 0-1,0 0 0,0 0 0,2 0 1,0 1 10,1 0 0,-1-1 1,1 1-1,-1-1 0,1 0 0,0 0 1,-1-1-1,1 1 0,6-1 1,6 0 27,0-1 1,-1 0-1,30-8 1,-22 3-70,0-2 0,0-1 0,-1 0 0,0-2 0,-1 0 0,0-2 0,-1 0 0,-1-1 0,27-25 0,-33 27-2,0-1-1,-1 0 1,-1-1 0,0-1 0,0 1-1,-2-2 1,0 1 0,-1-1-1,0-1 1,-1 1 0,-1-1 0,-1 0-1,5-25 1,-10 41 0,0 1 0,1 0 0,-1-1 0,0 1 0,0 0 0,0-1 0,0 1 0,1-1 0,-1 1 0,0 0 0,0-1 0,0 1 0,0-1 0,0 1 0,0 0 0,0-1 0,0 1 0,0-1 0,0 1 0,0 0 0,-1-1 0,1 1 0,0-1 0,0 1 0,0 0 0,0-1 0,-1 1 0,1 0 0,0-1 0,0 1 0,-1 0 0,1-1 0,0 1 0,0 0 0,-1-1 0,-10 14 0,-11 30 0,12-20 12,1 0-1,-10 48 1,17-60-32,0 1 1,1 0 0,0-1 0,0 1-1,2 0 1,-1-1 0,2 1-1,3 18 1,-4-27-137,0 0-1,1 1 1,-1-1 0,1 0-1,0 0 1,-1 0 0,2 0-1,-1 0 1,0 0 0,0-1-1,4 4 1,21 10-4230,14-4-5004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0:02.5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265 8 18610,'0'0'6454,"-10"-1"-4564,2-1-1756,1 2 0,-1-1 0,1 1 0,-1 0 0,0 0 0,1 1 0,-1 0 1,1 1-1,0-1 0,-1 1 0,1 1 0,0-1 0,0 1 0,0 1 0,-10 6 1,1 1-73,0 1 0,1 0 1,-14 17-1,23-23-47,1 0-1,0 0 1,0 0 0,0 1-1,1 0 1,0 0 0,1 0 0,0 0-1,0 0 1,-3 11 0,6-17-15,-1 0 0,1 0 0,0 0 0,0 0 0,0 0 1,0 0-1,0 0 0,0 0 0,0 0 0,0 0 0,0 0 0,0-1 1,1 1-1,-1 0 0,0 0 0,1 0 0,-1 0 0,1 0 1,-1 0-1,1-1 0,-1 1 0,1 0 0,-1 0 0,1-1 0,0 1 1,-1 0-1,1-1 0,1 2 0,0-1 10,0-1 0,1 1 0,-1 0 0,1 0 0,-1-1 0,0 1 0,1-1 0,-1 0 1,1 0-1,4 0 0,3-1 27,0-1-1,-1 1 1,1-2 0,-1 1 0,10-5 0,-3-1-21,0 0-1,0-1 1,-1-1 0,-1 0-1,0-1 1,0-1 0,-1 0-1,-1-1 1,0 0 0,0-1-1,-2 0 1,0-1-1,0 0 1,7-17 0,-36 67-170,-18 39 351,35-68-324,-1 1 1,1-1-1,1 0 0,-1 1 1,1-1-1,0 1 0,1 0 0,0-1 1,0 1-1,1 10 0,0-16-97,-1 1 1,1-1-1,0 1 0,-1-1 1,1 0-1,0 1 0,0-1 0,0 0 1,0 1-1,0-1 0,0 0 1,1 0-1,-1 0 0,0 0 1,1 0-1,-1 0 0,0-1 0,1 1 1,-1 0-1,1-1 0,-1 1 1,1-1-1,0 1 0,-1-1 0,1 0 1,-1 1-1,1-1 0,0 0 1,-1 0-1,1 0 0,0-1 0,-1 1 1,1 0-1,-1-1 0,4 0 1,1 0-753,-1 0 0,1-1 0,0 0 0,0 0 0,-1 0 0,1-1 0,-1 0 0,9-5 0,11-17-4800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0:02.8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92 8040,'4'-13'3827,"-3"8"-2781,14-46 2096,-9 31 500,-6 18-712,-2 6 964,-21 47-2721,9-20 14,-14 44 0,25-66-1055,0 0 0,1 1 1,1-1-1,0 1 0,0 0 0,1-1 0,0 1 0,0-1 1,3 15-1,-2-22-120,-1 0 1,1 0 0,0 0 0,0 0-1,0 0 1,0 0 0,0 0 0,0 0-1,1 0 1,-1-1 0,1 1 0,-1 0-1,1-1 1,-1 0 0,1 1 0,0-1-1,0 0 1,2 2 0,1-1-63,1 0 1,-1 0-1,1 0 1,-1 0-1,1-1 0,10 1 1,2-1-1620,0-1 0,-1 0 1,31-6-1,-41 5 536,23-2 1674,-24 10 1505,-12 9 445,-1-7-2243,-1 0 0,-1-1-1,0 0 1,0 0 0,0-1 0,-1 0-1,0 0 1,0-1 0,-1-1 0,1 0-1,-1 0 1,0-1 0,-1 0 0,1-1-1,-1 0 1,-22 1 0,18-10-2402,15 5 1783,1 0 1,-1 0 0,1 0 0,-1 0-1,1 0 1,0 0 0,-1 0 0,1-1-1,0 1 1,0 0 0,0 0 0,0 0-1,0-1 1,0 1 0,0 0 0,1 0 0,-1 0-1,0 0 1,1 0 0,0-2 0,8-14-7638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0:03.4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150 37 22197,'0'0'3758,"-8"-1"-1185,-2 0-2182,1 0-1,-1 0 1,0 1 0,1 1-1,-1 0 1,-15 3-1,22-4-368,0 1 1,0-1-1,1 1 0,-1 0 0,0 0 0,0 0 1,1 0-1,-1 1 0,1-1 0,-1 1 0,1-1 1,0 1-1,-1 0 0,1 0 0,0 0 0,0 0 1,1 0-1,-1 1 0,0-1 0,1 0 0,-1 1 0,1 0 1,0-1-1,0 1 0,0 0 0,0-1 0,0 1 1,0 0-1,1 0 0,-1 5 0,1-7-41,1 0 1,-1 1-1,0-1 0,1 0 0,-1 0 0,1 0 1,0 0-1,-1 0 0,1 0 0,0 0 0,-1 0 1,1 0-1,0-1 0,0 1 0,0 0 1,0 0-1,0-1 0,0 1 0,0 0 0,0-1 1,0 1-1,0-1 0,0 0 0,0 1 0,0-1 1,0 0-1,2 1 0,41 7-1156,-25-6 196,-11 0 622,0 0 0,-1 0 0,1 1 0,-1 0 0,1 0-1,-1 1 1,0-1 0,0 2 0,-1-1 0,1 1 0,-1 0-1,0 0 1,7 9 0,-9-8 390,0 0 1,0 1-1,-1-1 0,0 1 1,0 0-1,-1 0 0,1 0 1,-2 0-1,1 0 0,-1 1 1,0-1-1,0 0 0,-1 1 1,-1 11-1,-1-5 278,0-1 0,-1 1 1,0-1-1,-1 0 0,0 1 0,-2-2 0,1 1 0,-1-1 0,-13 20 0,3-9 887,-1 0-1,-1 0 1,-35 32-1,50-51-1182,-1-1 0,1 0 0,-1-1 0,0 1 0,0-1 0,1 1 0,-9 2 0,11-5-15,1 0-1,-1 0 1,0 0-1,0 1 1,1-1-1,-1 0 1,0 0-1,0-1 1,1 1-1,-1 0 1,0 0-1,0 0 1,1 0-1,-1-1 1,0 1-1,1 0 1,-1-1-1,0 1 1,1 0-1,-1-1 1,1 1-1,-1-1 1,0 1-1,1-1 1,-1 1 0,1-1-1,0 1 1,-1-1-1,1 0 1,-1 1-1,1-1 1,0 0-1,-1 1 1,1-1-1,0 0 1,0 1-1,0-1 1,-1 0-1,1 0 1,0 1-1,0-1 1,0 0-1,0 0 1,0 1-1,0-1 1,1 0-1,-1 1 1,0-1-1,1-1 1,0-11-48,0 1 0,2-1-1,-1 1 1,2 0 0,-1 0 0,2 0 0,0 0-1,0 0 1,1 1 0,0 0 0,1 1-1,0-1 1,15-15 0,12-12-487,78-65-1,-108 99 510,53-41-1313,36-33 206,-83 68 1137,0 0 0,-1-1 0,0 0-1,0-1 1,-1 0 0,6-13 0,-12 23 47,-1 1 0,0-1 0,0 0 1,-1 0-1,1 1 0,0-1 0,0 0 1,-1 0-1,1 0 0,-1 0 0,0 0 1,0 0-1,0 0 0,0 0 0,0 0 1,0 0-1,0 0 0,0 0 0,-2-3 1,2 4-4,-1 1 0,0-1 0,0 0 0,0 1 0,0-1 0,0 0 1,0 1-1,0-1 0,0 1 0,0 0 0,0-1 0,0 1 0,0 0 1,0 0-1,0 0 0,0 0 0,0 0 0,0 0 0,-1 0 0,1 0 1,0 0-1,0 0 0,0 0 0,-2 1 0,-4 1 63,0 1-1,0-1 1,-1 1 0,2 0-1,-1 1 1,0 0 0,1 0-1,-12 9 1,2 3 79,1 1-1,-14 18 1,26-32-168,1 0 0,-1 1 1,1-1-1,0 1 0,0 0 1,0-1-1,0 1 0,0 0 1,1 0-1,0 0 0,0 1 1,0-1-1,0 0 0,1 0 1,0 0-1,-1 1 0,2-1 1,0 8-1,0-11-36,0 1 0,0-1-1,1 1 1,-1-1 0,1 0 0,-1 0-1,1 0 1,-1 0 0,1 0 0,-1 0-1,1 0 1,0 0 0,0 0 0,-1-1-1,1 1 1,0-1 0,0 0 0,0 1-1,0-1 1,0 0 0,0 0 0,1 0-1,49-1-1674,-48 1 1368,4-1-1274,0 0 0,0-1 0,0 1 0,0-2 1,0 1-1,-1-1 0,13-7 0,17-11-13865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0:03.8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114 0 17360,'0'0'2680,"-12"3"-144,5-1-2137,-1 0 152,0 0 0,0 0 1,0 1-1,0-1 0,0 2 0,1-1 0,-1 1 0,1 1 0,-13 9 0,19-14-547,1 0 0,0 1 1,0-1-1,-1 0 0,1 0 1,0 1-1,0-1 0,-1 0 1,1 0-1,0 1 0,0-1 1,0 0-1,0 1 0,-1-1 1,1 0-1,0 1 0,0-1 1,0 0-1,0 1 0,0-1 1,0 0-1,0 1 0,0-1 1,0 0-1,0 1 0,0-1 1,0 0-1,0 1 0,0-1 1,0 0-1,0 1 0,1-1 1,-1 0-1,0 1 0,0-1 1,0 0-1,0 1 0,1-1 1,-1 0-1,0 0 0,1 1 1,18 5 187,32-4-144,-45-2-150,15 0-292,-3-1-184,-1 1 0,1 0-1,0 2 1,0 0 0,-1 1 0,32 9-1,-48-12 651,0 1-1,0-1 0,0 1 0,0-1 1,0 1-1,0-1 0,0 1 0,0 0 1,-1 0-1,1-1 0,0 1 0,0 0 1,0 0-1,-1 0 0,1 0 0,-1 0 1,1 0-1,-1 0 0,1 0 0,-1 0 1,1 0-1,-1 0 0,0 0 0,0 0 0,1 0 1,-1 1-1,0-1 0,0 0 0,0 0 1,0 0-1,-1 0 0,1 0 0,0 0 1,0 1-1,-1-1 0,1 0 0,0 0 1,-1 0-1,1 0 0,-1 0 0,0 0 1,1 0-1,-1 0 0,0-1 0,1 1 1,-1 0-1,0 0 0,-1 1 0,-3 4 497,-1 0 0,1-1-1,-1 1 1,0-1 0,-9 5 0,4-2-427,0-1-1,-1 0 1,1-1 0,-1 0 0,0-1 0,-1 0 0,1-1 0,-1-1 0,-22 4 0,34-8-546,1 0 0,-1-1-1,1 1 1,0 0 0,0 0 0,-1 0 0,1-1-1,0 1 1,0 0 0,0 0 0,1 0 0,-1-1 0,0 1-1,0 0 1,1 0 0,-1 0 0,0-1 0,1 1-1,1-2 1,10-14-7239,6-1-3610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0:04.1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182 2 3171,'0'0'25448,"-10"-1"-23793,3 1-1571,0-1 0,0 1 0,1 0 0,-1 1 0,0 0 0,0 0 1,0 0-1,1 1 0,-1 0 0,1 0 0,-1 1 0,1 0 0,0 0 0,0 0 0,0 1 0,1 0 0,-1 0 0,1 0 0,-9 10 1,10-10-76,1 0 0,-1 0 0,1 0 1,0 0-1,1 0 0,-1 0 0,1 1 0,0-1 1,0 1-1,0 0 0,0 0 0,1 0 1,0 0-1,0 0 0,0 7 0,1-10-45,1 0-1,-1 0 1,1 1-1,-1-1 1,1 0-1,0 0 0,0 0 1,0 1-1,0-1 1,0 0-1,1-1 1,-1 1-1,1 0 1,-1 0-1,1 0 0,-1-1 1,1 1-1,0-1 1,0 1-1,0-1 1,0 0-1,0 0 0,0 0 1,0 0-1,1 0 1,-1 0-1,0-1 1,0 1-1,1-1 1,-1 0-1,0 1 0,1-1 1,-1 0-1,4-1 1,8 3-1054,1-2 1,-1 0-1,28-4 0,-32 2-83,-1 0-1,0-1 1,0 0-1,0 0 1,-1-1-1,1 0 1,8-5-1,23-19-9049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0:04.5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138 1 14734,'0'0'3988,"-11"11"-401,-9 11-1433,0 1 0,-27 44-1,42-60-1953,0 1 0,0 0 0,1 0-1,0 1 1,1-1 0,0 1 0,0 0-1,1 0 1,0 0 0,1 0-1,0 0 1,0 0 0,1 0 0,0 0-1,2 16 1,0-22-221,-1 0 0,1 0 0,0 0 0,0 0 0,1 0 0,-1 0 0,0-1 0,1 1 1,0-1-1,-1 1 0,1-1 0,0 0 0,0 0 0,1-1 0,-1 1 0,0-1 0,0 1 0,1-1 0,-1 0 0,1 0 0,-1-1 0,1 1 0,-1-1 0,1 1 0,6-1 0,0 0-583,1 1-1,0-1 1,-1-1-1,1 0 1,-1 0-1,1-1 1,16-6-1,-10 0-256,-14 6 1013,0 0 1,1 0 0,-1 0-1,1 1 1,-1 0 0,1 0-1,-1 0 1,6-1 0,-15 29 3749,-13 4-2445,15-26-1558,1-1-1,0 1 1,0 0-1,0 1 1,0-1 0,1 0-1,0 1 1,0-1-1,0 1 1,-1 10 0,8-16-5304,13-16-935,-6-4-1694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0:04.8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93 0 19474,'0'0'9610,"-28"65"-7849,11-30-608,0 4-384,2 3-769,6 0 0,2-3 0,7-3 0,0-6-1025,6-8-1569,10-7-2147,1-9-2914</inkml:trace>
  <inkml:trace contextRef="#ctx0" brushRef="#br0" timeOffset="1">233 224 18385,'0'0'7501,"-9"2"-4843,3 0-2414,-1 0-1,1 0 0,-1 1 0,1 0 1,0 0-1,1 1 0,-1-1 0,0 1 1,1 0-1,-8 9 0,10-10-165,0 0-1,0 1 0,0 0 1,0 0-1,1-1 0,-1 2 1,1-1-1,0 0 0,1 0 1,-1 1-1,1-1 0,-1 1 1,1-1-1,1 1 0,-1 0 1,1-1-1,0 1 0,0 0 1,0 5-1,1-9-77,0 1 0,-1-1 0,1 1 0,0-1 0,0 0 0,0 0 0,0 0 0,0 1 0,0-1 0,0 0 0,0 0 0,1 0 0,-1 0 0,0-1 0,1 1 0,-1 0 0,0-1 0,1 1 0,-1 0 0,1-1 0,-1 0 0,1 1 0,-1-1 0,1 0 0,-1 0 0,1 0 0,-1 0 0,1 0 0,-1 0 0,3-1 0,0 1 0,0 0 0,0 0 0,0 0 0,0-1 0,0 0 0,0 0 0,0 0 0,0-1 0,0 1 0,0-1 0,3-2 0,-1-1 0,-1-1 0,1 0 0,-1 0 0,0 0 0,-1-1 0,5-8 0,-7 13 0,-1-1 0,1 0 0,-1 0 0,1 0 0,-1 0 0,0 0 0,0 0 0,-1 0 0,1 0 0,-1 0 0,1 0 0,-1-1 0,0 1 0,0 0 0,-1 0 0,1 0 0,0 0 0,-2-4 0,1 6-190,0 0 0,0 0 0,0 0 0,1 1 0,-1-1 0,0 0 0,0 1 0,0-1 0,0 1 0,-1-1 0,1 1-1,0-1 1,0 1 0,0 0 0,0 0 0,0 0 0,0-1 0,-1 1 0,0 0 0,1 0-15,1 0 1,-1 0-1,0 0 0,1 0 1,-1 0-1,0 0 0,1 0 1,-1 0-1,0 0 0,1 0 1,-1 0-1,1 0 0,-1 1 0,0-1 1,1 0-1,-1 0 0,1 1 1,-1-1-1,1 0 0,-1 1 1,1-1-1,-1 1 0,1-1 1,-1 0-1,1 1 0,-1-1 0,1 1 1,0-1-1,-1 1 0,1-1 1,0 1-1,-1 0 0,1-1 1,0 1-1,0 4-7568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0:05.2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183 7 21236,'0'0'4447,"-11"-2"-1831,3 1-2374,1-1 1,-1 1 0,1 1-1,-1 0 1,0 0-1,1 0 1,-1 1 0,1 0-1,-1 0 1,1 1-1,-1 0 1,1 1 0,0-1-1,0 1 1,0 1-1,1-1 1,-8 6 0,11-7-234,1 0-1,-1 0 1,1 0 0,-1 0 0,1 0 0,0 1 0,0-1 0,1 1 0,-1-1 0,0 1 0,1 0 0,-1-1 0,1 1 0,0 0 0,0 0 0,0 0-1,0 4 1,1-5-36,0-1-1,1 1 0,-1 0 1,1-1-1,-1 1 0,1-1 1,0 1-1,0 0 0,-1-1 1,1 0-1,0 1 0,0-1 1,1 0-1,-1 1 0,0-1 0,0 0 1,1 0-1,-1 0 0,0 0 1,1 0-1,-1 0 0,1-1 1,-1 1-1,1 0 0,0-1 1,-1 1-1,1-1 0,-1 1 1,1-1-1,0 0 0,0 0 1,2 0-1,36 5-3675,1-2 0,54-3 0,-39-1 1146,-57 1 2704,1 0 1,0 1-1,-1-1 1,1 0-1,-1 1 1,1-1-1,0 0 1,-1 1-1,1-1 1,0 1-1,-1-1 1,1 0-1,0 1 1,0-1-1,-1 1 1,1-1-1,0 1 0,0-1 1,0 1-1,0-1 1,0 1-1,0-1 1,0 1-1,0-1 1,0 1-1,0-1 1,0 1-1,0-1 1,0 1-1,0-1 1,0 1-1,0-1 1,0 1-1,1-1 1,-1 1-1,0-1 1,0 1-1,1-1 1,-1 1-1,0-1 1,1 0-1,-1 1 1,0-1-1,1 0 1,-1 1-1,1-1 1,-1 0-1,1 1 1,-1-1-1,0 0 1,1 0-1,-1 0 1,1 1-1,-1-1 1,1 0-1,-1 0 1,1 0-1,-1 0 1,1 0-1,-1 0 1,1 0-1,-1 0 1,1 0-1,-1 0 1,2 0-1,-36 27 3214,10-13-3183,0-1 0,-1-2 0,0 0 0,-1-2 0,-1-1 1,1-1-1,-45 6 0,88-19-3052,16-14-7132,-20 11 6065,24-14-5951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0:05.5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167 2 11723,'0'0'18119,"-12"-1"-17425,3 1-560,0 0 0,-1 1 0,1 0 1,0 0-1,0 1 0,0 1 1,-10 3-1,14-5-117,1 1 0,0 0 0,-1 0 0,1 0 0,0 1 0,0 0 0,0-1 0,0 1 0,1 1 0,-1-1 0,1 0 0,0 1 0,0 0 0,0-1 0,0 1 0,1 1 0,-1-1 0,1 0 0,-2 6 0,4-9-102,0 0-1,0 1 1,0-1-1,0 1 1,0-1-1,0 0 1,0 1-1,0-1 1,0 0-1,1 1 0,-1-1 1,1 0-1,-1 1 1,1-1-1,-1 0 1,1 0-1,0 1 1,-1-1-1,1 0 1,0 0-1,0 0 1,0 0-1,0 0 1,0 0-1,0 0 1,0-1-1,0 1 1,1 0-1,-1-1 1,0 1-1,0 0 1,1-1-1,-1 1 1,0-1-1,1 0 0,1 1 1,57 10-4549,-52-10 3635,94 6-11376,-69-4 5473</inkml:trace>
  <inkml:trace contextRef="#ctx0" brushRef="#br0" timeOffset="1">274 153 2114,'12'8'6854,"-12"2"-447,0 4-1315,-9 4-671,-14 0-994,-8 2-769,-4 0-864,-2-3-1794,1-3 0,0-4 0,7-6 0,4-4 0,10 0-3716,8-15-7782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0:06.5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38 155 13068,'0'0'7832,"10"1"-5777,3-1-1658,0 0-1,0-2 1,1 1 0,-1-1-1,0-1 1,0-1-1,-1 1 1,16-8 0,-23 9-380,0 0 1,0 0 0,0 0 0,-1-1-1,1 1 1,-1-1 0,0 0-1,1 0 1,-1-1 0,-1 1 0,1-1-1,0 0 1,-1 0 0,0 0 0,0 0-1,0-1 1,-1 1 0,1-1-1,-1 0 1,0 0 0,-1 0 0,1 0-1,-1 0 1,0 0 0,1-9 0,-2 13-25,-1 0 1,1-1 0,-1 1 0,0 0 0,0 0 0,1-1 0,-1 1 0,0 0 0,0 0 0,0 0 0,0 0 0,0 0 0,0 0 0,-1 0 0,1 1 0,0-1-1,0 0 1,-1 0 0,1 1 0,0-1 0,-1 1 0,1 0 0,-1-1 0,1 1 0,0 0 0,-1 0 0,1-1 0,-1 1 0,1 1 0,-1-1 0,-1 0-1,-52 4-97,44-1 102,1 0 1,1 0-1,-1 1 1,0 1-1,1-1 1,0 2-1,0-1 1,0 1-1,1 1 1,0-1-1,-13 15 1,16-17 27,1 1-1,-1 0 1,1 0 0,0 0 0,1 1-1,-1-1 1,1 1 0,0 0 0,1 0-1,-1 0 1,1 0 0,0 0 0,1 1-1,0-1 1,0 0 0,0 1 0,0-1-1,1 1 1,0-1 0,2 9 0,-2-13-8,1 0 1,0 1-1,0-1 0,1 0 1,-1 0-1,0 0 1,1 0-1,-1 0 1,1 0-1,0 0 0,0-1 1,-1 1-1,1 0 1,0-1-1,0 1 0,1-1 1,-1 0-1,0 0 1,0 0-1,1 0 1,-1 0-1,0 0 0,1-1 1,4 1-1,7 1 49,0 0 0,0-1 0,18-1 0,-18 0-21,3-1-39,-1-1 0,1 0 0,-1-1 0,0 0 0,0-2-1,0 0 1,-1 0 0,0-2 0,0 0 0,0 0 0,-1-1 0,0-1 0,0-1 0,-1 0 0,-1-1 0,0 0 0,0 0 0,-1-2 0,12-16 0,-21 27 478,-3 6-357,0 0-1,0 0 1,-1 0-1,1-1 1,-1 1-1,0-1 1,0 1-1,-3 4 1,-6 11 513,10-16-543,-1 0-1,1 0 1,0 1 0,0-1 0,0 1 0,0-1-1,1 1 1,-1-1 0,1 1 0,0-1 0,0 1-1,0-1 1,1 7 0,0-8-62,0-1 0,0 1-1,1-1 1,-1 1 0,0-1 0,0 1-1,1-1 1,-1 0 0,1 0 0,-1 0-1,1 0 1,-1 0 0,1 0 0,-1 0-1,1-1 1,0 1 0,0 0 0,-1-1-1,1 0 1,0 1 0,0-1 0,0 0-1,0 0 1,-1 0 0,1 0 0,0 0-1,2-1 1,17 0-75,1-1 0,-1-2 0,0 0 1,0-1-1,-1-1 0,1-1 0,-1-1 0,23-12 0,4-1 5,-46 21 33,-1 0 0,0 0 0,0 0 0,0 0 0,1 0-1,-1 0 1,0 0 0,0-1 0,1 1 0,-1 0 0,0 0 0,0 0 0,1 0 0,-1 0 0,0 0 0,0 0 0,0 0 0,1 0 0,-1 0 0,0 0 0,0 0 0,1 0 0,-1 1 0,0-1 0,0 0 0,1 0 0,-1 0 0,0 0 0,0 0 0,0 0 0,1 1 0,-1-1 0,0 0 0,0 0 0,0 0 0,0 0 0,0 1 0,1-1 0,-1 0 0,0 0 0,0 0 0,0 1 0,0 13-87,-10 16 43,8-24 82,-2 2-9,0 0 1,1 0-1,0 0 0,1 1 0,-1-1 0,2 1 0,-2 12 0,3-20-139,1-1 0,-1 1 1,0-1-1,1 1 0,-1-1 0,1 0 0,-1 1 1,1-1-1,-1 1 0,1-1 0,-1 0 0,1 1 1,0-1-1,-1 0 0,1 0 0,-1 1 0,1-1 1,0 0-1,-1 0 0,1 0 0,0 0 0,-1 0 1,1 0-1,0 0 0,-1 0 0,1 0 0,0 0 1,-1 0-1,1 0 0,-1-1 0,1 1 0,0 0 1,-1 0-1,1-1 0,-1 1 0,1 0 0,-1-1 1,1 1-1,0-1 0,28-13-5717,-4-7-2474,3-7-4067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0:06.9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0 18674,'0'0'8872,"-10"75"-8808,10-41-672,0 2-1795,0 2-2690,5-2-6213</inkml:trace>
  <inkml:trace contextRef="#ctx0" brushRef="#br0" timeOffset="1">23 591 18546,'0'0'13676,"23"-4"-29210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5:36.2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38 166 15791,'0'0'1505,"3"-8"214,-1 1-1536,0 0 0,0 0 0,1 0 0,0 1 0,0-1 0,1 1 0,-1 0 0,1 0 0,1 0 0,-1 0 0,1 1 0,0 0 0,0 0 0,1 0 0,0 1 0,-1 0 0,2 0 0,-1 0 0,0 1 0,1 0 0,11-4-1,2-1 117,1 1 0,0 1 0,1 1 0,0 1 0,-1 0 0,27 1 0,-46 3-242,0 0 0,0 0 0,0 0 0,0 0-1,0 1 1,0-1 0,0 1 0,0-1 0,-1 1 0,1 0 0,0 0 0,0 0-1,-1 0 1,1 0 0,-1 0 0,1 0 0,-1 0 0,1 1 0,-1-1 0,0 1-1,2 1 1,-1 1 112,0-1 0,0 1-1,0 0 1,-1 0-1,1 0 1,-1 1 0,0-1-1,0 0 1,0 6 0,0 4 241,-1-1 0,-1 1-1,0 0 1,0-1 0,-6 20 0,-2-4-224,-1 0-1,-1-1 0,-2-1 1,-1 0-1,-21 32 1,-99 123 832,86-120-912,31-41-106,-40 60 0,54-76 0,0 1 0,0 0 0,0 0 0,1 0 0,-1 1 0,2-1 0,-1 1 0,1-1 0,0 1 0,0-1 0,0 14 0,2-18 0,0 0 0,-1 0 0,1 0 0,0 1 0,0-1 0,1 0 0,-1-1 0,0 1 0,1 0 0,-1 0 0,1-1 0,-1 1 0,1 0 0,0-1 0,-1 0 0,1 1 0,0-1 0,0 0 0,0 0 0,0 0 0,1 0 0,-1 0 0,3 0 0,59 13 0,-61-13 0,141 9 0,-107-9 0,0 1 0,0 2 0,63 15 0,-96-19 8,-1 1-1,0 0 1,0 1-1,0-1 1,0 1-1,-1-1 1,1 1 0,0 0-1,-1 0 1,1 0-1,-1 0 1,1 1 0,-1-1-1,0 1 1,0-1-1,3 5 1,-2 1-74,0 0-1,0-1 1,0 1 0,2 16 0,-1-6-271,-4-15-3363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5:46.2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344 1 11499,'-101'54'5439,"76"-38"-4718,1 1 0,1 1 0,-39 39 0,51-46-501,0 1 0,1 0-1,1 1 1,0 0 0,1 1 0,0-1 0,1 1 0,0 1 0,1-1-1,1 1 1,1 0 0,0 1 0,1-1 0,0 1 0,0 30-1,2-40-176,1 0-1,1 0 1,-1 1-1,1-1 1,0 0-1,1 0 1,-1 0 0,1 0-1,0 0 1,1-1-1,0 1 1,-1-1-1,2 1 1,-1-1-1,1 0 1,-1 0-1,1 0 1,8 7-1,-5-7-14,1-1 0,-1 1 0,0-1 0,1 0 0,0-1-1,0 0 1,0 0 0,0-1 0,1 0 0,-1-1 0,1 0 0,9 1 0,8-2 207,-1-1 1,0-1 0,0-1 0,0-1 0,0-1 0,0-2 0,-1 0 0,31-15 0,-7-1 273,-1-2 0,-1-2-1,-1-2 1,-1-2 0,-2-2-1,45-45 1,-79 70-283,0-1 0,0 0 0,-1-1 0,0 0 0,-1 0 1,6-12-1,-11 19-193,1 0 0,-1 1 0,0-1 0,0 0 0,-1 0 0,1 0 0,0 0 0,-1 0 0,0 0 0,0 0 0,0 0 0,0 0 0,0 1 0,0-1 0,-1 0 0,0 0 0,1 0 0,-1 0 0,0 0 0,0 1 0,-1-1 0,1 0 0,-1 1 0,1-1 0,-1 1 0,0-1 0,1 1 0,-1 0 0,-3-3 0,-3 0-33,1 0 0,-1 0 0,0 1 0,0 0 0,0 0 0,-1 1 0,1 0 0,-1 0 0,0 1 0,-17-2 0,-10 0 0,-50 2 0,67 2 0,-10 2-565,1 1-1,-54 12 1,18-3-1551,50-12-4028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5:47.0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426 140 18001,'-11'-12'2749,"-4"-4"-2241,-1 0-1,0 1 1,-2 0-1,-35-22 0,48 33-388,-1 1 0,1-1 0,-1 2 0,0-1 1,0 0-1,0 1 0,-1 0 0,1 1 0,0-1 0,-1 1 0,1 1 0,-1-1 0,1 1 0,-1 0 0,1 0 0,-1 1 0,1 0 0,-1 0 0,1 1 0,0 0 0,-1 0 0,1 0 0,0 0 0,0 1 0,-6 4 0,3 1 8,-1 1-1,1 0 1,1 0-1,0 0 1,0 1-1,0 1 0,2-1 1,-1 1-1,1 0 1,1 1-1,0-1 1,0 1-1,-3 18 1,0 3 234,1 0-1,2 0 1,-2 64 0,7-79-174,0 0 0,2 0 1,0 0-1,1-1 0,1 1 0,0 0 0,1-1 1,1 0-1,12 22 0,-14-30-152,1-1 0,0 0 0,0 0 0,1 0 0,0-1 0,1 0 0,-1 0 0,1 0 1,1-1-1,-1 0 0,1-1 0,0 1 0,0-2 0,1 1 0,0-1 0,-1 0 0,1-1 0,0 0 0,14 2 0,-7-3-21,0-1-1,0 0 0,0-1 1,-1-1-1,1-1 1,0 0-1,0-1 1,-1-1-1,1 0 1,-1-1-1,0-1 1,-1 0-1,1-1 1,-1-1-1,24-17 1,-17 10 17,-1-1 1,0-1 0,-1-1 0,-2-1 0,1 0 0,-2-1-1,-1-1 1,-1 0 0,13-26 0,-22 38-29,-1 0 0,0-1 0,0 1 0,-1-1 0,0 0 1,-1 0-1,0 0 0,-1 0 0,0 0 0,-1-1 0,0 1 0,-2-17 0,1 21-24,-1-1-1,0 0 1,0 0-1,-1 0 1,0 1-1,0 0 1,0-1-1,-1 1 1,0 0-1,0 1 1,0-1-1,-1 1 1,0 0-1,0 0 1,0 0-1,-1 1 1,0-1-1,-9-4 1,0 1-374,0 1 0,-1 0 0,0 1 1,0 1-1,0 0 0,-24-3 0,-4 3-2755,-54 0-1,-3 4-4552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5:55.6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219 59 10570,'-13'-4'1842,"-22"-7"-302,-68-22 3389,37 23 2508,65 10-6337,4 0-347,963 0 3843,-1001 1-7444,-12 2-6783,41-2 6944,25-3-5785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5:56.0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 1 18514,'0'0'5397,"10"0"-4853,42 7 29,0 3 0,-1 1 0,-1 3 0,0 1 0,55 27 0,-98-39-574,0 0 0,-1 0 0,0 1 0,0 0 0,0 0 0,0 0 0,-1 1 0,1 0 0,-1 0 0,6 9 0,-9-12 14,-1 1 1,0-1-1,0 1 0,0-1 1,0 1-1,-1 0 1,1-1-1,-1 1 1,1-1-1,-1 1 1,0 0-1,0-1 1,0 1-1,0 0 0,-1 0 1,1-1-1,-1 1 1,0-1-1,1 1 1,-1-1-1,0 1 1,0-1-1,-1 1 1,1-1-1,-1 0 0,1 0 1,-1 1-1,1-1 1,-1 0-1,-3 2 1,-11 12 186,0 0-1,-1-2 1,-1 0 0,0-1 0,-20 11 0,-104 48 1734,90-48-1267,-67 42 1,112-61-749,-1 1-1,1-1 1,0 2-1,-8 7 1,13-12-25,1 0 1,-1-1-1,1 1 1,0 0-1,-1 0 1,1 0 0,0 0-1,0 0 1,0 0-1,1 1 1,-1-1-1,0 0 1,1 0-1,-1 1 1,1-1-1,0 0 1,0 0-1,0 1 1,0-1-1,0 0 1,1 4-1,0-5-136,-1 0-1,0-1 1,0 1-1,1 0 1,-1 0-1,1-1 1,-1 1-1,1 0 1,-1-1 0,1 1-1,-1 0 1,1-1-1,0 1 1,-1-1-1,1 1 1,0-1-1,-1 1 1,1-1 0,0 0-1,0 1 1,-1-1-1,1 0 1,2 1-1,34 2-9691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5:57.0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86 15631,'4'-11'3059,"-3"7"-2489,11-35 922,-12 37-1266,1 0 0,0 0 0,0 0 0,0 0 0,0 0 0,0 0-1,0 0 1,0 1 0,1-1 0,-1 0 0,1 1 0,-1-1 0,1 1 0,0-1-1,0 1 1,-1 0 0,4-1 0,-5 2-159,1-1 0,0 1-1,0 0 1,0 0 0,0 1-1,-1-1 1,1 0 0,0 0 0,0 0-1,0 1 1,0-1 0,-1 0-1,1 1 1,0-1 0,0 0-1,-1 1 1,1-1 0,0 1 0,-1-1-1,1 1 1,-1 0 0,1-1-1,-1 1 1,1 0 0,-1-1 0,1 1-1,-1 0 1,1-1 0,-1 1-1,0 0 1,1 0 0,-1 0-1,0-1 1,0 3 0,8 33 669,-8-33-577,8 74 1084,-4 155 1,-28 79-794,18-248-237,-4 29 86,2-11-547,5-48-2916,0-77-4699,-3 15 1318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5:57.4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2 136 18289,'0'14'2200,"0"-7"-2008,-1 19 700,1 0-1,1 0 1,1 0-1,11 46 0,12 2 474,3-1 0,64 117 0,-92-189-1347,4 5 143,-1 0 0,1 0 0,1 0 0,-1 0 0,7 6 0,-11-11-119,1-1-1,0 1 1,0 0 0,0 0-1,0-1 1,0 1 0,0-1-1,0 1 1,0-1 0,0 1-1,0-1 1,0 1 0,0-1-1,0 0 1,0 0 0,0 0 0,0 0-1,1 1 1,-1-1 0,0-1-1,0 1 1,0 0 0,0 0-1,0 0 1,0-1 0,0 1-1,1 0 1,-1-1 0,0 1-1,0-1 1,0 1 0,0-1-1,-1 0 1,1 1 0,0-1-1,0 0 1,0 0 0,0 1-1,-1-1 1,1 0 0,0 0-1,0-2 1,12-17 80,-1-2 0,0 0 1,-2 0-1,-1-1 0,8-25 0,-2 4-97,-8 24-47,71-195-3134,-3-2-6040,-59 163-7738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7:53.0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14 622 16848,'-2'9'3422,"-8"28"-1991,10-36-1379,0 0 0,-1 0 0,1 0 1,0 0-1,0 0 0,0 0 1,0 0-1,0 0 0,0 0 1,0 0-1,0 0 0,1 1 1,-1-1-1,0 0 0,0 0 1,1 0-1,-1 0 0,1 0 0,-1 0 1,1-1-1,0 1 0,-1 0 1,1 0-1,0 0 0,-1 0 1,1-1-1,0 1 0,0 0 1,0-1-1,0 1 0,0 0 1,0-1-1,0 1 0,0-1 0,0 0 1,0 1-1,0-1 0,0 0 1,0 0-1,0 1 0,0-1 1,0 0-1,0 0 0,0 0 1,0 0-1,0-1 0,0 1 1,0 0-1,0 0 0,2-1 0,5 0 205,1-1-1,-1 1 1,1-2-1,14-5 1,7-7 138,0-1 0,-1-1 0,-1-2-1,30-25 1,100-97-183,-157 140-209,66-60 376,-4-4 0,-2-2 0,-3-3 0,62-98 0,-120 181 1260,-5 19-1589,-2-1 1,-21 59-1,5-20-47,-28 116-407,27-60-5752,17-71-2252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7:54.8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0 211 18770,'0'0'11157,"13"-10"-10548,147-138-68,-119 108-559,-40 39 12,0 0 1,0 0-1,-1 0 1,1 0-1,0 0 1,0 0 0,0 1-1,0-1 1,0 0-1,0 1 1,0-1-1,0 1 1,0-1-1,0 1 1,1-1 0,-1 1-1,0 0 1,2-1-1,-3 2-1,1-1 0,-1 1 0,0-1 0,1 1 0,-1-1 0,0 1-1,1-1 1,-1 1 0,0-1 0,0 1 0,0-1 0,1 1 0,-1-1 0,0 1-1,0 0 1,0-1 0,0 1 0,0-1 0,0 1 0,0-1 0,0 1 0,0 0-1,0-1 1,0 1 0,-1 0 0,-12 47-73,-10 6-46,8-17 274,-12 40-1,24-65-763,0 0-1,1 1 0,1 0 0,-1 13 1,2-26 477,0 1 0,0-1 1,0 0-1,0 0 1,0 1-1,0-1 0,1 0 1,-1 0-1,0 0 1,0 1-1,0-1 0,0 0 1,0 0-1,1 0 1,-1 1-1,0-1 0,0 0 1,0 0-1,1 0 1,-1 0-1,0 0 0,0 1 1,1-1-1,-1 0 1,0 0-1,0 0 0,0 0 1,1 0-1,-1 0 1,0 0-1,0 0 1,1 0-1,-1 0 0,0 0 1,0 0-1,1 0 1,-1 0-1,0 0 0,0 0 1,1 0-1,-1 0 1,0-1-1,0 1 0,1 0 1,-1 0-1,0 0 1,0 0-1,0 0 0,1-1 1,-1 1-1,0 0 1,0 0-1,11-11-5781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7:55.2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75 25144,'0'0'6502,"46"-48"-14414,-25 22 65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7:55.6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645 68 15407,'-15'-5'752,"-15"-5"-203,0 2-1,-1 1 1,-62-5-1,71 11-474,1 1-1,-1 1 1,0 1-1,0 1 1,-34 10-1,44-9-62,0 1 1,0 0-1,0 1 1,1 0-1,-1 1 0,2 0 1,-1 1-1,1 1 0,0-1 1,-15 19-1,7-6 181,2 0-1,1 1 0,0 1 0,2 1 1,0 0-1,-10 31 0,16-38-63,2 1-1,0 0 0,0 0 0,2 0 1,0 0-1,1 0 0,1 1 0,1-1 0,1 1 1,3 19-1,-3-31-51,1 0-1,0-1 1,0 1 0,0 0 0,1-1-1,0 0 1,1 0 0,-1 0 0,1 0 0,0 0-1,1-1 1,-1 0 0,11 10 0,-5-8-24,0 0 1,0-1-1,0 0 0,0 0 1,1-1-1,0 0 1,19 5-1,-2-4 15,0 0 0,0-2 0,0-1 0,1-1 0,-1-2-1,31-3 1,-37 1 267,0-2-1,-1-1 1,0-1-1,0 0 1,0-2-1,-1 0 1,0-1-1,0-1 0,-1-1 1,-1-1-1,0-1 1,0 0-1,23-24 1,-29 26-98,-1-1 1,-1 0-1,1-1 0,-2 0 1,0 0-1,-1-1 1,0 0-1,-1-1 1,0 0-1,-1 0 1,-1 0-1,-1-1 0,0 0 1,-1 1-1,0-1 1,-2-1-1,0 1 1,-2-31-1,-1 35-236,-1 1-1,0-1 1,0 1 0,-1 0 0,-1 0-1,0 0 1,-1 1 0,0-1 0,0 1-1,-1 1 1,0-1 0,-1 1 0,0 0-1,-1 1 1,0 0 0,0 0-1,0 1 1,-1 0 0,-11-5 0,4 2-57,0 1 1,-1 1-1,0 1 1,0 0-1,0 2 1,-1 0-1,0 0 1,0 2-1,0 1 1,0 0-1,-21 1 1,33 1-497,-1 1 1,1 0 0,-1 0-1,1 0 1,-1 1 0,1 0-1,0 0 1,0 1 0,0 0 0,0 0-1,0 1 1,-10 7 0,-23 24-7376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7:57.5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90 17905,'0'0'3961,"5"-9"-2386,0 3-1329,-1 0 0,1 0 0,0 1 0,1-1 0,-1 1 1,1 0-1,0 1 0,1-1 0,-1 1 0,1 1 0,0-1 0,0 1 1,0 0-1,0 1 0,0-1 0,0 1 0,1 1 0,12-2 0,-10 2-145,-3 0-57,0 0-1,0 0 1,0 0 0,0 1-1,0 1 1,12 1 0,-18-2-45,1 1 1,-1-1-1,0 1 0,1 0 1,-1-1-1,0 1 1,0 0-1,0 0 1,0 0-1,0 0 1,0 0-1,0 0 1,0 0-1,0 0 0,0 0 1,0 1-1,-1-1 1,1 0-1,0 0 1,-1 1-1,1-1 1,-1 0-1,0 1 0,1-1 1,-1 1-1,0-1 1,0 1-1,0-1 1,0 0-1,0 1 1,0-1-1,0 1 0,-1-1 1,1 0-1,0 1 1,-1-1-1,1 1 1,-1-1-1,-1 2 1,-1 7 26,-1 1 1,-1-1 0,0 0-1,0-1 1,-1 1 0,-13 16 0,-51 53 122,43-50-144,-13 10-27,27-26 153,0 0 1,0 0-1,2 1 1,-16 23 0,26-37-126,1 1 1,0-1-1,0 0 1,0 0-1,0 0 1,0 1-1,-1-1 0,1 0 1,0 0-1,0 1 1,0-1-1,0 0 1,0 0-1,0 1 1,0-1-1,0 0 1,0 0-1,0 1 1,0-1-1,0 0 1,0 0-1,0 1 1,0-1-1,0 0 1,0 0-1,1 1 1,-1-1-1,0 0 1,0 0-1,0 0 1,0 1-1,0-1 1,1 0-1,-1 0 1,0 0-1,0 1 1,0-1-1,0 0 1,1 0-1,13 2 48,17-7-181,41-23-2548,-24 4-2873,-31 15 2385,32-16-10504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7:57.8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 15535,'0'0'14349,"44"-22"-26104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7:58.2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700 18 10442,'-22'-6'1031,"-1"2"1,0 1-1,0 0 0,0 2 0,-34 2 1,30 1-549,0 2 0,1 1 1,-1 1-1,1 1 0,0 1 1,1 1-1,-43 23 0,49-22-275,0 1 0,0 1-1,1 1 1,1 1 0,0 0 0,1 1 0,1 1-1,0 0 1,1 1 0,1 1 0,0 0 0,1 0-1,1 1 1,1 1 0,1 0 0,1 1-1,-10 36 1,13-35-134,2 0 0,0 0 1,1 0-1,1 1 0,1-1 0,1 0 0,1 1 0,7 27 0,-7-41-127,0 0 1,1 1-1,1-1 0,-1-1 1,1 1-1,1-1 1,-1 1-1,2-1 0,-1-1 1,1 1-1,0-1 0,1 0 1,-1 0-1,1-1 1,1 1-1,-1-2 0,1 1 1,0-1-1,0 0 0,1-1 1,15 6-1,-3-4 63,0-1-1,1-1 1,-1-1-1,1 0 0,0-2 1,0-1-1,0 0 1,-1-2-1,1 0 1,33-9-1,-14 0 206,0-1 1,0-3-1,-2-1 0,55-30 0,-64 29 395,-1-1 1,-1-2-1,0-1 0,-1-1 1,-2-1-1,0-1 0,24-32 1,-39 43-422,-1-1 1,0 0 0,-1 0 0,0-1-1,-1 0 1,-1 0 0,6-24 0,-10 29-141,0-1 1,0-1 0,-1 1 0,-1 0 0,0 0 0,0 0-1,-1 0 1,-1-1 0,0 1 0,0 0 0,-8-20 0,6 22-67,-1-1 1,0 1-1,-1 0 1,0 0-1,-1 1 1,0 0-1,0 0 1,0 1-1,-1 0 1,0 0-1,-1 0 1,1 1-1,-1 1 1,0-1-1,-1 2 1,1-1-1,-1 1 1,0 0-1,0 1 1,-1 1 0,-12-3-1,4 1-480,-1 2 1,0 0-1,0 0 0,-29 3 1,31 1-848,0 0 0,-1 1-1,1 1 1,-25 9 0,-21 14-7272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8:19.2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20 20275,'0'0'1805,"15"-3"-279,17-4-1013,1 3 1,0 0-1,54 3 0,-68 1-343,0 1 0,0 2 0,0 0 0,0 0 0,0 2 0,-1 0-1,0 2 1,28 13 0,-42-18-162,0-1 0,0 2-1,-1-1 1,1 0 0,-1 1-1,1-1 1,-1 1-1,0 0 1,0 0 0,-1 0-1,1 1 1,-1-1 0,1 1-1,-1-1 1,0 1-1,0 0 1,-1 0 0,1 0-1,-1 0 1,0 0 0,0 0-1,0 0 1,0 0 0,-1 1-1,0-1 1,0 0-1,0 0 1,0 1 0,0-1-1,-1 0 1,0 0 0,0 0-1,0 0 1,-3 7-1,-3 2 200,0 0-1,0 0 1,-1-1-1,-1 0 0,0 0 1,-1-1-1,0 0 1,-20 17-1,-115 75 1296,99-73-683,-67 57-1,107-82-791,0 1-1,1-1 1,0 1-1,0 1 1,0-1-1,1 1 1,0 0 0,0 0-1,-4 10 1,8-14-26,-1-1 0,0 0 1,1 1-1,-1-1 1,1 0-1,0 1 0,0-1 1,0 1-1,0-1 1,0 0-1,1 1 1,-1-1-1,0 1 0,1-1 1,0 0-1,0 0 1,0 1-1,0-1 0,0 0 1,0 0-1,0 0 1,1 0-1,-1 0 0,1 0 1,-1 0-1,1-1 1,0 1-1,0-1 1,0 1-1,0-1 0,0 0 1,0 1-1,0-1 1,2 1-1,11 4-25,0 0 0,1-1 0,0 0 0,-1-1 0,1-1 0,19 1 0,103 2-762,-87-5 219,17 0-2827,-24-2-1775,-2-1-5118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8:20.2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60 18385,'0'0'5520,"7"-8"-4612,-4 4-813,0 0-1,0 0 1,0 0 0,0 1 0,1 0 0,0 0 0,-1 0-1,1 0 1,0 0 0,0 1 0,1-1 0,-1 1-1,0 0 1,1 1 0,0-1 0,-1 1 0,1 0 0,0 0-1,-1 0 1,10 1 0,-9-1-18,2 1-47,0 0-1,0 0 0,0 1 1,0 0-1,9 2 1,-15-3-34,0 0 0,0 0 0,0 1 1,0-1-1,0 1 0,0-1 0,0 1 1,-1-1-1,1 1 0,0 0 0,0-1 1,0 1-1,-1 0 0,1 0 0,0-1 1,-1 1-1,1 0 0,0 0 1,-1 0-1,0 0 0,1 0 0,-1 0 1,1 0-1,-1 0 0,0 0 0,0 0 1,1 0-1,-1 0 0,0 0 0,0 0 1,0 0-1,0 0 0,0 0 0,-1 0 1,1 0-1,0 0 0,0 0 1,-1 0-1,1 0 0,0 0 0,-1 0 1,1 0-1,-1 0 0,0 1 0,-5 6 197,0 0 0,-1 0 0,1 0 0,-1-1-1,-1 0 1,0 0 0,0-1 0,0 0 0,-13 8 0,-27 21 975,47-35-1165,1 0 1,-1 0-1,1 1 0,0-1 1,-1 0-1,1 0 1,0 1-1,-1-1 0,1 0 1,0 0-1,-1 1 1,1-1-1,0 0 1,-1 1-1,1-1 0,0 0 1,0 1-1,0-1 1,-1 1-1,1-1 1,0 0-1,0 1 0,0-1 1,0 1-1,0-1 1,0 1-1,0-1 1,0 0-1,0 1 0,0-1 1,0 1-1,0-1 1,0 1-1,0-1 0,0 0 1,0 1-1,1-1 1,-1 1-1,0-1 1,0 0-1,0 1 0,1-1 1,-1 0-1,0 1 1,0-1-1,1 0 1,-1 1-1,0-1 0,1 0 1,-1 0-1,0 1 1,1-1-1,-1 0 0,1 0 1,-1 1-1,0-1 1,1 0-1,-1 0 1,1 0-1,-1 0 0,0 0 1,1 0-1,-1 0 1,1 0-1,-1 0 1,1 0-1,-1 0 0,0 0 1,1 0-1,41 1 45,-33-1 1,-3 0-7,6 1-193,0-1-1,0 1 1,0 1-1,16 4 1,-26-6 137,-1 1 1,0-1-1,1 0 1,-1 1-1,0-1 1,1 1-1,-1-1 1,0 1-1,0 0 1,1-1-1,-1 1 1,0 0-1,0 0 1,0 0-1,0 0 1,0 0-1,0 0 1,0 0-1,0 0 1,-1 1-1,1-1 1,0 0-1,-1 0 1,1 1-1,-1-1 0,1 0 1,-1 1-1,0-1 1,1 0-1,-1 1 1,0-1-1,0 1 1,0-1-1,0 1 1,0-1-1,0 0 1,-1 1-1,1-1 1,0 1-1,-1-1 1,1 0-1,-1 0 1,1 1-1,-1-1 1,0 0-1,1 0 1,-1 1-1,-2 1 1,-3 5 208,0-1 0,-1 1 0,0-1 0,0-1 0,-1 1 0,0-1 1,0 0-1,0-1 0,-13 6 0,8-4 72,1-1 0,-1-1 1,-1 0-1,1-1 0,-1 0 1,-15 1-1,62-9-2877,26-6-6738,-16 1-539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8:20.6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15535,'0'0'12331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8:20.9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619 0 12332,'-35'1'638,"0"1"0,1 2 0,-1 2 0,1 1 0,0 1 0,1 2 0,0 1 0,1 2 0,0 1 0,-57 34 0,73-37-367,0 1 0,0 1 0,2 0 1,-1 0-1,2 2 0,0 0 0,0 0 0,-19 34 1,25-35-196,0 0 0,1 1 0,1 0 0,0 0 0,1 0 0,0 0 0,2 1 0,0-1 0,0 1 0,2 0 0,0 0 0,2 20 0,0-23-72,0-1-1,1 0 1,0 0 0,0 0 0,2 0 0,-1-1 0,1 1-1,1-1 1,0 0 0,1-1 0,0 0 0,16 19-1,-9-16-23,-1-1 0,2 0 0,0-1 0,0 0 0,1-1-1,0-1 1,35 14 0,-16-10 53,2-2 0,-1-2 1,1-1-1,1-2 0,-1-1 0,1-3 0,0 0 1,38-5-1,-49 0 352,0-1 1,0-2 0,-1 0-1,0-2 1,0-1-1,-1-1 1,0-1-1,-1-1 1,0-2 0,-1 0-1,-1-1 1,25-21-1,-34 24-18,0 0 0,-1-1-1,0-1 1,-1 0-1,-1 0 1,0-1-1,-1-1 1,11-25 0,-15 28-253,0 0 1,-2 0-1,1 0 1,-2-1-1,0 1 1,0-1 0,-2 1-1,1-1 1,-2 0-1,0 1 1,0-1-1,-5-15 1,4 18-179,-1 1 0,-1 0 0,0 0 1,0 0-1,-1 0 0,0 0 0,-1 1 0,0 0 0,0 0 1,-1 1-1,0 0 0,-1 0 0,-8-7 0,3 5-178,0 1 0,0 0 0,-1 1 1,-1 0-1,1 1 0,-1 1 0,0 0 0,-19-4 0,7 4-276,0 1 1,-1 1-1,0 2 0,1 0 1,-1 2-1,0 1 0,0 2 1,0 0-1,-51 14 0,51-8-2084,-44 21-1,-20 20-4892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8:54.9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1 540 15407,'0'0'11125,"12"-13"-9993,155-160 302,114-126-1288,-268 283-164,-10 11 12,0 1-1,0-1 1,1 1-1,0 0 1,0 0-1,0 1 1,8-6-1,-11 12-2,0 1 0,0-1 0,0 1 0,-1-1 0,1 1 0,-1-1 0,0 1 0,0-1 0,-1 5 0,1-6 30,-2 54 604,-15 78 0,8-77-367,-1 70 1,9-110-392,1-7 213,-1 0-1,1-1 1,1 1 0,3 17-1,-4-26-135,0 1 0,1-1 0,-1 1 0,1-1 0,-1 1 0,1-1-1,0 1 1,0-1 0,-1 0 0,1 1 0,0-1 0,0 0 0,0 0 0,1 0 0,-1 0 0,0 1 0,0-2 0,0 1 0,1 0-1,-1 0 1,1 0 0,-1 0 0,0-1 0,1 1 0,-1-1 0,1 1 0,0-1 0,-1 0 0,1 0 0,-1 1 0,1-1 0,0 0-1,-1 0 1,4-1 0,5-4-3574,-4-13-2984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8:55.9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76 0 18898,'0'0'5739,"-1"10"-4218,-4 14-803,-1-1 1,0 0-1,-11 23 0,9-25-303,0 0-1,2 1 0,0 0 1,1 0-1,-3 38 1,8-58-374,0 0 1,1-1-1,-1 1 1,0-1 0,1 1-1,-1-1 1,0 1-1,1-1 1,0 1-1,-1-1 1,1 0-1,0 1 1,0-1-1,0 0 1,0 1-1,0-1 1,0 0 0,0 0-1,0 0 1,0 0-1,0 0 1,1 0-1,1 1 1,1 0 9,1 0 0,0 0 1,-1-1-1,1 1 0,0-1 1,0 0-1,8 0 0,4 0-376,1-1 0,-1-1 0,27-4 0,-5-8-5023,-16-2-2762,-10-1-3170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8:56.2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 1 15567,'0'0'6950,"-28"64"-5444,25-41-289,1 1-352,2-1-545,0 0-288,2-7-833,10-4-1569,0-7-1538,3-5-3555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8:56.6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13132,'0'0'10987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8:56.9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671 25 10826,'-14'-5'463,"0"0"-1,-1 1 0,0 1 1,0 0-1,0 1 1,0 0-1,0 1 1,0 1-1,0 1 0,0 0 1,0 1-1,0 0 1,-16 6-1,12-2-112,0 1-1,1 1 1,0 1-1,1 0 1,0 2-1,0 0 1,1 0-1,0 2 1,-14 14-1,4 1-133,1 1 0,1 0 0,1 2 0,2 1 0,2 1 0,1 0 0,1 1 0,2 1 0,-22 73 0,26-63-177,2 2-1,-3 50 1,10-71-83,1 1 1,2 0 0,0-1 0,2 1-1,7 29 1,-8-48 28,0 0 1,0-1-1,1 1 0,0-1 1,1 1-1,0-1 0,0 0 1,0-1-1,1 1 0,0-1 1,0 0-1,1 0 0,0 0 1,0-1-1,7 5 1,-4-4 21,0-1 0,1 0 1,-1-1-1,1 0 1,0 0-1,0-1 1,1-1-1,-1 0 1,1 0-1,13 0 0,0-1-1,1-2-1,-1-1 0,1-1 0,-1-1 0,0-1 0,-1-1 0,1-1 0,-1-1 0,28-15 0,-22 8 44,1-2 0,-2 0-1,-1-3 1,0 0-1,-1-1 1,-1-2-1,-2 0 1,0-2 0,20-28-1,-32 38 259,0-1 0,-1-1 0,0 0-1,-2-1 1,0 0 0,-1 0 0,-1 0 0,0-1-1,-2 0 1,0 0 0,-1 0 0,-1-1 0,0 1-1,-2-1 1,0 1 0,-7-38 0,4 42-279,-1 1-1,-1 0 1,-1 1 0,0-1 0,0 1-1,-1 1 1,-1-1 0,0 1-1,-1 0 1,0 1 0,-1 0 0,0 0-1,-1 1 1,0 1 0,0-1 0,-1 2-1,0 0 1,-1 0 0,-15-6 0,16 8-309,0 1 0,0 0 0,-1 1 1,0 0-1,0 1 0,0 0 0,0 1 1,0 1-1,0 0 0,0 1 1,-1 0-1,1 1 0,0 0 0,0 1 1,0 1-1,0 0 0,0 1 0,1 0 1,-1 1-1,1 0 0,-15 10 1,-42 38-4082,2 11-3304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9:08.4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100 125 801,'0'0'4868,"-10"-5"-2545,5 3-1993,-33-20 1965,36 21-1948,1 0 0,-1 0 0,0 0 1,1-1-1,-1 1 0,1 0 1,0-1-1,0 0 0,-1 1 0,1-1 1,0 0-1,0 1 0,1-1 1,-1 0-1,0 0 0,0 0 1,1 0-1,0 0 0,-1 0 0,1 0 1,0 1-1,0-5 0,1 4-219,1 0-1,-1 0 1,1 0-1,0 0 1,0 0-1,0 1 1,0-1-1,0 1 1,1-1-1,-1 1 1,0 0-1,1 0 1,-1 0-1,0 0 1,1 1-1,-1-1 1,1 0-1,0 1 1,3-1-1,2 0 153,36-9 260,0 3 1,0 2-1,68 0 1,-108 4-492,-1 1 0,1 0 0,-1 0 0,1 1 0,-1-1 0,0 1 0,1 0 0,-1 0 0,0 0-1,1 0 1,-1 0 0,0 1 0,0-1 0,0 1 0,0 0 0,0 0 0,-1 0 0,1 0 0,-1 1 0,4 3 0,-5-3 58,1 0-1,0 0 1,-1 1 0,0-1-1,0 1 1,0 0-1,0-1 1,-1 1 0,1-1-1,-1 1 1,0 0-1,0-1 1,-1 1 0,1 0-1,-1-1 1,1 1-1,-1 0 1,0-1-1,-3 7 1,-1 2 150,-1 1 0,-1-1-1,0 0 1,0 0 0,-1-1 0,-14 16 0,-65 61 514,68-70-655,-36 33 197,16-16 141,2 1 1,-44 56-1,80-90-432,-1 0 0,0 0 0,1 0 0,0 0 0,-1 0 0,1 1 0,0-1 0,0 0 0,0 1 0,1-1 0,-1 0 0,1 1 0,-1-1 0,1 1 0,0-1 0,0 4 0,0-5-4,0 0 0,1 0 0,-1 0 1,1 0-1,-1 0 0,1 0 0,0 0 0,0 0 0,-1 0 0,1 0 0,0 0 0,0 0 0,0 0 0,0-1 0,0 1 0,0 0 0,0-1 0,0 1 0,0-1 0,0 1 1,0-1-1,0 1 0,2-1 0,9 3 99,0-2 0,0 1 0,0-2 0,0 1 1,15-3-1,-3 1-26,157 1-43,-179 0-318,1 0-1,0 0 1,-1 0-1,1 1 1,-1-1 0,1 1-1,-1-1 1,1 1-1,-1 0 1,0 0 0,1 0-1,-1 0 1,0 0-1,0 1 1,0-1 0,1 1-1,-2-1 1,1 1 0,0 0-1,3 4 1,20 15-6298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9:09.7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157 1 12364,'0'0'12529,"-7"10"-10703,-10 12-859,-10 14 402,-44 78-1,70-114-1364,1 1-1,-1 0 1,1 0-1,-1 0 1,1 0-1,-1-1 1,1 1-1,0 0 1,-1 0-1,1 0 1,0 0-1,0 0 1,0 0-1,0 0 1,0 0-1,0 0 1,0 0-1,0 0 1,0 0-1,0 0 1,0 0-1,1 0 1,-1 0-1,0 0 1,1-1-1,-1 1 1,1 0-1,-1 0 1,1 0-1,-1 0 1,1-1-1,-1 1 1,1 0-1,0 0 1,0-1-1,-1 1 1,1-1-1,0 1 0,0-1 1,0 1-1,-1-1 1,1 1-1,0-1 1,0 0-1,0 1 1,0-1-1,0 0 1,2 0-1,6 2 9,0-2 0,1 1 0,-1-1 0,14-2 0,-2 1 14,11-1-33,36 1-172,-64 1 166,0 0 0,0 1 0,0-1 1,0 1-1,0 0 0,0 0 0,0 1 0,0-1 1,0 1-1,0 0 0,-1 0 0,5 3 0,-7-4 8,1 0-1,-1 0 1,0 0-1,0 1 0,0-1 1,0 0-1,0 0 1,-1 1-1,1-1 1,0 1-1,-1-1 0,1 1 1,-1-1-1,1 1 1,-1-1-1,0 1 1,1-1-1,-1 1 0,0-1 1,0 1-1,0-1 1,-1 3-1,0-1 20,1 1 0,-2-1 1,1 1-1,0-1 0,-1 1 0,0-1 0,1 0 0,-1 0 0,-3 4 1,-6 5 173,0 0 1,0-1 0,-17 13-1,26-23-155,-22 18 567,-48 30 0,66-45-619,0-1-1,0 1 1,-1-1-1,1-1 1,-1 1-1,0-1 1,0 0-1,0 0 1,0-1-1,0 0 1,0 0-1,0-1 1,0 0-1,-8-1 1,14 1-122,0-1 1,0 0-1,0 1 0,0-1 1,0 1-1,1-1 1,-1 0-1,0 0 1,0 0-1,1 1 0,-1-1 1,0 0-1,1 0 1,-1 0-1,1 0 1,-1 0-1,1 0 0,-1 0 1,1 0-1,0 0 1,0 0-1,-1-1 0,1 1 1,0 0-1,0 0 1,0-1-1,1-35-4169,0 30 3036,3-39-6232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9:10.1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50 14061,'0'0'13037,"52"-49"-13005,-30 49-64,5 9-1378,3 4-1889,-3-1-2819</inkml:trace>
  <inkml:trace contextRef="#ctx0" brushRef="#br0" timeOffset="1">264 446 17489,'0'0'6566,"60"0"-8424,-39-17-2466,-1-3-4581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9:10.5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858 99 11339,'-14'-11'2535,"1"1"-2086,-1 0-1,0 0 1,0 2-1,-1 0 1,0 0-1,0 1 0,-1 1 1,0 1-1,0 0 1,-1 1-1,-28-3 1,28 8-339,-1 0 1,1 1-1,0 1 1,0 0 0,0 2-1,1 0 1,0 0 0,-1 2-1,2 0 1,-1 1-1,1 0 1,1 1 0,-23 18-1,0 3 68,2 2-1,2 1 0,-53 67 1,59-66-110,2 2 0,1 1 1,2 1-1,-34 81 0,48-97-47,0 0-1,2 1 1,0 0-1,2 0 1,1 0-1,0 0 1,2 1-1,0-1 1,2 1-1,1-1 0,4 24 1,-4-36-20,1-1 0,1 1 0,-1-1 0,2 1 0,-1-1 0,2 0 0,-1-1 0,1 1-1,0-1 1,1-1 0,0 1 0,13 11 0,-8-10 1,1 0 0,0-1 0,1 0-1,0-1 1,0-1 0,0 0 0,30 9 0,-7-6-17,1-2 1,0-1-1,1-3 1,-1-1-1,1-1 1,53-6-1,-65 2 83,-1-1 0,0-2-1,-1 0 1,1-2 0,-1-1 0,0-1-1,-1-1 1,0-1 0,-1-1 0,0-1-1,-1-1 1,27-22 0,-33 22 286,-1 0 1,-1-1-1,0 0 1,-1-1 0,-1 0-1,-1-1 1,0 0-1,-1-1 1,-1-1-1,0 1 1,-2-1-1,0-1 1,-1 1-1,-1-1 1,-1 0 0,2-28-1,-5 26-247,0 1-1,-2 0 1,0-1-1,-2 1 1,0 0 0,-1 0-1,-2 0 1,0 1 0,-1-1-1,-1 1 1,-11-20-1,13 28-131,-1 1-1,0-1 1,-1 1-1,-1 1 1,1-1 0,-2 1-1,1 1 1,-2 0-1,1 0 1,-1 1-1,0 1 1,-1-1-1,1 2 1,-1 0-1,-1 0 1,1 1-1,-1 1 1,-22-5-1,23 6-303,-1 2 0,1 0 0,-1 0 0,1 2-1,-1-1 1,0 1 0,1 1 0,-1 0-1,1 1 1,-20 7 0,8 0-987,1 2 0,0 0 0,1 1 0,-25 19 0,-29 25-5144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9:26.453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0 460 14253,'0'0'15161,"10"-3"-14018,2-1-1004,-1 0 0,0-1 0,1 0 0,-2-1 0,1 0 0,-1-1 0,0 0 0,10-10 0,80-78 768,-77 71-855,-4 5-52,55-55 0,85-109 0,-159 183 0,0 0 0,0 0 0,0 0 0,0 0 0,0 0 0,0 0 0,0 0 0,0 1 0,0-1 0,0 0 0,0 0 0,0 0 0,0 0 0,0 0 0,0 0 0,0 1 0,0-1 0,0 0 0,0 0 0,0 0 0,0 0 0,0 0 0,0 0 0,0 0 0,1 0 0,-1 0 0,0 0 0,0 1 0,0-1 0,0 0 0,0 0 0,0 0 0,0 0 0,1 0 0,-1 0 0,0 0 0,0 0 0,0 0 0,0 0 0,0 0 0,0 0 0,0 0 0,1 0 0,-1 0 0,0 0 0,0 0 0,0 0 0,0 0 0,0 0 0,0 0 0,1 0 0,-1 0 0,0 0 0,0-1 0,0 1 0,0 0 0,0 0 0,0 0 0,0 0 0,0 0 0,0 0 0,1 0 0,-1 0 0,0 0 0,0-1 0,0 1 0,0 0 0,1 19 0,-5 23 0,-54 151 0,37-135 0,3 2 0,-17 96 0,35-150 0,-2 20 0,6-22 0,6-12 0,10-21-1433,-9-4-4373,-8 8-5052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9:28.936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163 97 10410,'0'0'5263,"8"-9"-2166,-3 3-2371,32-39 2257,-35 43-2345,-1-1 0,1 0-1,0 0 1,-1 1 0,0-1 0,0 0-1,0 0 1,0-1 0,0 1 0,0-4 0,-16 9 931,7 2-1516,0 2 0,0-1 0,1 1 0,-1 0 0,1 1 0,-11 13 0,-36 50 96,53-69-146,-10 14 14,0 0 0,1 1 0,1 0 0,1 0-1,0 1 1,1 1 0,1-1 0,0 1 0,1 0 0,1 0-1,1 1 1,-1 32 0,4-47-6,0-1 0,0 0 0,1 0 0,-1 0 0,1 0 0,0 1 0,0-1 0,0 0 0,0 0 0,1-1 0,-1 1 0,1 0 0,0 0 0,-1-1 0,1 1 0,1-1 0,-1 1 0,0-1 0,0 0 0,1 0 0,-1 0 0,1 0 0,0 0 0,5 2 0,-4-3 11,1 1 0,-1-1 0,0 0 0,0 0 0,1 0 0,-1 0 0,1-1 0,-1 0 1,1 0-1,-1 0 0,0-1 0,1 1 0,-1-1 0,1 0 0,-1 0 0,0-1 0,0 1 0,5-3 0,-6 2-15,0 0-1,0 0 1,-1 0-1,1-1 1,0 1-1,-1-1 1,0 1-1,1-1 1,-1 0-1,0 0 1,0 0-1,-1-1 1,1 1-1,-1 0 1,1 0-1,-1-1 1,0 1-1,0-1 1,-1 1-1,1-1 1,-1 1-1,0-1 1,0 0-1,0 1 1,0-1-1,0 1 1,-1-1-1,0 0 1,0 1-1,0 0 1,0-1-1,0 1 1,-1-1-1,1 1 1,-1 0-1,0 0 1,0 0-1,0 0 1,0 0-1,-5-4 1,-1 3 7,1 0-1,-1 1 1,0-1 0,-1 1-1,1 1 1,0 0 0,-13-2-1,17 4-38,0-1 0,1 1-1,-1 0 1,0 0 0,1 0-1,-1 1 1,1-1 0,-1 1-1,-4 2 1,7-3-7,0 1-1,0-1 1,0 1 0,-1 0 0,1-1-1,0 1 1,0 0 0,0 0 0,0 0-1,0 0 1,1 0 0,-1 0 0,0 0-1,0 0 1,1 0 0,-1 0 0,0 0-1,1 1 1,-1-1 0,1 0 0,0 0-1,-1 1 1,1-1 0,0 2 0,2 13-4284,10-5-3449,9-4-5821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9:29.265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1 10 24023,'0'0'8744,"13"-10"-30236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9:29.686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572 14 15599,'-15'-3'1569,"-18"-1"-526,-46-2 1,64 6-838,0 0 0,0 1 0,0 1 0,0 0 0,1 1 0,-27 9 0,22-3-128,0 0 0,1 2 0,0 0 0,1 0 1,0 2-1,1 0 0,1 1 0,0 1 0,0 0 0,2 1 0,0 0 1,1 1-1,0 1 0,2 0 0,0 0 0,-8 22 0,6-9-24,1 1-1,2 1 1,1 0-1,1 0 1,2 0-1,2 1 1,1-1-1,1 1 1,6 44-1,-4-65-76,1-1 0,0 1 1,1 0-1,1-1 0,0 1 0,0-1 1,1 0-1,1-1 0,0 1 0,1-1 0,0 0 1,0-1-1,1 0 0,11 11 0,-8-11 16,0-1 0,0 0-1,1-1 1,1 0-1,-1 0 1,1-2 0,1 0-1,-1 0 1,1-1-1,0-1 1,0 0 0,18 2-1,-4-2 230,1-1 0,-1-1 0,1-2 0,-1-1 1,0-1-1,1-2 0,-1 0 0,0-2 0,-1-1 0,0-2 0,0 0 0,0-2 0,34-19 0,-43 19 91,1 0 0,-2-1 1,0-1-1,0-1 0,-1-1 0,-1 0 0,0 0 1,-1-2-1,-1 0 0,-1 0 0,0-1 0,-1-1 0,-1 0 1,-1-1-1,-1 1 0,0-2 0,-2 1 0,6-29 1,-8 23-189,-1 1 1,-1-1-1,-1 1 1,-1-1 0,-2 1-1,0-1 1,-7-28-1,6 40-86,-1 1 0,0 0 0,0 0-1,-2 0 1,1 1 0,-2-1-1,1 2 1,-2-1 0,1 1-1,-2 0 1,0 0 0,0 1 0,0 0-1,-21-15 1,23 20-199,0 1-1,0 0 1,-1 0-1,1 1 1,-1-1-1,0 2 1,0-1-1,0 1 1,0 1 0,0-1-1,-1 1 1,1 1-1,0 0 1,-1 0-1,1 0 1,0 1-1,-11 2 1,2 2-525,1 0-1,-1 1 1,1 0 0,0 2-1,0 0 1,1 0 0,-16 12-1,-25 21-5036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29:43.447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508 191 7655,'4'-10'4709,"1"-2"-3557,-1 0 1,-1 0 0,0 0-1,2-23 1,-4 32-915,-1-1 1,0 1-1,0-1 0,0 1 1,0 0-1,-1-1 0,1 1 1,-1-1-1,0 1 0,0 0 1,0-1-1,-1 1 0,1 0 1,-1 0-1,1 0 0,-1 0 1,0 0-1,0 1 0,-1-1 1,1 0-1,0 1 0,-1 0 1,0-1-1,1 1 0,-1 0 1,-3-1-1,-2 0-137,1 0 1,-1 0-1,0 1 0,1 1 1,-1-1-1,0 1 0,0 0 1,0 1-1,0 0 0,0 0 1,0 1-1,0 0 0,0 0 1,0 1-1,0 0 0,0 0 1,1 1-1,-1 0 0,1 0 1,0 1-1,-10 7 0,-6 3 105,2 1 0,-1 2 0,2 0 0,0 1 0,-20 25 0,19-19 33,2 1 0,0 1 1,2 1-1,1 0 1,-21 49-1,30-59-165,0 1 0,2 0 1,0 0-1,1 0 0,1 1 0,0 0 0,1-1 1,2 1-1,0 0 0,4 34 0,-2-44-55,0-1 0,0 1-1,1-1 1,0 0 0,0 0 0,1 0-1,0 0 1,0 0 0,1-1 0,0 0-1,0 0 1,1 0 0,0-1 0,0 0-1,11 9 1,-6-8 1,0 0 0,1 0 0,0-1 0,0-1 0,0 0 0,1-1 0,-1 0 0,1 0 0,21 1 0,-11-2 10,0-1 0,1-2 0,-1 0 0,0-2 0,0 0 0,0-2 0,0 0 0,0-2 0,-1-1 0,0 0 0,31-16 0,-39 16 33,0-2-1,-1 0 1,-1 0 0,0-1 0,0-1 0,0 0 0,-2 0-1,1-1 1,-2-1 0,1 0 0,-2 0 0,0 0 0,0-1-1,-1-1 1,-1 1 0,-1-1 0,6-19 0,-9 21-118,1-1 1,-1 1-1,-1-1 1,-1 0-1,0 1 0,0-1 1,-1 0-1,-1 1 1,0-1-1,-9-24 1,7 25-339,-1 1 0,-1-1 1,0 2-1,-1-1 0,0 1 1,-1 0-1,-12-13 0,0 2-2632,-1 2-1,-1 1 1,-31-22-1,-8 4-8275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7:52.1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35 18257,'0'0'5157,"51"29"-3619,16-26 512,16-3-1058,18 0-767,10-1-161,2-8-64,-3 0-705,-13-1-1505,-12-1-1217,-21 0-2243,-18-4-7046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7:52.5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426 0 14221,'-25'7'441,"12"-4"99,0 0 0,0 1 0,0 0 0,0 1 0,1 1-1,0 0 1,0 0 0,0 1 0,1 1 0,-12 9 0,22-15-478,-1-1-1,1 1 1,0-1 0,-1 1 0,1-1-1,0 1 1,0 0 0,0-1 0,0 1-1,1 0 1,-1 0 0,0 0 0,1 0-1,-1 0 1,1-1 0,0 1 0,0 0-1,-1 0 1,1 0 0,0 0 0,1 0-1,0 4 1,0-4-24,0 1 0,0-1 0,1 1 0,-1-1 0,1 0 0,0 1 0,0-1 0,0 0 0,0 0-1,0-1 1,0 1 0,1 0 0,-1-1 0,3 2 0,11 5 41,1-1 0,0 0 0,0-1 1,18 3-1,-24-6 72,249 55 308,-256-57-437,1 0 1,-1 0 0,1 1-1,-1 0 1,0 0-1,0 0 1,1 0 0,-2 1-1,1-1 1,4 5-1,-7-6-5,0-1 0,-1 1 0,1 0 0,-1 0 0,1-1 0,-1 1-1,0 0 1,1 0 0,-1 0 0,0 0 0,1 0 0,-1 0 0,0 0-1,0 0 1,0 0 0,0 0 0,0-1 0,0 1 0,0 0-1,0 2 1,-1-1 45,0 0 0,0 0 0,0 0 0,0 0 0,0 0 0,-1 0-1,1 0 1,-1 0 0,1 0 0,-1-1 0,-3 4 0,-30 21 831,-1-1 1,-1-2-1,-1-2 0,-46 19 1,36-17-290,-28 14 79,-183 101 1389,251-134-2072,2 1 0,-1 0 0,0 0 0,1 0 0,0 1 0,1 0 0,-9 12 0,13-17 0,0 1 0,0-1 0,0 1 0,0-1 0,1 1 0,-1 0 0,1 0 0,-1-1 0,1 1 0,0 0 0,0 0 0,0-1 0,0 1 0,0 0 0,0 0 0,0-1 0,0 1 0,1 0 0,-1 0 0,1-1 0,-1 1 0,1 0 0,0-1 0,0 1 0,-1 0 0,1-1 0,0 0 0,1 1 0,-1-1 0,0 1 0,0-1 0,0 0 0,1 0 0,-1 0 0,1 0 0,-1 0 0,1 0 0,-1 0 0,1 0 0,0-1 0,1 2 0,18 8-23,0-1 0,0-1 0,1 0 0,0-2 0,30 5 0,125 12-350,-128-18 227,657 35-1797,-639-43-2760,-15-11-3945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7:53.4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83 20852,'57'-6'-64,"21"-8"0,25-1 96,11 1 0,5 0 32,-6 4-32,-11 3 0,-22 5-449,-26 2-736,-28 4 160,-26 11-1857,-32 11-385,-33 0-481,-20 5-3651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7:53.7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288 1 6534,'-40'6'797,"-16"4"796,55-9-1043,7 1 95,35-2 996,52-4 1358,-60 1-1903,0 1 0,0 2-1,1 1 1,41 7 0,-73-8-1014,0 0 0,0 1 0,1-1 1,-1 1-1,0-1 0,0 1 0,0 0 0,0 0 0,0 0 1,-1 0-1,1 0 0,0 1 0,0-1 0,-1 0 0,1 1 1,0-1-1,-1 1 0,0 0 0,1-1 0,-1 1 1,0 0-1,0 0 0,0 0 0,0 0 0,0 0 0,0 0 1,-1 0-1,1 0 0,-1 0 0,1 0 0,-1 1 1,0-1-1,0 0 0,0 3 0,-1 1 187,0 0 0,-1 0-1,1 0 1,-1 0 0,-1-1 0,1 1 0,-1-1-1,0 1 1,0-1 0,0 0 0,-6 6 0,-17 19 349,-1-1 1,-2-2-1,-46 35 1,-106 61 2270,32-24-1825,145-96-1078,-5 4-228,0-1 0,1 1 0,-15 16 0,22-22 215,0-1-1,0 1 1,0 0-1,0 0 1,0 0-1,1 0 1,-1 0-1,0 0 1,1 0-1,-1 1 0,1-1 1,-1 0-1,1 0 1,-1 0-1,1 0 1,0 1-1,0-1 1,0 0-1,0 0 1,-1 1-1,1-1 1,1 0-1,-1 0 0,0 1 1,0-1-1,0 0 1,1 0-1,-1 1 1,1-1-1,-1 0 1,1 0-1,-1 0 1,1 0-1,0 0 1,-1 0-1,1 0 0,0 0 1,0 0-1,0 0 1,0 0-1,0 0 1,0-1-1,0 1 1,2 1-1,12 4-77,1 0-1,0 0 0,0-2 0,1 0 1,0-1-1,-1-1 0,33 1 1,-25-1 91,440 6-18,-300-9-48,-162 1 68,79-1-1562,-30-3-3278,-5-4-5729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7:54.7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26 18674,'0'0'934,"13"-3"5,20-4 209,0 1 0,0 1 0,0 2-1,1 2 1,53 4 0,-85-3-1130,0 0-1,0 0 1,0 0 0,-1 0-1,1 0 1,0 1 0,0-1 0,-1 1-1,1-1 1,0 1 0,-1 0-1,1 0 1,0-1 0,-1 1-1,1 0 1,-1 0 0,0 1 0,1-1-1,-1 0 1,0 0 0,0 1-1,1-1 1,-1 1 0,0-1 0,0 1-1,-1-1 1,1 1 0,0 0-1,0-1 1,-1 1 0,1 0-1,-1-1 1,0 1 0,1 0 0,-1 0-1,0 0 1,0-1 0,0 1-1,0 0 1,-1 0 0,1-1-1,0 1 1,-1 0 0,1 0 0,-1-1-1,1 1 1,-1 0 0,0-1-1,-1 3 1,-4 7 178,0-1 0,-1 0 1,1 0-1,-2-1 0,0 0 0,-8 9 0,-72 55 1214,61-52-855,1 0 0,-39 42 0,64-62-555,0 1 0,0-1 1,0 0-1,-1 1 0,1-1 0,1 1 1,-1-1-1,0 1 0,0 0 0,0-1 1,1 1-1,-1 0 0,1 0 0,0-1 1,-1 1-1,1 3 0,0-4 0,0 0 1,1-1-1,-1 1 0,0 0 0,1 0 0,-1 0 1,1-1-1,-1 1 0,1 0 0,-1-1 0,1 1 1,0 0-1,-1-1 0,1 1 0,0-1 0,-1 1 1,1-1-1,0 1 0,0-1 0,0 1 1,-1-1-1,1 0 0,1 1 0,7 1-5,0-1 0,0 1 0,-1-2-1,1 1 1,10-2 0,-10 1-10,79-2-1421,0-8-4020,-30-3-2189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7:55.1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72 1 24151,'0'0'3363,"-14"54"-2018,0-19-160,-1 9-640,1 6-385,4 3-128,5 2-128,5 2-513,1-6 65,13-2-609,5-12 480,1-8 193,1-12-2275,-3-14-352,-3-3-2114,-2-18-7367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7:55.4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14318,'0'0'128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7:55.8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69 5125,'0'0'27642,"51"-13"-27642,-5 4 0,4 2 0,4 1 0,-1 1 0,-2 2 0,-5 1-1537,0-3-2307,-5-2-2274,-5-5-4836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7:56.2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21524,'0'0'11243,"0"58"-11243,0-26 0,0 4 0,0 1 0,0-2 0,5 2 0,4-3 0,1-4 0,1-4-705,1-10-4067,0-10-3716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7:56.5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23126,'0'0'9641,"0"56"-9641,2-30 0,2 4 0,7 0 0,-2 2-96,0-1-2499,-5-2-1761,-1-4-929,-3-5 0,0-4 128,0-8-1409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7:56.8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44 20820,'0'0'11947,"75"-19"-11947,-35 12 0,7 2 0,-2 3 0,-6-1 0,-4 0-3299,-5-1-6470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7:57.2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38 15214,'9'-4'5590,"15"-3"-4218,-1 0 1,1 1 0,0 1-1,1 1 1,-1 1-1,1 2 1,29 1 0,-52 0-1353,1 0 1,-1 0-1,1 0 1,0 0-1,-1 1 1,1-1-1,-1 1 1,1 0-1,-1 0 1,1 0-1,-1 0 1,0 0-1,0 0 1,1 1-1,-1-1 1,0 1-1,0-1 1,0 1-1,0 0 1,-1 0-1,1 0 1,0 0-1,-1 0 1,1 0 0,-1 0-1,0 1 1,0-1-1,0 1 1,0-1-1,0 0 1,0 1-1,-1 0 1,1-1-1,-1 1 1,0-1-1,0 1 1,0 4-1,-1 0-3,0 1 0,0-1 0,-1 1 0,0-1 0,0 1 0,-1-1-1,0 0 1,0 0 0,-1 0 0,0-1 0,-8 11 0,-82 82-17,61-67 0,-28 35 0,58-63 0,0 0 0,0 0 0,0 0 0,0 1 0,1 0 0,0-1 0,0 1 0,-2 8 0,3-11 0,1-1 0,0 1 0,0 0 0,0-1 0,0 1 0,0 0 0,0-1 0,0 1 0,1-1 0,-1 1 0,1-1 0,-1 1 0,1 0 0,-1-1 0,1 0 0,0 1 0,0-1 0,0 1 0,0-1 0,0 0 0,0 0 0,0 1 0,0-1 0,0 0 0,1 0 0,-1 0 0,0 0 0,1-1 0,-1 1 0,2 1 0,13 4-64,-1 1 0,1-2 0,0 0-1,0-1 1,1 0 0,28 1 0,104-1-3839,-131-5 2927,62 0-10544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7:58.0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 15631,'21'-2'828,"16"-2"1679,47 1 0,-75 3-2278,-1 1-1,1 0 1,-1 0-1,1 0 1,-1 1-1,0 1 1,1-1-1,-1 1 1,-1 1-1,1-1 0,10 7 1,-16-8-144,1 0 0,-1 0 0,1 0 0,-1 0 0,0 0 0,0 0 0,0 1 1,0-1-1,0 1 0,0-1 0,-1 1 0,0 0 0,1-1 0,-1 1 0,0 0 0,0 0 0,0 0 0,-1 0 0,1 0 0,-1 0 0,1 0 1,-1 1-1,0-1 0,-1 0 0,1 0 0,0 0 0,-1 0 0,1 0 0,-1 0 0,0 0 0,0 0 0,-1 0 0,1 0 0,0-1 1,-3 4-1,-3 5 688,-1 0 1,0 0-1,-1 0 1,-1-2-1,1 1 1,-17 12-1,26-22-771,-1 0-1,1 0 0,0 0 1,-1 0-1,1 1 1,-1-1-1,1 0 0,0 1 1,-1-1-1,1 0 1,-1 1-1,1-1 0,0 0 1,-1 1-1,1-1 1,0 0-1,0 1 0,-1-1 1,1 1-1,0-1 1,0 1-1,0-1 0,0 1 1,0-1-1,-1 0 1,1 1-1,0-1 0,0 1 1,0-1-1,0 1 1,0-1-1,0 1 0,1-1 1,-1 1-1,0-1 1,0 1-1,0-1 0,0 1 1,0-1-1,1 0 1,-1 1-1,0-1 0,0 1 1,1-1-1,-1 0 0,0 1 1,1-1-1,-1 0 1,0 1-1,1-1 0,-1 0 1,1 1-1,-1-1 1,0 0-1,1 0 0,-1 0 1,1 1-1,-1-1 1,1 0-1,-1 0 0,1 0 1,-1 0-1,1 0 1,-1 0-1,1 0 0,42 7-14,-33-6 9,57 5-1668,1-4-3452,-17-2-3326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7:58.4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0 22261,'0'0'5093,"-15"50"-3075,12-23-737,-2 5-128,2 4-480,2 2-385,1-4-288,0 0-288,3-5-801,7-3-417,1-4-351,-1-7-930,-2-4-1217,-2-6-2946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7:58.7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 19282,'0'0'12428,"54"-9"-11723,-8 9-545,9 0-128,5 0-1121,-4 0-2787,-7-6-5188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7:59.3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38 124 5669,'0'0'8681,"8"-10"-4192,-2 0-3648,1 1-1,0 0 0,1 0 1,0 1-1,1 0 0,-1 0 1,1 1-1,1 0 0,0 1 1,0 0-1,20-9 0,-25 12-528,1 1-1,0 1 0,0-1 0,0 1 1,0 0-1,0 0 0,11 1 0,-16 0-292,1 0 0,-1 0-1,0 1 1,1-1-1,-1 1 1,0-1 0,1 1-1,-1 0 1,0-1 0,0 1-1,0 0 1,0 0-1,0 0 1,1 0 0,-2 0-1,1 0 1,0 0 0,0 0-1,0 0 1,0 1-1,-1-1 1,1 0 0,0 0-1,-1 1 1,0-1 0,1 0-1,-1 1 1,0-1-1,1 1 1,-1-1 0,0 0-1,0 1 1,0-1 0,0 1-1,0-1 1,-1 1-1,1 1 1,-2 7 9,0 1 1,0-1-1,-1 1 0,0-1 0,-1 0 1,0 0-1,0-1 0,-1 1 0,-1-1 1,-9 13-1,-13 15 128,-35 36-1,38-46-131,4-5-24,13-14 0,0 0 0,1 0 0,0 0 0,0 1 0,1 0 0,0 0 0,0 0 0,-4 12 0,10-20 0,0 0 0,-1 0 0,1 0 0,0 0 0,0 0 0,0 0 0,0 0 0,1 0 0,-1 0 0,0 0 0,0 0 0,0 0 0,1 0 0,-1 0 0,1 0 0,-1 0 0,1 0 0,-1 0 0,1 0 0,-1 0 0,1 0 0,0-1 0,-1 1 0,1 0 0,0 0 0,0-1 0,0 1 0,-1-1 0,1 1 0,0-1 0,0 1 0,0-1 0,0 1 0,0-1 0,0 0 0,2 1 0,41 6 0,-39-7 0,79 4-2886,-63-4 571,-1-1 0,0-1 0,0-1-1,26-6 1,8-10-12018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7:59.6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0 24055,'0'0'6214,"-41"72"-5894,34-36 128,4 0-320,3 0-63,0 0-97,0-6-961,6-3-1025,-1-7-1378,-4-5-639,-1-7-1539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00.0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1 262 20756,'0'0'9737,"68"-25"-8840,-20 18-513,5 0-320,7 3-448,-3-2-2051,-6-2-4547,-8-1-6663</inkml:trace>
  <inkml:trace contextRef="#ctx0" brushRef="#br0" timeOffset="1">493 240 16143,'0'0'11889,"10"0"-10458,0-2-1262,0 0 1,-1-1 0,1 1-1,0-2 1,-1 0 0,0 0-1,0 0 1,0-1 0,-1-1-1,1 1 1,-1-1 0,0-1-1,7-7 1,4-4-37,0 0 0,-2-1-1,0-1 1,-1 0 0,-1-1-1,18-35 1,-78 148-969,-24 56-2979,60-123 2673,0-1 0,2 1 0,0 0-1,-3 29 1,9-25-9412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02.9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20 145 12908,'-1'0'260,"0"0"0,0 0-1,0 0 1,0 0 0,0 0 0,1 0-1,-1 0 1,0 0 0,0 0-1,0 0 1,0 0 0,0-1 0,1 1-1,-1 0 1,0-1 0,0 1-1,1-1 1,-1 1 0,0-1 0,0 1-1,1-1 1,-2-1 0,7-13 3294,30-16-739,-15 18-2276,0 1 0,1 1 0,1 1 0,-1 1 0,2 1 1,-1 1-1,1 1 0,0 0 0,0 2 0,24-1 1,-46 5-538,-1 0 0,1 0 0,0 0 0,-1 0 0,1 0 1,0 0-1,-1 0 0,1 0 0,0 0 0,-1 0 0,1 0 1,0 1-1,-1-1 0,1 0 0,-1 0 0,1 1 1,0-1-1,-1 1 0,1-1 0,-1 0 0,1 1 0,-1-1 1,1 1-1,-1-1 0,0 1 0,1-1 0,-1 1 1,0-1-1,1 1 0,-1 0 0,0-1 0,0 1 0,1-1 1,-1 1-1,0 1 0,-7 27 80,-27 27 142,-67 55-21,66-76-180,3 1 0,-35 50 0,64-82-27,1-1 0,-1 1 0,1 0 0,0 0 0,0 1 0,1-1 0,-3 7 0,4-10-5,0-1 1,0 1 0,0 0-1,0 0 1,1 0-1,-1 0 1,0-1-1,0 1 1,0 0-1,1 0 1,-1 0-1,0-1 1,1 1-1,-1 0 1,1 0-1,-1-1 1,1 1-1,-1 0 1,1-1-1,-1 1 1,1-1-1,0 1 1,-1 0-1,1-1 1,0 0-1,-1 1 1,1-1-1,0 1 1,0-1-1,-1 0 1,1 0-1,0 1 1,0-1-1,0 0 1,-1 0-1,1 0 1,0 0-1,0 0 1,0 0-1,0 0 1,0 0-1,-1 0 1,2-1-1,16 1-581,0 0-1,1-2 1,-1 0 0,17-5-1,-5-1-3023,45-19 0,-12-1-3224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03.2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 1 20788,'0'0'4035,"-17"58"-1696,5-22-546,0 5-736,2 4-640,1-1-289,4-1-32,2-2-96,3-10-320,0-4-673,0-9-385,0-6-1024,-1-10-1698,-5-2-1249,-4-7-1890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03.6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 16624,'0'0'8328,"54"-6"-7400,-16 6-671,6 0-161,5 0-1153,1 0-3235,-2-4-5349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03.9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186 10 19506,'0'0'3225,"-9"-3"-1127,5 2-1989,0 0 1,1 0-1,-1 0 1,0 0-1,0 0 0,0 1 1,0-1-1,0 1 1,0 0-1,0 1 1,0-1-1,1 1 1,-1-1-1,0 1 0,0 0 1,0 1-1,1-1 1,-1 1-1,1-1 1,-1 1-1,1 0 0,-1 1 1,1-1-1,0 0 1,-4 5-1,-1 2 8,0 0 0,1 0 0,0 1 0,1 0-1,0 1 1,0-1 0,1 1 0,0 0 0,1 0 0,0 1 0,1-1-1,1 1 1,0 0 0,0 0 0,1 0 0,0 0 0,2 17 0,-1-27-94,1 0 0,-1 0 0,1 0 1,-1 0-1,1 0 0,0 0 1,0-1-1,0 1 0,0 0 1,0 0-1,0-1 0,0 1 1,1-1-1,-1 1 0,0-1 1,1 1-1,0-1 0,-1 0 1,1 0-1,0 0 0,-1 0 1,1 0-1,0 0 0,0 0 0,0 0 1,0-1-1,0 1 0,0-1 1,0 0-1,0 1 0,0-1 1,0 0-1,0 0 0,0 0 1,0 0-1,4-1 0,-1 0 73,0 0 0,0 0 0,0-1 0,0 1 0,0-1-1,0 0 1,-1 0 0,1 0 0,-1-1 0,1 0 0,-1 0 0,0 0-1,7-7 1,-4 1-50,-1 0 1,1-1-1,-2 0 0,1 0 0,-1 0 0,-1-1 0,0 0 1,0 0-1,-1 0 0,-1 0 0,0 0 0,0-1 0,-1 1 1,-1-1-1,0 1 0,-1-15 0,1 25-137,0 0 0,0 0 0,0 0 1,1 0-1,-1 0 0,0 0 0,-1 0 0,1 0 0,0 0 0,0 0 1,0 0-1,0 0 0,-1 1 0,1-1 0,0 0 0,-1 0 0,1 0 1,-1 0-1,1 0 0,-1 1 0,0-1 0,1 0 0,-1 0 0,1 1 0,-1-1 1,0 1-1,0-1 0,0 0 0,1 1 0,-1-1 0,0 1 0,0 0 1,0-1-1,0 1 0,0 0 0,0-1 0,1 1 0,-1 0 0,0 0 1,0 0-1,0 0 0,0 0 0,0 0 0,0 0 0,0 0 0,0 0 1,0 1-1,-1-1 0,0 1-425,-1 1-1,1-1 1,0 0 0,-1 1 0,1 0-1,0-1 1,0 1 0,0 0 0,0 0-1,0 0 1,1 0 0,-1 0-1,1 1 1,-1-1 0,1 1 0,-1 2-1,-4 13-10053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04.3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0 8296,'0'0'18364,"0"9"-16592,-4 79 994,1-62-2656,1 0-1,1 0 0,2 0 1,0 0-1,9 46 0,1-48-309,-6-17-2794,-8-30-15416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04.6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61 7527,'0'0'19827,"57"-48"-19154,-19 45-545,1 1-160,3 2-1730,1-2-2210,-3-3-2914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04.9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103 1 13869,'0'0'14398,"-11"7"-13277,4-2-1034,0 1 0,0-1 0,0 2 0,1-1 0,0 1 0,0-1 0,1 2 0,0-1 0,0 0 0,0 1 0,1 0 0,0 0 0,1 1 0,0-1 0,0 1 0,1-1 0,0 1 0,1 0 0,-1 12 0,1-15-77,1 0-1,0 0 1,0 0-1,0 0 1,1 0-1,0 0 1,0 0-1,1 0 1,-1-1-1,1 1 1,1 0 0,-1-1-1,4 6 1,-4-8 0,1 0 1,-1-1 0,1 1-1,-1-1 1,1 0 0,0 1-1,0-2 1,0 1 0,0 0-1,1 0 1,-1-1 0,0 0-1,1 0 1,-1 0 0,1 0-1,-1 0 1,1-1 0,-1 1-1,1-1 1,0 0 0,-1 0-1,1 0 1,4-1 0,-4 0 14,0 0 0,1-1 1,-1 1-1,0-1 0,0 0 0,0 0 1,0 0-1,0 0 0,-1-1 0,1 1 1,-1-1-1,1 0 0,-1 0 0,0 0 1,0-1-1,0 1 0,-1-1 0,1 1 1,-1-1-1,0 0 0,0 0 0,0 0 1,0 0-1,-1-1 0,2-6 0,1-5 60,-1 1 0,0 0-1,-1-1 1,0 1 0,-1-1-1,-2-16 1,1 28-194,-1 0 1,1 1-1,-1-1 0,0 1 1,0-1-1,0 1 0,0-1 1,0 1-1,-1 0 0,0-1 1,0 1-1,0 0 0,0 0 0,0 0 1,0 1-1,-1-1 0,1 0 1,-1 1-1,0 0 0,0 0 1,0-1-1,-3 0 0,3 1-168,0 1-1,0 0 0,0 0 0,0 0 1,-1 1-1,1-1 0,0 1 0,0-1 1,0 1-1,-1 0 0,1 1 0,0-1 0,0 0 1,-1 1-1,1 0 0,0-1 0,0 1 1,0 1-1,0-1 0,0 0 0,0 1 1,1-1-1,-1 1 0,-4 4 0,-9 8-10841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06.9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25 302 12812,'-5'4'3297,"-12"13"2137,15-13-2457,11-5 1063,12-9-3455,-1-1 0,-1 0 0,0-2 0,-1 0 0,24-22 0,-13 11-475,9-6 2,-2-1 0,0-2 0,-2-2 0,34-44 0,-81 101-104,2 1-1,0 0 1,-12 41-1,9-22-10,13-39 2,-5 10-126,0 1 0,2 0 0,-1 0 0,2 0 0,0 0 0,1 0 0,0 1 0,1-1 0,1 22 0,0-36 39,0 1-1,1-1 1,-1 1-1,0-1 1,0 1-1,1-1 1,-1 1-1,0-1 1,1 1-1,-1-1 1,0 1-1,1-1 1,-1 0-1,1 1 1,-1-1-1,0 0 1,1 1-1,-1-1 1,1 0-1,-1 0 1,1 1-1,-1-1 1,1 0-1,0 0 1,-1 0-1,1 0 1,-1 1-1,1-1 1,-1 0-1,1 0 1,0 0-1,-1 0 0,1-1 1,-1 1-1,1 0 1,21-7-5133,-4-11-1597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07.6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 1 21685,'0'0'6347,"-1"12"-5258,-11 108 546,-5 105-809,16-224-834,1 0 0,0 0 0,0 0 1,0 0-1,0 0 0,0 0 0,0 0 0,0 0 1,0 0-1,0-1 0,1 1 0,-1 0 0,0 0 1,1 0-1,-1 0 0,0 0 0,1-1 0,-1 1 1,1 0-1,-1 0 0,1-1 0,0 1 0,-1 0 1,1-1-1,0 1 0,-1-1 0,1 1 0,0-1 1,0 1-1,-1-1 0,1 1 0,0-1 0,0 0 1,0 1-1,0-1 0,0 0 0,-1 0 0,1 1 1,2-1-1,-2-1-150,0 1 0,0 0-1,1-1 1,-1 1 0,0-1 0,0 1 0,0-1 0,1 0 0,-1 1 0,0-1 0,0 0 0,0 0 0,0 0 0,0 0-1,0 0 1,-1 0 0,1 0 0,0 0 0,0 0 0,-1 0 0,1 0 0,-1 0 0,1-1 0,-1 1 0,1 0 0,-1-2 0,4-42-11021,-4 18-2786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08.0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53 4004,'0'0'25464,"51"-25"-23158,-18 15-1313,0 1-993,3 1 0,-2 7 0,-4 1 0,-8 0-2594,-7 0-3172,-6 4-6566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08.3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1 295 15727,'0'0'16277,"10"-7"-15594,13-10-646,125-101 26,-134 106-66,-1 0 1,-1-1 0,0-1 0,-1 0 0,0-1 0,-2 0-1,1 0 1,11-28 0,-83 168 2,52-99 0,1 0 0,1 1 0,2 0 0,1 0 0,0 1 0,0 51 0,12-60-2318,-6-18 2081,0 0-1,-1-1 1,1 1 0,0-1-1,0 1 1,-1-1-1,1 1 1,0-1-1,0 0 1,0 1-1,-1-1 1,1 0-1,0 0 1,0 0-1,0 0 1,0 1 0,0-1-1,0 0 1,-1 0-1,1-1 1,0 1-1,0 0 1,0 0-1,0 0 1,0 0-1,-1-1 1,1 1 0,0 0-1,0-1 1,0 1-1,-1-1 1,1 1-1,0-1 1,0 0-1,14-17-8511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08.6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0 4708,'0'0'26180,"-2"11"-24595,-6 30-1509,2 0-1,1 0 0,2 51 1,4-73-1559,1 1 0,8 37-1,-9-53 190,1 4 344,-2-2-8662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09.0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 12780,'0'0'16175,"67"-17"-15950,-29 21-161,3-2-673,0 0-2017,3-2-1955,-9-2-4996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09.3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0 15182,'0'0'13240,"-12"10"-12135,-2 2-724,0 0 0,1 1-1,-16 21 1,23-27-233,0 1 0,1 1 0,0-1 0,0 0-1,1 1 1,0 0 0,1 0 0,0 1 0,0-1-1,-1 13 1,3-14-139,0 0 0,1-1-1,-1 1 1,2 0 0,-1-1 0,1 1-1,0 0 1,1-1 0,-1 1 0,2-1-1,-1 0 1,5 11 0,-4-14-10,0-1 0,0 1 0,0-1 0,0 1 0,0-1 0,1 0-1,-1 0 1,1 0 0,0-1 0,0 1 0,0-1 0,0 0 0,0 0 0,0-1 0,1 1 0,-1-1 0,0 0 0,1 0 0,0 0 0,-1 0 0,10-1 0,-7 0 1,1-1 0,0 0 0,0 0 0,0-1 0,-1 0 0,1 0 0,-1-1 0,1 0 0,-1 0 0,0-1 0,0 0 0,0 0 0,-1 0 0,0-1 0,1 0 0,-2 0 0,1-1 0,-1 0 0,1 0 0,-2 0 0,1-1 0,6-11 0,-3 4 0,-1 1 0,0-1 0,-1 0 0,0 0 0,-2-1 0,1 1 0,-2-1 0,0 0 0,-1-1 0,1-28 0,-3 41-21,0 1-1,0-1 1,-1 1-1,1-1 1,-1 1-1,1-1 1,-1 1 0,0 0-1,0-1 1,0 1-1,0 0 1,-1 0-1,1 0 1,0-1 0,-1 1-1,0 1 1,1-1-1,-1 0 1,0 0-1,0 1 1,0-1-1,0 1 1,0-1 0,0 1-1,-1 0 1,1 0-1,0 0 1,-1 0-1,1 0 1,-1 1 0,1-1-1,-1 1 1,-4-1-1,0 1-328,0 0 0,-1 0 0,1 0 0,0 1 0,0 0-1,0 1 1,0-1 0,0 1 0,0 1 0,-12 5 0,-8 8-7562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10.2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1 449 21076,'0'0'8322,"12"-10"-6918,111-81-111,68-56-1017,-163 124-239,-2-2 1,-1-1 0,-1-1-1,33-48 1,-44 50-11,-33 53-294,-7 19 229,3 1 1,-33 88 0,49-112-603,1 1 0,1-1 0,1 1 0,1 1 0,1-1 0,1 0 0,4 51 0,-2-74 419,0 0 1,0 1-1,0-1 0,0 0 0,1 0 1,-1 0-1,1 0 0,0 0 1,0-1-1,-1 1 0,1 0 1,0 0-1,0 0 0,1-1 1,-1 1-1,0 0 0,1-1 0,-1 1 1,1-1-1,-1 0 0,1 1 1,-1-1-1,1 0 0,0 0 1,0 0-1,0 0 0,0 0 0,0-1 1,-1 1-1,1-1 0,0 1 1,1-1-1,-1 1 0,0-1 1,0 0-1,0 0 0,0 0 1,0 0-1,0-1 0,3 0 0,25-6-5453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10.5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0 18706,'0'0'13356,"-13"71"-13260,6-31-32,1 0-64,2-2-256,4-4-897,-3-4-833,0-4-864,-3-7-289,0-7-577,-5-8-1185,1-4-3971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10.9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33 15631,'0'0'10570,"79"-15"-9962,-32 14-287,8-1-289,6 1-1698,1-3-2882,5-6-3332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11.3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263 39 8232,'-12'1'9764,"-2"1"-9111,1 0 1,-1 1-1,1 0 1,0 1 0,0 1-1,0 0 1,1 1-1,0 0 1,0 1-1,0 0 1,1 1 0,0 0-1,-15 16 1,19-17-445,1 1 0,0 0 0,0 1 0,1-1 0,0 1 0,1 0 0,-1 0 0,2 1 0,0-1 0,0 1 1,0 0-1,-1 13 0,4-19-208,-1-1 0,1 0 0,0 1 0,0-1 0,0 1 0,0-1 0,1 0 0,-1 1 0,1-1 0,0 0 0,0 0 0,0 1 0,1-1 0,-1 0 0,1 0 0,-1 0 1,1 0-1,0-1 0,0 1 0,0 0 0,1-1 0,-1 0 0,1 1 0,-1-1 0,1 0 0,0 0 0,0 0 0,-1-1 0,2 1 0,-1-1 0,0 1 0,0-1 0,0 0 0,0 0 0,1-1 0,-1 1 0,0-1 1,1 1-1,4-1 0,-4 0 12,0 0 0,1 0 1,-1 0-1,0-1 1,1 1-1,-1-1 1,0 0-1,0-1 0,0 1 1,1-1-1,-1 1 1,-1-1-1,1 0 1,0-1-1,6-4 0,-4 1-4,0 1 0,0-1-1,-1-1 1,1 1-1,-2-1 1,1 0-1,7-15 1,-5 4 7,1 0 0,-2-1 0,-1-1 0,0 1 0,-1-1 0,1-26 0,-4 37-74,-1-50 162,0 57-154,0 1 0,0-1 0,0 1 0,0 0 1,0-1-1,-1 1 0,1-1 0,-1 1 0,1 0 0,-1-1 0,1 1 0,-1 0 1,0 0-1,1-1 0,-1 1 0,0 0 0,0 0 0,0 0 0,0 0 0,0 0 1,0 0-1,0 0 0,-1 1 0,1-1 0,0 0 0,0 1 0,-1-1 0,1 0 1,0 1-1,-1 0 0,1-1 0,-1 1 0,-1-1 0,2 2-136,0-1-1,0 0 0,0 1 1,0-1-1,0 0 1,1 1-1,-1-1 1,0 1-1,0 0 1,0-1-1,0 1 1,0 0-1,1-1 1,-1 1-1,0 0 0,1 0 1,-1-1-1,1 1 1,-1 0-1,1 0 1,-1 0-1,1 0 1,-1 0-1,1 0 1,0 0-1,-1 1 0,-5 31-8058,5-13-1198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11.6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0 296 20563,'0'0'5777,"9"3"-3690,-4-2-1916,1 0 0,-1 0-1,1 0 1,0-1 0,-1 0 0,1 0 0,0 0 0,-1-1-1,1 0 1,0 0 0,-1 0 0,1-1 0,-1 0-1,0 0 1,0 0 0,1-1 0,-1 0 0,-1 0 0,1 0-1,6-6 1,6-2-98,0-1 0,-1-1-1,-1 0 1,0-2-1,-1 1 1,15-21 0,-23 26-54,1-1-1,-1 0 1,-1 0 0,0 0 0,-1 0-1,0-1 1,0 0 0,-1 0 0,0 0 0,-1 0-1,0 0 1,-1-18 0,-3 26-19,-4 9 0,-4 8 0,-1 10-702,2 2 0,0-1 0,1 1 0,2 0 0,-6 43 0,3 135-8603,9-179-3187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12.2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118 92 18930,'0'0'913,"6"-10"240,0 2-573,0 0 0,1 0-1,-1 1 1,1 0 0,1 0 0,12-9 0,-17 13-385,0 1-1,0 0 1,1 0 0,-1 0 0,1 0 0,-1 1-1,1 0 1,-1-1 0,1 1 0,0 1-1,0-1 1,-1 0 0,1 1 0,0 0 0,0 0-1,0 0 1,-1 0 0,1 1 0,0-1-1,0 1 1,-1 0 0,1 0 0,0 0 0,-1 1-1,4 1 1,-5-1-183,0-1 1,0 1-1,0 0 0,0 0 1,0 0-1,0 0 0,-1 0 1,1 0-1,-1 1 0,0-1 0,0 0 1,1 1-1,-2-1 0,1 1 1,0-1-1,0 1 0,-1-1 0,1 1 1,-1 0-1,0-1 0,0 1 1,0 0-1,0-1 0,0 1 0,-1 0 1,1-1-1,-1 1 0,0-1 1,0 1-1,1-1 0,-3 4 0,-2 6 16,0-1 0,0 0 0,-1 0 0,-1-1 0,-11 15 0,-13 10 50,-48 41-1,49-49-45,1 1 0,-36 46 0,63-72-16,0 0 1,1 0-1,-1 0 1,0 0-1,1 1 1,-1-1-1,1 1 1,0-1-1,0 1 1,0-1 0,0 1-1,0 0 1,1-1-1,-1 1 1,1 0-1,-1 0 1,1 0-1,0-1 1,0 1-1,1 0 1,-1 0-1,0 0 1,2 4 0,0-5-10,1 1 1,-1 0-1,1-1 1,-1 1 0,1-1-1,0 0 1,0 0-1,0 0 1,0 0 0,0 0-1,1-1 1,-1 1-1,0-1 1,1 0 0,-1 0-1,1 0 1,5 0-1,14 3-951,0 0 0,36-1 0,11-7-6164,-31-7-579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12.6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0 21012,'0'0'8104,"2"63"-7240,-10-27-511,-1 2-257,1 1-32,0 0-32,1-5-32,-2-3-384,5-5-962,-2-6-992,1-11-833,-1-9-1730,-1 0-3907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12.9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 17585,'0'0'11627,"68"-4"-10634,-29 4-801,4 0-224,3 0-1666,-3 0-2914,-4-2-2787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13.2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213 51 20403,'-8'0'2584,"2"-1"-2294,0 0-33,0 0 0,0 0 1,0 1-1,1 0 0,-1 0 0,0 0 0,0 1 1,0 0-1,0 0 0,1 0 0,-1 1 0,0 0 1,1 0-1,-8 4 0,3 1-186,1 1 0,-1-1 0,1 2 0,1-1 1,-1 1-1,-12 19 0,17-22-56,1-1-1,-1 1 1,1 1 0,1-1 0,-1 0-1,1 1 1,0-1 0,0 1 0,1-1 0,0 1-1,0 0 1,1 0 0,0 11 0,1-15-9,-1 0 1,1 0-1,0 0 1,0 0 0,0 0-1,0 0 1,1 0-1,-1-1 1,1 1-1,0-1 1,0 1 0,0-1-1,0 1 1,0-1-1,0 0 1,0 0-1,1 0 1,-1-1 0,1 1-1,0 0 1,-1-1-1,1 0 1,0 1 0,0-1-1,0 0 1,0 0-1,0-1 1,0 1-1,0-1 1,0 0 0,0 1-1,0-1 1,5-1-1,-1 1 47,0 0 0,0 0 0,0-1 0,0 0 1,0-1-1,0 0 0,0 0 0,0 0 0,-1-1 0,1 1 0,-1-2 0,1 1 0,8-8 0,-6 2 67,-1 0 0,0 0-1,-1-1 1,0-1 0,0 1 0,-1-1 0,-1 0-1,0-1 1,0 1 0,-1-1 0,-1 0 0,0 0 0,0 0-1,-1 0 1,-1-1 0,0 1 0,-1-22 0,0 32-169,0 1-1,0-1 1,0 1 0,0-1 0,0 0 0,0 1 0,0-1 0,-1 0 0,1 1 0,0-1 0,-1 1 0,1-1 0,-1 1 0,0-1 0,0 1 0,1-1 0,-1 1-1,0 0 1,0-1 0,0 1 0,0 0 0,-1 0 0,1 0 0,0 0 0,0 0 0,-1 0 0,1 0 0,-1 0 0,1 0 0,0 1 0,-1-1 0,0 0-1,1 1 1,-1-1 0,1 1 0,-1 0 0,0 0 0,-1-1 0,0 2-272,1-1-1,-1 0 1,0 1 0,1-1-1,-1 1 1,1 0 0,-1 0-1,1 0 1,0 0 0,-3 2-1,2-1-459,0 0 1,1 0-1,-1 0 0,0 0 0,1 1 0,0-1 0,0 1 1,-3 4-1,-9 15-8161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13.6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118 2 15663,'0'0'10084,"3"-1"-8189,-2 1-1865,-1 0 0,1 0-1,-1 0 1,1 0 0,-1 0 0,1 0 0,-1 0-1,0 0 1,1 0 0,-1 0 0,1 0-1,-1 1 1,1-1 0,-1 0 0,1 0-1,-1 0 1,0 1 0,1-1 0,-1 0-1,1 0 1,-1 1 0,0-1 0,1 0 0,-1 1-1,0-1 1,1 1 0,-1-1 0,0 0-1,0 1 1,0-1 0,1 1 0,-1-1-1,0 1 1,0-1 0,0 1 0,6 29 1341,-6 50 976,-1-53-2012,2-17-848,-1 0 0,2 0 0,-1 0-1,1-1 1,1 1 0,6 15 0,-4-8-571,-4-15-1325</inkml:trace>
  <inkml:trace contextRef="#ctx0" brushRef="#br0" timeOffset="1">1 117 19122,'0'0'7303,"82"-1"-5894,-39 1-800,6 0-577,1 0-1281,-5 1-3780,0-1-4484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13.9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167 1 22197,'-8'0'2360,"2"-1"-2110,0 1 0,0 0 0,0 1 0,0-1 0,0 1 1,0 0-1,0 1 0,0-1 0,0 1 0,0 0 1,1 1-1,-1-1 0,1 1 0,0 0 0,0 1 0,0-1 1,0 1-1,0 0 0,1 0 0,0 0 0,-6 9 0,5-7-158,1 0 0,1 0 0,-1 1 0,1 0-1,0 0 1,0 0 0,1 0 0,0 0 0,1 0-1,-1 1 1,1-1 0,0 0 0,1 1 0,0-1-1,2 13 1,-2-16-72,1 0 0,0 0 0,0 0 0,0 0 0,1-1 0,-1 1 0,1 0 0,0-1 0,0 0 0,0 1 0,1-1 0,-1 0 0,1 0 0,-1 0-1,1 0 1,0-1 0,0 1 0,1-1 0,-1 0 0,0 0 0,1 0 0,-1 0 0,1 0 0,0-1 0,-1 0 0,1 0 0,0 0 0,0 0 0,0 0 0,6 0 0,-3-1-2,0 0 0,1 0 0,-1-1 1,-1 1-1,1-2 0,0 1 0,0-1 0,0 0 1,-1 0-1,1-1 0,-1 0 0,1 0 1,-1 0-1,0-1 0,0 0 0,-1 0 0,1 0 1,-1-1-1,0 0 0,0 0 0,-1 0 0,1-1 1,-1 0-1,0 1 0,-1-1 0,1-1 1,-1 1-1,-1 0 0,1-1 0,-1 0 0,0 1 1,0-1-1,0-10 0,-1 16-99,-1-1-1,0 0 1,0 0 0,0 1 0,0-1-1,0 0 1,0 1 0,0-1 0,-1 0-1,1 0 1,0 1 0,-1-1 0,0 1-1,1-1 1,-1 0 0,0 1 0,0-1-1,0 1 1,0 0 0,0-1 0,0 1-1,0 0 1,0-1 0,-1 1 0,1 0-1,0 0 1,-1 0 0,1 0 0,-1 0-1,1 1 1,-1-1 0,0 0 0,-2 0-1,-4-1-772,0 1-1,0 0 1,-1 1-1,1-1 1,0 2-1,-9 0 1,-37 5-6225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15.5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20467,'0'0'3364,"67"32"-2788,-17-22-384,8-2-480,-3-4-3139,-5-4-4293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15.9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60 16592,'0'0'7911,"70"-4"-6758,-12-5-384,17-1-481,7 1-256,0 1-1505,-8-2-3684,-10 0-6694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16.2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209 26 18834,'0'0'4484,"-3"13"-3256,0 1-952,-11 67 753,13-75-1026,1 0 1,0 0-1,0 0 1,0 0-1,1 0 1,0 0-1,0 0 1,0 0-1,1 0 1,0 0-1,0-1 1,4 8-1,1-4-395,1 0 0,0 0 0,0-1 0,11 9 0,-13-13 196,0 1-1,0-1 1,-1 1 0,1 1 0,-1-1-1,-1 1 1,1 0 0,-1 0-1,0 0 1,0 0 0,-1 1 0,0 0-1,3 8 1,-6-13 259,0 0 0,0 1-1,0-1 1,-1 1 0,1-1 0,-1 0 0,0 0 0,1 1-1,-1-1 1,0 0 0,0 0 0,-1 0 0,1 0-1,0 0 1,-1 0 0,1 0 0,-1 0 0,1-1-1,-1 1 1,0-1 0,0 1 0,0-1 0,0 0 0,0 1-1,0-1 1,0 0 0,-3 0 0,-9 6 1050,0-1 1,-28 7 0,36-11-950,-20 5 355,0-2-1,0 0 1,-1-2 0,-36 1 0,62-4-620,-1 0 0,0-1 0,1 1 0,-1 0 0,0-1 0,1 1 0,-1-1 0,0 1 0,1-1 0,-1 0 0,1 1 0,-1-1 0,1 0 0,0 0 0,-1 0 0,1 0 0,0 0 0,0-1 0,-1 1 0,1 0 0,0-1 0,0 1 0,0 0 0,1-1 0,-1 1 0,0-1 0,0 0 0,1 1 0,-1-1 0,1 1 0,0-1 0,-1 0 0,1 1 0,0-1 0,0 0 0,0 1 0,0-1 0,1-3 0,-1-5-1393,1-1 0,1 0 0,0 0 0,0 1 0,5-12 0,12-28-5937</inkml:trace>
  <inkml:trace contextRef="#ctx0" brushRef="#br0" timeOffset="1">147 46 3235,'0'0'12428,"52"-46"-8296,-36 46-1314,2 0-768,3 11-704,6 12 127,3 6-1121,4-1-320,-4-5-3331,0-5-7399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16.6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1 135 16528,'0'0'3971,"67"-66"-1184,-29 45-1057,8 4-705,5 3-321,6 2-255,-1 8-353,0 4-545,-9 0-2305,-11 0-2755,-14 0-6150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17.0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55 11339,'0'0'13196,"93"19"-12171,-19-25-576,16-7-385,2-2-1506,-3-4-2497,-7-2-2500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17.3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 11435,'9'-1'3160,"20"-3"-1590,0 2-1,1 1 1,32 4-1,-50-2-1175,-1 0 1,1 1-1,-1 0 0,0 1 0,0 0 0,0 1 0,0 0 0,-1 1 0,1 0 1,-1 1-1,16 12 0,-24-16-357,0-1 1,0 1-1,0 0 0,0 0 1,0 0-1,0 0 0,-1 0 1,1 0-1,-1 1 1,0-1-1,1 0 0,-1 1 1,0-1-1,0 1 0,-1 0 1,1-1-1,-1 1 0,1-1 1,-1 1-1,0 0 1,0 0-1,0-1 0,0 1 1,0 0-1,-1-1 0,1 1 1,-1-1-1,1 1 0,-1 0 1,0-1-1,0 1 0,-1-1 1,1 0-1,0 1 1,-1-1-1,1 0 0,-1 0 1,-2 3-1,-8 7 525,0 0 0,-1 0 0,0-2 0,-26 18 0,29-21-393,-33 20 682,15-9-227,-41 32-1,64-45-583,-1 0 0,1 0-1,-1 0 1,1 1 0,1 0 0,-1 0 0,1 0 0,0 1 0,1-1-1,-1 1 1,1 0 0,-3 10 0,6-12-77,-1-1 0,1 1-1,0-1 1,0 0 0,0 1 0,1-1 0,-1 0 0,1 1 0,0-1-1,0 0 1,1 0 0,-1 0 0,1 0 0,0 0 0,0 0 0,0 0-1,1-1 1,-1 1 0,1-1 0,0 1 0,0-1 0,0 0-1,1 0 1,-1 0 0,0-1 0,6 4 0,9 5-990,1 0-1,1-2 1,37 15 0,-56-24 955,68 24-4028,3-5-5626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18.1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10698,'0'4'8104,"9"1"-6567,16-1-63,10-1 447,10 2-575,8-3-417,6 2-641,3-2-288,-1-1-833,-7-1-2114,-15 0-1537,-13 0-4164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18.5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19 18193,'0'0'4741,"98"7"-3780,-36-7-705,4-4-1633,3-6-3844,-7-1-9866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18.8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318 1 16047,'0'0'4015,"9"0"-2537,-7 0-1406,29 3 1042,-30-3-1078,0 0 0,-1 1-1,1-1 1,0 0-1,-1 1 1,1-1 0,0 1-1,-1-1 1,1 1 0,0 0-1,-1-1 1,1 1-1,-1 0 1,1-1 0,-1 1-1,1 0 1,-1-1-1,0 1 1,1 0 0,-1 0-1,0 0 1,0-1-1,0 1 1,1 0 0,-1 0-1,0 0 1,0 0-1,0-1 1,0 1 0,0 0-1,-1 0 1,1 0 0,0 0-1,0-1 1,0 1-1,-1 0 1,1 0 0,0-1-1,-1 1 1,1 0-1,-1 0 1,0 1 0,-5 5 131,1 0 0,-2 0 1,1 0-1,-1-1 1,1 0-1,-2 0 1,1-1-1,-1 0 0,0 0 1,-12 6-1,3-2 266,-52 29 1128,47-28-1183,0 1 1,1 1 0,1 1 0,0 0-1,0 2 1,2 0 0,-19 20 0,36-34-372,0 0 1,0 0 0,0 0-1,0 1 1,0-1 0,0 0-1,0 1 1,0-1 0,0 0-1,0 1 1,1-1 0,-1 1-1,1-1 1,-1 1 0,1-1-1,0 1 1,-1 0 0,1-1-1,0 1 1,0-1 0,0 1-1,0 0 1,1-1-1,-1 1 1,0-1 0,1 1-1,-1-1 1,1 1 0,-1-1-1,1 1 1,0-1 0,-1 1-1,1-1 1,0 0 0,0 1-1,0-1 1,0 0 0,0 0-1,1 0 1,-1 0 0,0 0-1,0 0 1,1 0 0,-1 0-1,3 1 1,7 3 22,1 0 0,-1-1 0,1 0-1,23 3 1,-24-4-29,145 24-2742,-53-14-4464,-51-8-1918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19.2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28 13805,'0'0'5830,"68"-25"-3524,-41 23-448,3 2-289,1 0-64,-3 1-480,1 9-736,-4 2-225,-1 4-449,-10-2-2017,-5-4-1762,-7-4-3395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19.5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16752,'0'0'6726,"55"22"-5477,-8-19-928,7-3-353,2 0-2339,1-3-2369,-3-12-6246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19.9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16015,'0'0'8040,"16"5"-5969,75 16 167,-44-12-1317,-1 2 1,59 22-1,-102-32-912,0 0 1,0 1-1,0-1 0,-1 1 1,1 0-1,0 0 0,0 0 1,-1 0-1,0 0 0,1 0 0,-1 1 1,0-1-1,0 1 0,0 0 1,0 0-1,2 5 0,-3-6-7,-1 0 0,0 1 1,1-1-1,-1 1 0,0-1 0,0 1 0,-1-1 0,1 1 0,0-1 0,-1 0 0,0 1 0,1-1 0,-1 0 0,0 1 1,0-1-1,0 0 0,-1 0 0,1 0 0,0 0 0,-1 0 0,1 0 0,-1 0 0,-2 2 0,-18 15 60,0 0-1,-2-2 0,1 0 0,-2-2 1,-1 0-1,-28 11 0,-40 24-47,91-49-47,1 0 0,-1 1 0,1-1-1,0 1 1,0 0 0,0-1 0,0 1-1,0 0 1,0 0 0,0 0 0,-2 5-1,4-7-1,-1 1 0,1-1 0,0 1 0,0-1 0,0 1 0,0-1 0,0 1 0,0-1 0,0 1-1,0-1 1,1 1 0,-1-1 0,0 1 0,0-1 0,0 1 0,1-1 0,-1 1 0,0-1 0,0 1 0,1-1 0,-1 1 0,0-1-1,1 0 1,-1 1 0,0-1 0,1 0 0,-1 1 0,1-1 0,-1 0 0,0 0 0,1 1 0,-1-1 0,1 0 0,-1 0-1,2 1 1,6 1-324,0 0 0,1 0 0,0-1 0,-1 0 0,15 0-1,14 0-2485,0-1 0,0-2-1,45-7 1,-16-9-6209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20.4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1 108 13196,'0'0'13709,"92"-57"-12555,-30 42-514,8 0-416,1 3-192,-8 4 0,-8 7-992,-18 1-1763,-18 0-1345,-16 8-576,-6 2-2435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20.8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39 15118,'0'0'4677,"72"2"-2211,-21-4-800,9-10-449,2 1-545,1 3-383,-10 0-225,-8 8-769,-18 0-1953,-12 2-1218,-15 8-2562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21.3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105 44 8232,'0'0'18006,"9"-5"-16564,43-24-393,-48 27-999,0 1-1,0-1 0,0 1 1,0 0-1,0 0 1,0 0-1,0 1 1,0 0-1,0 0 0,0 0 1,0 0-1,0 0 1,0 1-1,0 0 0,0 0 1,5 1-1,-7-1-50,-1 0 0,0 0 0,0 0 0,0 0 0,0 0 0,1 0 0,-1 0-1,-1 0 1,1 1 0,0-1 0,0 0 0,0 1 0,-1-1 0,1 0 0,0 1-1,-1-1 1,0 1 0,1-1 0,-1 1 0,0-1 0,0 1 0,1-1 0,-1 1 0,0-1-1,-1 1 1,1-1 0,0 1 0,0-1 0,-1 3 0,-1 2 15,1 0 0,-1 0 0,0 0 0,-1-1 0,1 1-1,-6 8 1,-8 6 52,-1 0 0,-1-1-1,-36 31 1,36-35 74,0 1-1,2 0 1,0 2-1,0-1 1,-15 26-1,29-41-128,1 0 0,-1 0 1,1 0-1,0 0 0,0 0 0,0 1 0,0-1 0,0 0 1,0 0-1,1 1 0,-1-1 0,1 1 0,-1-1 1,1 0-1,0 1 0,0-1 0,0 1 0,0-1 0,1 0 1,-1 1-1,1-1 0,-1 1 0,1-1 0,0 0 0,0 0 1,0 1-1,0-1 0,0 0 0,0 0 0,1 0 1,-1 0-1,1 0 0,-1-1 0,1 1 0,0 0 0,0-1 1,0 1-1,0-1 0,0 1 0,0-1 0,0 0 0,0 0 1,0 0-1,3 1 0,12 3-141,-1 0 0,1-1-1,0 0 1,33 1 0,-43-4 11,86 4-2464,1-5-3461,-41-1-100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21.9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9449,'0'0'15759,"80"1"-13933,-29-1-673,8 0-705,0 0-384,-3 0-160,-9 0-1345,-11 3-962,-18 6-1889,-15 0-1089,-6 2-4644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22.3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42 13549,'0'0'9000,"79"7"-7238,-33-7-833,11-5-641,2-3-224,3-2-768,-7-1-3108,-5-3-3011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22.6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136 34 11371,'0'0'9742,"-11"6"-7686,-5 2-1043,0 1 1,-22 18-1,33-24-768,0 1 0,1 0 0,-1 0 0,1 0 0,0 1 0,0 0 0,1 0 0,-1 0 0,1 0 0,0 0 0,1 1 0,-1-1 0,1 1 0,-2 6 0,4-11-237,0 0 0,0 0 0,0 0-1,0-1 1,1 1 0,-1 0 0,0 0 0,0 0-1,1 0 1,-1 0 0,0 0 0,1-1 0,-1 1-1,1 0 1,-1 0 0,1-1 0,0 1 0,-1 0-1,1-1 1,0 1 0,-1 0 0,1-1 0,0 1-1,0-1 1,-1 1 0,1-1 0,0 1 0,0-1-1,0 0 1,0 0 0,-1 1 0,1-1-1,0 0 1,0 0 0,0 0 0,0 0 0,1 0-1,44 2 36,-36-3-56,214-9-4930,-223 10 4948,0 0 1,1 0 0,-1 0-1,1 0 1,-1 0 0,0 0-1,1 0 1,-1 1 0,0-1 0,1 0-1,-1 1 1,0-1 0,0 1-1,1-1 1,-1 1 0,0 0-1,0 0 1,0-1 0,0 1-1,0 0 1,0 0 0,0 0 0,0 0-1,0 0 1,1 2 0,-1-1 108,-1 0 0,1 0 1,-1 1-1,0-1 1,0 0-1,0 0 0,0 1 1,0-1-1,0 0 0,0 0 1,-1 0-1,1 0 1,-1 1-1,0 1 0,-4 9 418,-1-1-1,1 0 1,-2 0 0,-8 11-1,-69 92 1167,74-104-1538,0 0 0,0 0 0,-1-1 0,-1 0 1,0-1-1,0-1 0,-19 11 0,30-18-289,-1 0-1,0 0 1,1 0 0,-1-1 0,0 1-1,0 0 1,0-1 0,0 1-1,0-1 1,1 0 0,-1 1 0,0-1-1,0 0 1,0 0 0,0 0 0,0-1-1,0 1 1,0 0 0,0-1-1,0 1 1,0-1 0,1 1 0,-1-1-1,0 0 1,0 0 0,1 0 0,-1 0-1,0 0 1,-1-2 0,0-2-677,0 1 0,0-1 0,0 0 0,0 0 1,1 0-1,0 0 0,0-1 0,1 1 0,-2-6 0,-8-38-8749</inkml:trace>
  <inkml:trace contextRef="#ctx0" brushRef="#br0" timeOffset="1">94 0 12556,'0'0'8648,"74"4"-6950,-23-3 960,8 1-1216,2 0-674,-7 3-672,0-3-1953,-2-2-5478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29.7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249 4 3748,'-11'0'6726,"-45"0"-2008,45 0-629,45 0-2000,632 0-467,-1321 41 612,548-31-1628,6 1 136,94-8-716,8-1-63,14 0-154,613 7-4707,-405-11 4756,-192 3 162,-5-1 160,46-4-1,-71 4-125,0 0-1,0 0 1,0 0-1,0 0 0,-1-1 1,1 1-1,0 0 1,0 0-1,0 0 1,0-1-1,-1 1 0,1 0 1,0-1-1,0 1 1,0-1-1,-1 1 1,1-1-1,0 1 0,-1-1 1,1 0-1,0 0 1,-12-7 1039,-34-4-159,-398-30 1024,-5 36-101,403 6-1833,32 1-122,23 3-142,26 4-346,227 23-586,384-2 0,-626-33 1622,-41-1 419,-368-1-576,309 7-3736,2 0-3368,62-1-9808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31.5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263 81 12300,'0'0'13314,"11"-5"-12989,10-4-147,1 1 1,-1 1-1,46-9 0,87-6 26,-57 9-160,-225 36 978,-231 38 876,325-57-1686,-100 6 591,195-13-804,86-16 1,-18 2-42,143 0-432,-81 6 777,-513 53 1281,139-15-1022,146-23-562,-91 17 0,128-21-4,0 0 0,0 0-1,0 0 1,0 1 0,0-1 0,0 0 0,0 0 0,0 0-1,0 0 1,0 0 0,0 0 0,0 0 0,0 0-1,0 1 1,0-1 0,0 0 0,0 0 0,0 0 0,0 0-1,0 0 1,0 0 0,0 0 0,0 1 0,-1-1 0,1 0-1,0 0 1,0 0 0,0 0 0,0 0 0,0 0-1,0 0 1,0 0 0,0 0 0,0 0 0,-1 1 0,25 1-357,38-1-447,79-8-1042,-1-6-1,152-35 1,-268 44 1605,-16 4 250,1-1-1,-1-1 0,0 1 1,1-1-1,-1-1 0,0 0 1,0 0-1,-1 0 0,1-1 1,-1 0-1,11-8 0,-17 12 24,-1-1-1,0 1 1,0 0 0,0 0-1,0-1 1,0 1-1,0 0 1,1-1-1,-1 1 1,0 0-1,0-1 1,0 1-1,0 0 1,0-1 0,0 1-1,0 0 1,-1-1-1,1 1 1,0 0-1,0-1 1,0 1-1,0 0 1,0-1 0,0 1-1,-1 0 1,1 0-1,0-1 1,0 1-1,0 0 1,-1 0-1,1-1 1,0 1-1,0 0 1,-1 0 0,1 0-1,0-1 1,0 1-1,-1 0 1,1 0-1,0 0 1,-1 0-1,1 0 1,0 0 0,-1-1-1,1 1 1,0 0-1,-1 0 1,1 0-1,0 0 1,-1 0-1,1 0 1,0 0-1,-1 1 1,-24-5 865,-21 3-423,0 2 0,0 2 0,-55 10 0,-134 39-2020,208-45 975,-36 5-5842,18-10-6998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32.4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277 1 17136,'0'0'9641,"-47"49"-8776,13-13-545,-5 0-223,2 1-65,3-6-129,3-4-351,8-7-32,7-7-545,7-7-961,3-6-929,6-16-13068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32.8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17168,'0'0'7079,"68"37"-4517,-30-27-448,10 1-1153,2 1-672,5 0-225,4-2-1250,-6-3-2081,-7-2-1377,-8-5-3556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33.1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245 0 18834,'0'0'2786,"-57"55"-1216,38-28-865,-4-2-353,4 1-256,-1-3-64,7-6-160,-1-3-192,3-5 192,0-5-193,1-4-864,-2 0-1281,0-10-2531,-1-7-6310</inkml:trace>
  <inkml:trace contextRef="#ctx0" brushRef="#br0" timeOffset="1">0 72 5765,'0'0'18770,"71"42"-17072,-43-28-449,8-2-993,5-3-192,3-2-1761,-1-6-1987,1-1-2978,-3 0-7976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33.4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198 1 16752,'0'0'4388,"-60"46"-3715,38-23-193,-5 3-192,4-3-192,2-4-64,3-1 33,6-6-33,6-6 32,6-4-32,12-8-2178,6-8-2979</inkml:trace>
  <inkml:trace contextRef="#ctx0" brushRef="#br0" timeOffset="1">90 70 16656,'0'0'8007,"-52"50"-5861,42-33-1025,5-3-928,3 0-193,2-2-1410,0-6-672,0-1-640,-6-5-6439,-2-5 4164,2-9-768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33.8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 6598,'0'0'14862,"58"-5"-12684,-27 17-704,7 2-1090,5 2-288,-2-1-416,-1-3-2178,-5-2-5926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34.1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323 1 6951,'0'0'17456,"-49"31"-15022,20-10-384,-6 6-897,-1 2-800,-2 2-193,4-1-128,7-3 32,4-9-512,7-3-161,3-7-320,5-7-512,1-1-769,1-9-1794,4-10-4548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34.5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2242,'0'0'22742,"71"30"-21237,-43-13-480,5 1-480,6-1-417,2-3-160,0-4-1890,-5-7-2594,0-3-3556</inkml:trace>
  <inkml:trace contextRef="#ctx0" brushRef="#br0" timeOffset="1">484 11 17264,'0'0'10602,"-60"71"-9929,41-44-257,2-4-159,4-3-193,4-4-32,7-7-160,2-5-769,11-4-641,13-4-608,1-13-1249,6-3-2242,0-5-4004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34.8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188 1 5125,'0'0'13196,"-65"48"-10441,39-23-1250,0 2-544,3-4 385,5-2 255,3-4-736,4-7-705,8-5 32,3-16-3747,3-7-1058,6-6-1825,-2 0-3939</inkml:trace>
  <inkml:trace contextRef="#ctx0" brushRef="#br0" timeOffset="1">61 37 4612,'0'0'8264,"57"25"-7335,-25-22-865,9-3-2018,3 0-4644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35.2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1 9097,'0'0'18166,"-2"8"-17851,-3 11-287,-1-1 1,-1 0-1,-1 0 0,0 0 0,-1-1 0,-14 19 1,16-31-1500,7-5 1160,-1 0 0,1 0 1,0 0-1,-1 0 0,1 0 0,-1 0 0,1 0 1,0 0-1,-1 0 0,1 0 0,-1 0 1,1 0-1,0 0 0,-1-1 0,1 1 0,0 0 1,-1 0-1,1 0 0,0-1 0,-1 1 0,1 0 1,0 0-1,-1-1 0,1 1 0,0 0 0,0-1 1,-1 1-1,1 0 0,0-1 0,0 1 0,0 0 1,0-1-1,-1 1 0,1-1 0,0 1 0,0 0 1,0-1-1,0 0 0,-3-13-8043</inkml:trace>
  <inkml:trace contextRef="#ctx0" brushRef="#br0" timeOffset="1">0 38 4452,'0'0'24151,"65"52"-23606,-28-40-449,6 0-961,13-3-3940,11-5-9384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36.1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0 176 11018,'0'0'13250,"16"-8"-11472,74-40-979,3 5 0,101-32 0,-194 75-806,1 0-1,-1-1 1,0 1 0,0 0-1,0 0 1,0 0-1,0 0 1,1 0 0,-1 0-1,0 0 1,0 0 0,0 0-1,0 0 1,1 0 0,-1 0-1,0 0 1,0 0 0,0 0-1,0 0 1,1 0 0,-1 0-1,0 0 1,0 0 0,0 0-1,0 0 1,1 0 0,-1 0-1,0 0 1,0 0-1,0 0 1,0 0 0,1 1-1,-1-1 1,0 0 0,0 0-1,0 0 1,0 0 0,0 0-1,0 1 1,0-1 0,1 0-1,-1 0 1,0 0 0,0 0-1,0 0 1,0 1 0,0-1-1,0 0 1,0 0 0,0 0-1,0 0 1,0 1-1,0-1 1,0 0 0,0 0-1,-7 16-181,-21 26 209,18-28 54,4-5-3,1 1 1,-1-1-1,2 1 1,-1 0-1,1 0 1,-5 20-1,9-28-46,0 1 0,-1-1 0,1 0 0,0 0 0,0 0 0,1 0 0,-1 1-1,0-1 1,1 0 0,-1 0 0,1 0 0,0 0 0,-1 0 0,1 0 0,0 0 0,0 0 0,1 0-1,-1 0 1,0-1 0,1 1 0,-1 0 0,1-1 0,-1 1 0,1-1 0,0 0 0,-1 1 0,1-1-1,0 0 1,0 0 0,0 0 0,0 0 0,0-1 0,0 1 0,0 0 0,0-1 0,0 0 0,1 1-1,-1-1 1,0 0 0,2 0 0,8 2 100,-1-1-1,1-1 0,-1 1 0,1-2 1,-1 0-1,1 0 0,-1-1 1,1 0-1,11-4 0,-7-1-82,0 0 0,-1 0 0,0-2 0,0 0 0,19-15 0,-24 16-41,29-17 65,-38 24-57,0 1 0,1 0 0,-1-1-1,0 1 1,0 0 0,1-1 0,-1 1-1,0 0 1,0 0 0,1 0 0,-1 0-1,0 0 1,1 1 0,-1-1-1,0 0 1,0 0 0,0 1 0,1-1-1,-1 1 1,0-1 0,0 1 0,0 0-1,0-1 1,0 1 0,0 0 0,0 0-1,0 0 1,0 0 0,0 0-1,0 0 1,0 1 0,2 1 27,0 0 0,0 0 0,0 0 0,1-1 0,-1 1 0,1-1 0,-1 0 0,1 1 0,0-2 0,0 1 0,0 0 0,0-1 0,0 0 0,0 0 0,0 0 0,0 0 0,0-1 0,1 0 0,-1 1 0,0-2 0,0 1 0,0 0 0,1-1 0,3-1 0,13-3-77,0 0 0,-1-1 1,28-14-1,-37 16-221,-11 4 257,9-5-2191,-7-1-7000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36.7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0 136 16624,'0'0'2776,"5"-10"-11,-1 3-2394,-1 0 1,1 1-1,0-1 0,0 1 1,1 0-1,0 0 0,0 1 1,1 0-1,-1 0 0,1 0 1,0 0-1,0 1 1,1 0-1,-1 0 0,15-5 1,6 0-2,0 2 1,1 1 0,0 1-1,0 1 1,1 2 0,-1 0 0,1 2-1,28 4 1,-55-4-381,0 0 0,1 0 0,-1 1 0,0-1 0,0 0 0,1 1 0,-1-1 0,0 1 0,0 0 0,0 0 0,0 0 0,0 0 0,0 0 0,0 0 0,0 1 0,-1-1 0,1 0 0,0 1 0,-1 0 0,1-1 0,-1 1 0,0 0 0,1 0 0,-1 0 0,0 0 0,1 2 0,6 9 2,-4-12 76,0 1 0,0-1 0,0 0 0,1 0 0,-1 0 0,0 0 0,1-1 0,-1 0 0,0 0 0,1 0 0,-1 0 0,6-2-1,5 1 198,41-1-76,-38 0-156,1 1 0,0 1 0,-1 1 1,1 0-1,-1 1 0,1 1 0,29 9 0,-41-9-354,-7-2 104,1-1 0,-1 1 0,1-1 0,0 1 1,0-1-1,-1 1 0,1-1 0,0 0 0,-1 1 0,1-1 0,0 0 0,0 0 0,0 0 0,-1 0 0,1 0 0,0 1 0,0-1 0,0-1 0,0 1 1,-1 0-1,1 0 0,0 0 0,0 0 0,-1 0 0,1-1 0,0 1 0,0 0 0,-1-1 0,1 1 0,0-1 0,0 1 0,-1-1 0,1 1 0,-1-1 1,2 0-1,8-16-10519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37.7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0 123 10890,'0'0'14782,"9"-3"-13052,64-34 523,-49 24-1963,1 0 0,0 2-1,0 0 1,1 2 0,0 1 0,46-8-1,-70 15-295,0 1 0,1-1 1,-1 1-1,0 0 0,0 0 0,1 0 0,-1 0 0,0 1 0,0-1 0,1 0 0,-1 1 0,0 0 0,0-1 0,0 1 0,0 0 0,0 0 0,0 0 1,0 0-1,0 1 0,0-1 0,0 0 0,-1 1 0,1-1 0,-1 1 0,1 0 0,-1-1 0,1 1 0,-1 0 0,0 0 0,2 3 0,-1 4 10,-1-1 0,1 0-1,-2 0 1,1 1 0,-1-1-1,-1 16 1,2 32 181,-1-55-183,0-1 1,1 0-1,-1 1 1,0-1-1,1 0 1,-1 1-1,0-1 1,1 0-1,-1 1 1,1-1-1,-1 0 1,0 0-1,1 1 1,-1-1-1,1 0 1,-1 0-1,1 0 1,-1 0-1,1 0 1,-1 1-1,1-1 1,-1 0-1,1 0 1,-1 0-1,1 0 0,-1-1 1,0 1-1,1 0 1,-1 0-1,1 0 1,-1 0-1,1 0 1,-1-1-1,1 1 1,0 0-1,18-8 176,56-41 240,-63 39-419,0 0-1,0 2 0,1-1 0,1 2 0,-1 0 1,1 0-1,0 1 0,1 1 0,19-4 0,-34 9-6,1-1 0,0 1 0,0 0 0,-1 0 0,1 0 0,0 0-1,-1 1 1,1-1 0,0 0 0,-1 0 0,1 0 0,0 1 0,-1-1-1,1 0 1,0 0 0,-1 1 0,1-1 0,0 1 0,-1-1 0,1 0 0,-1 1-1,1-1 1,-1 1 0,1 0 0,-1-1 0,0 1 0,1-1 0,-1 1 0,0 0-1,1-1 1,-1 2 0,3 28 135,-15 31 236,-3-16-203,51-72-160,-4-5 0,-17 16 0,0 2 0,1-1 0,0 2 0,1 0 0,26-14 0,-43 27-5,1-1 1,-1 1-1,0 0 0,1 0 0,-1 0 1,1 0-1,-1-1 0,0 1 0,1 0 1,-1 0-1,1 0 0,-1 0 0,0 0 1,1 0-1,-1 0 0,1 0 0,-1 0 1,0 0-1,1 0 0,-1 0 0,1 0 1,-1 1-1,0-1 0,1 0 0,-1 0 1,0 0-1,1 0 0,-1 1 0,0-1 1,1 0-1,-1 0 0,0 1 0,1-1 1,-1 0-1,0 1 0,0-1 0,1 0 1,-1 1-1,0-1 0,0 0 0,0 1 1,1-1-1,-1 1 0,0-1 0,0 0 1,0 1-1,0-1 0,0 1 0,0-1 1,0 0-1,0 1 0,0 17-2656,0-20 252,6-18-9570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46.7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8 15791,'5'-7'6174,"-3"9"-2372,-2 24-1130,-6 41-1766,3-45-698,-3 15-89,2 1-1,1 0 0,2 0 1,2 0-1,5 40 0,2-56-1221,-4-19-2289,-3-13-964,-2-7-1585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50.7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219 46 10218,'-29'9'7142,"-5"6"-3279,31-14-3594,0 0 1,0 1 0,0 0 0,1 0-1,-1 0 1,0 0 0,1 0 0,-1 1-1,1-1 1,0 1 0,-1-1 0,1 1-1,1 0 1,-1 0 0,0 0 0,1 0-1,-2 4 1,3-13-312,0 1 1,-1-1-1,1 0 0,-1 0 0,0 1 1,-1-1-1,1 1 0,-1-1 0,0 1 1,-6-10-1,8 14 65,0 1 0,0 0-1,0 0 1,0-1 0,0 1 0,0 0 0,0 0-1,0-1 1,0 1 0,0 0 0,0-1 0,0 1 0,0 0-1,0 0 1,0-1 0,0 1 0,0 0 0,0-1 0,1 1-1,-1 0 1,0 0 0,0-1 0,0 1 0,0 0-1,1 0 1,-1 0 0,0-1 0,0 1 0,0 0 0,1 0-1,-1 0 1,0 0 0,0-1 0,1 1 0,-1 0-1,0 0 1,1 0 0,18-7 1846,32-1 1983,-37 6-3292,20-6-560,27-2 0,-60 12 0,0 1 0,0 0 0,-1-1 0,1 1 0,-1 0 0,0 0 0,0-1 0,0 1 0,-1 4 0,1-2 0,-16 237 0,28 157 0,-11-397 0,-1-1 0,0 1 0,0 0 0,0-1 0,0 1 0,0 0 0,-1-1 0,1 1 0,0-1 0,-1 1 0,1 0 0,-1-1 0,1 1 0,-1-1 0,0 1 0,0-1 0,0 0 0,0 1 0,0-1 0,0 0 0,0 1 0,0-1 0,0 0 0,-2 1 0,1-1 0,0-1 0,0 0 0,0 1 0,0-1 0,0 0 0,0 0 0,0 0 0,1 0 0,-1 0 0,0-1 0,0 1 0,0 0 0,0-1 0,0 0 0,0 1 0,-3-3 0,-7-3 0,0-1 0,0-1 0,1 0 0,-14-12 0,-60-62 0,75 72 0,0-1 0,1-1 0,1 0 0,0 0 0,0-1 0,-5-13 0,12 24-10,1 0-1,-1 0 1,1 1 0,-1-1 0,1 0-1,0 0 1,0 1 0,0-1-1,0 0 1,0 0 0,0 0 0,0 1-1,1-1 1,-1 0 0,0 0-1,1 1 1,0-1 0,-1 0 0,1 1-1,0-1 1,0 1 0,0-1-1,0 1 1,0-1 0,0 1 0,1 0-1,-1-1 1,0 1 0,1 0-1,-1 0 1,1 0 0,-1 0 0,1 0-1,-1 0 1,1 0 0,0 1-1,-1-1 1,1 1 0,0-1 0,3 0-1,11-3-435,0 0-1,1 1 0,25-1 0,-22 2-424,69-8-10308,-48 4 3721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51.1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13 164 12556,'0'0'11910,"10"-4"-10165,-6 3-1611,17-7 1109,-2-1 1,38-23-1,-52 30-1115,-1-1 0,1 0 1,-1 0-1,0-1 0,0 1 0,0-1 0,-1 0 1,1 0-1,-1 0 0,0 0 0,0-1 0,0 1 0,-1-1 1,1 0-1,-1 0 0,0 1 0,-1-2 0,1 1 1,-1 0-1,1-7 0,-2 11-128,0 1 0,0-1 0,0 1 0,0-1 0,0 0 0,0 1 0,-1-1 0,1 0 0,0 1 0,0-1 0,0 1 0,-1-1 0,1 1 0,0-1 0,-1 1 0,1-1 0,0 1 0,-1-1 0,1 1 0,-1-1 0,1 1 0,0-1 0,-1 1 0,1 0 0,-1-1 0,0 1 0,1 0 0,-1-1 0,1 1 0,-1 0 0,0-1 0,-25 4 0,20-2 0,1 2 0,-1-1 0,0 1 0,0-1 0,1 2 0,-6 3 0,0 2 0,1 1 0,1 0 0,0 1 0,0 0 0,1 0 0,1 1 0,0 0 0,0 0 0,1 0 0,1 1 0,0 0 0,1 0 0,-4 21 0,8-33-10,-1 1 1,1-1-1,1 0 1,-1 1-1,0-1 1,0 0-1,0 0 0,1 1 1,-1-1-1,1 0 1,-1 0-1,1 1 1,-1-1-1,1 0 1,0 0-1,-1 0 0,1 0 1,0 0-1,0 0 1,0 0-1,0 0 1,0 0-1,0-1 0,0 1 1,0 0-1,2 1 1,1-1-84,0 1-1,1-1 1,-1 0 0,0 0 0,1 0 0,-1 0-1,0-1 1,7 0 0,2 0-541,0-1 0,0 0 0,0-1 0,0-1 0,12-3 0,14-13-6450,-3-5-3096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51.4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97 229 20307,'0'0'2531,"-11"9"-33,4-3-1856,-41 36 1856,45-39-2413,0 0 1,0 1-1,0-1 0,1 1 1,-1 0-1,1 0 0,0 0 1,0 0-1,0 0 0,1 0 1,0 0-1,0 1 0,0-1 1,-1 7-1,2-10-83,0 0 0,0 0 0,1 0 0,-1 0 0,0 0 0,0-1 0,1 1 0,-1 0 0,0 0 0,1-1 0,-1 1 0,1 0 0,-1 0-1,1-1 1,-1 1 0,1 0 0,0-1 0,-1 1 0,1-1 0,0 1 0,-1-1 0,1 1 0,0-1 0,0 0 0,1 1 0,30 6 117,-23-7-71,1 0 0,0-1 1,0 0-1,14-3 0,-10-1 1,0-1 0,-1 0-1,0-2 1,0 1 0,0-1-1,-1-1 1,-1 0 0,21-20-1,1-6 344,40-54 1,-64 76-256,39-54 653,-44 61-745,-1 1 0,0-1 0,0 0 0,-1 0 0,0 0 0,0-1 0,0 1 0,-1-1 0,2-11 0,-3 18-45,0 0 0,0 0 0,0-1 0,0 1 0,0 0 0,0 0 0,0 0 0,0-1 0,0 1 0,0 0 0,0 0 0,0 0 0,0 0 0,-1-1 0,1 1 0,0 0 0,0 0 0,0 0 0,0 0 0,0-1 0,0 1 0,0 0 0,-1 0 0,1 0 0,0 0 0,0 0 0,0-1 0,0 1 0,0 0 0,-1 0 0,1 0 0,0 0 0,0 0 0,0 0 0,0 0 0,-1 0 0,1 0 0,0 0 0,0 0 0,0 0 0,-1 0 0,1 0 0,0 0 0,0 0 0,0 0 0,-1 0 0,-11 6 0,-9 12 0,7-2 0,1 2 0,1-1 0,1 2 0,0-1 0,-10 27 0,16-32 0,0 1 0,0-1 0,2 1 0,-1 0 0,2 1 0,0-1 0,1 0 0,1 27 0,0-37-124,1 0-1,0 0 1,1 0-1,-1 0 1,1 0-1,-1 0 1,1 0-1,0 0 1,1-1-1,-1 1 1,1-1-1,-1 1 1,1-1-1,0 0 1,0 0-1,1-1 1,-1 1-1,0-1 1,1 1-1,4 1 1,-4-2-209,1 1 0,-1-1 1,1 0-1,-1-1 1,1 1-1,0-1 1,0 0-1,0 0 1,0 0-1,0-1 1,0 0-1,0 0 1,0 0-1,0-1 0,0 1 1,0-1-1,5-2 1,11-9-7083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51.8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70 21204,'0'0'9369,"10"9"-8072,-5-4-1244,0-1 0,1 1-1,-1-1 1,1 0 0,0 0 0,0-1-1,1 1 1,-1-1 0,1-1 0,-1 1-1,1-1 1,0-1 0,0 1 0,0-1-1,0 0 1,8 0 0,-8-1-53,-1-1 0,1 0 0,-1 0 0,0 0 0,1 0 0,-1-1 0,0 0 0,0-1 0,0 1 0,0-1 0,-1 0 0,7-5 0,-10 7 0,1-1 0,0-1 0,-1 1 0,0 0 0,1-1 0,-1 1 0,0-1 0,0 0 0,-1 1 0,1-1 0,-1 0 0,1 0 0,-1 0 0,0 0 0,0-1 0,0 1 0,0 0 0,-1 0 0,1-1 0,-1 1 0,0 0 0,0-1 0,0 1 0,0 0 0,-2-6 0,1 8 0,1-1 0,-1 1 0,0 0 0,0 0 0,0-1 0,0 1 0,-1 0 0,1 0 0,0 0 0,0 0 0,-1 0 0,1 0 0,0 1 0,-1-1 0,1 0 0,-1 1 0,1-1 0,-1 1 0,1-1 0,-1 1 0,1 0 0,-1 0 0,1 0 0,-1 0 0,0 0 0,-1 0 0,-47 4 0,40 0 0,0 0 0,0 0 0,1 1 0,-1 0 0,1 1 0,0 0 0,0 0 0,1 1 0,-15 16 0,19-20 0,0 1 0,0 0 0,1 0 0,0 0 0,-1 1 0,2-1 0,-1 1 0,0-1 0,1 1 0,0 0 0,0 0 0,0 0 0,1 1 0,0-1 0,0 0 0,0 0 0,0 1 0,1-1 0,0 1 0,0-1 0,2 10 0,-1-12 0,0-1 0,1 0 0,-1 0 0,0 0 0,1 0 0,-1 0 0,1 0 0,0 0 0,-1-1 0,1 1 0,0-1 0,0 1 0,0-1 0,0 1 0,0-1 0,1 0 0,-1 0 0,0 0 0,4 0 0,51 11 0,-51-12 0,37 5-491,0-3 0,0-1 0,45-6-1,-2-8-7408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54.1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91 16912,'0'0'2776,"10"-9"-790,2 0-1472,-1 0 0,1 0 1,1 2-1,-1-1 0,2 2 0,-1 0 1,0 0-1,23-5 0,-18 7 127,0 1-1,1 1 1,-1 1 0,20 1-1,-37 0-626,0 0 0,0 0-1,0 0 1,0 0 0,0 0 0,0 0-1,0 1 1,0-1 0,0 0 0,0 1-1,0-1 1,0 1 0,0-1 0,0 1-1,0-1 1,0 1 0,0 0 0,0-1-1,-1 1 1,1 0 0,0 0 0,0 0-1,-1 0 1,1 0 0,-1-1 0,1 1-1,-1 0 1,1 0 0,-1 0 0,0 0-1,1 0 1,-1 1 0,0-1 0,0 0-1,0 0 1,0 0 0,0 0 0,0 0-1,0 0 1,0 0 0,0 0-1,0 0 1,0 0 0,-1 0 0,1 0-1,-1 0 1,0 2 0,-2 5 92,0-1 0,0 1 1,-1-1-1,0 0 0,-6 9 0,-98 111 869,77-95-757,2 2 0,1 1 0,-46 77 1,72-109-212,1 0 1,-1 0-1,1 1 1,-1-1 0,1 1-1,0-1 1,0 1-1,1 0 1,-1-1 0,1 1-1,0 0 1,0 4-1,0-7-6,1 1 0,-1-1-1,1 1 1,0-1-1,-1 0 1,1 1 0,0-1-1,0 0 1,0 1 0,0-1-1,0 0 1,0 0-1,0 0 1,1 0 0,-1 0-1,0 0 1,1 0 0,-1-1-1,0 1 1,1 0-1,-1-1 1,1 1 0,-1-1-1,1 1 1,-1-1 0,1 0-1,-1 0 1,1 0-1,2 0 1,43 2-435,0-3 0,0-2 0,0-1 0,0-3 0,58-16 0,-67 15-165,-33 7-103,15-5-2748,-10 0-2274,-8-2-2817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54.4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 12876,'0'0'17777,"80"-4"-15887,-29-2-1666,3 2-224,-1 3 0,-3 1 0,-8 0-2018,-12 0-3107,-13 0-2466,-8 0-8296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54.9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47 167 23766,'0'0'8521,"10"8"-8303,-8-6-205,-1 0-7,1 0 0,0 0 0,-1-1 0,1 1 0,0 0 0,0-1 0,0 1 0,0-1 0,0 0 0,1 0 0,-1 0 1,0 0-1,0 0 0,1 0 0,-1 0 0,1-1 0,-1 1 0,0-1 0,1 0 0,-1 0 0,1 0 0,-1 0 0,1 0 1,-1 0-1,1-1 0,-1 1 0,1-1 0,-1 0 0,0 0 0,1 0 0,-1 0 0,0 0 0,0 0 0,0 0 0,0-1 1,0 1-1,0-1 0,0 1 0,0-1 0,2-2 0,2-4-6,1 1 0,-1-1 0,0-1 0,-1 1 0,0-1 0,0 1 0,-1-2 0,0 1 0,0 0 0,-1-1 0,-1 1 0,1-1 0,-2 0 0,1 0 0,-1-15 0,-1 24 0,0 0 0,1 0 0,-1 1 0,0-1 0,0 0 0,-1 0 0,1 1 0,0-1 0,0 0 0,0 1 0,0-1 0,-1 0 0,1 0 0,0 1 0,-1-1 0,1 0 0,0 1 0,-1-1 0,1 1 0,-1-1 0,1 1 0,-1-1 0,1 0 0,-1 1 0,1 0 0,-1-1 0,0 1 0,-1-1 0,-20 4 0,15 0 0,0 1 0,1 0 0,-1 0 0,-10 10 0,-1 3 0,0 2 0,2 0 0,0 0 0,-13 24 0,23-35 0,1 2 0,0-1 0,1 1 0,0-1 0,0 1 0,1 1 0,0-1 0,1 0 0,0 1 0,0-1 0,2 1 0,-1 13 0,1-22 0,1 0 0,-1 0 0,0 0 0,1 1 0,0-1 0,-1 0 0,1 0 0,0 0 0,0 0 0,0 0 0,0-1 0,1 1 0,-1 0 0,0 0 0,1-1 0,-1 1 0,1-1 0,0 1 0,-1-1 0,1 0 0,2 2 0,1-1 0,0 0 0,0 0 0,0 0 0,0 0 0,0-1 0,0 0 0,1 0 0,8 0 0,-1-1 0,0-1 0,0 0 0,0 0 0,-1-1 0,1-1 0,-1 0 0,13-5 0,-5-3 0,-1 0 0,0-1 0,-1-1 0,-1 0 0,0-1 0,0-2 0,-1 1 0,-1-2 0,-1 0 0,-1 0 0,0-2 0,-1 1 0,-1-2 0,15-35 0,-59 118 0,25-50 0,0 1 0,1-1 0,0 1 0,1 0 0,1 1 0,0-1 0,-4 29 0,8-40 3,1 1 1,-1-1-1,1 1 0,0-1 1,0 1-1,1-1 1,-1 1-1,1-1 0,-1 1 1,1-1-1,0 1 0,1-1 1,-1 0-1,0 0 1,1 1-1,0-1 0,0 0 1,0-1-1,0 1 0,3 4 1,0-4-31,0 0-1,-1-1 1,1 1 0,0-1 0,0 0 0,0 0-1,0 0 1,1-1 0,-1 0 0,0 0-1,1 0 1,8-1 0,-8 1-223,20 0-3047,-10-4-3331,3-10-7834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55.3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63 27930,'0'0'4837,"3"-54"-4837,-3 47 0,0 5 0,0 6 0,0 5-3748,1 1-5668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55.8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191 1 14414,'0'0'13981,"-1"15"-13202,-8 39-159,-3 0-1,-2-1 0,-24 61 0,-9-1-2,-18 49-348,65-161-381,-1 1 0,0 0 0,1-1 0,-1 1 0,1 0 0,-1-1 0,1 1-1,0 0 1,0 0 0,0-1 0,0 1 0,0 0 0,0 0 0,0-1 0,0 1 0,1 0-1,-1 0 1,1-1 0,-1 1 0,3 3 0,-2-5-161,0 1-1,0-1 1,1 1 0,-1-1 0,0 1-1,1-1 1,-1 0 0,1 0-1,-1 0 1,0 0 0,1 0 0,-1 0-1,1 0 1,-1 0 0,0 0 0,1-1-1,-1 1 1,0-1 0,1 1-1,-1-1 1,0 1 0,0-1 0,1 0-1,-1 1 1,2-3 0,23-16-6694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56.3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64 20307,'0'0'11040,"9"4"-10346,0 1-632,-1-2 1,1 1-1,0-1 1,0-1-1,0 1 0,1-2 1,15 2-1,-22-3-53,-1 0 0,0 0 1,1 0-1,-1 0 0,0-1 0,1 1 0,-1-1 0,0 1 0,0-1 1,0 0-1,1 0 0,-1 0 0,0 0 0,0 0 0,0-1 0,-1 1 0,4-3 1,-4 2-7,1 0 0,-1 0 0,0-1 0,0 1 0,0-1 0,0 1 0,0-1 1,-1 1-1,1-1 0,-1 0 0,0 1 0,1-1 0,-1 0 0,0 1 0,-1-1 1,1 0-1,0 1 0,-1-1 0,-1-4 0,2 6-3,-1 0 0,1 0 0,0-1 0,-1 1 0,0 0 0,1 0 0,-1 0 0,0 0 0,1 0 0,-1 0 0,0 0 0,0 0 0,0 0 0,0 0 0,0 1 0,0-1 0,0 0 0,0 1 0,0-1 0,0 1 0,-1-1 0,1 1 0,0-1 0,0 1 0,0 0 0,-1-1 0,1 1 0,0 0 0,0 0 0,-1 0 0,1 0 0,0 0 0,0 0 0,-1 1 0,1-1 0,0 0 0,0 1 0,-1-1 0,0 1 0,-3 0 0,1 1 0,-1 0 0,1-1 0,0 1 0,0 1 0,0-1 0,0 1 0,0-1 0,-5 5 0,-1 4 0,1-1 0,-1 1 0,2 1 0,0 0 0,0 0 0,1 0 0,1 1 0,0 0 0,0 0 0,-6 25 0,12-37 0,0 1 0,0-1 0,0 0 0,0 1 0,0-1 0,0 1 0,0-1 0,0 0 0,0 1 0,1-1 0,-1 0 0,0 0 0,1 1 0,-1-1 0,1 0 0,0 0 0,-1 1 0,1-1 0,0 0 0,0 0 0,0 0 0,0 0 0,-1 0 0,3 1 0,0 0 0,0-1 0,0 0 0,-1 1 0,1-1 0,0-1 0,0 1 0,0 0 0,0-1 0,0 1 0,6-1 0,4 0 0,0-1 0,1-1 0,-1 0 0,16-5 0,4-5 0,-1-2 0,-1 0 0,0-3 0,-2 0 0,43-33 0,-59 41 0,-13 9 0,1-1 0,-1 1 0,1-1 0,-1 1 0,1-1 0,0 1 0,-1 0 0,1-1 0,-1 1 0,1 0 0,0-1 0,-1 1 0,1 0 0,0 0 0,-1 0 0,1 0 0,0-1 0,-1 1 0,1 0 0,0 0 0,-1 0 0,1 0 0,1 1 0,-3 12 0,-19 30 0,17-36 0,2-6 0,0 1 0,0-1 0,0 1 0,0 0 0,1-1 0,-1 1 0,1 0 0,-1-1 0,1 1 0,0 0 0,-1 0 0,1 0 0,0-1 0,0 1 0,0 0 0,1 3 0,0-5 0,-1 0 0,1 1 0,-1-1 0,1 1 0,-1-1 0,1 0 0,-1 1 0,1-1 0,0 0 0,-1 0 0,1 0 0,0 1 0,-1-1 0,1 0 0,0 0 0,-1 0 0,1 0 0,0 0 0,-1 0 0,1 0 0,0 0 0,-1-1 0,1 1 0,0 0 0,-1 0 0,1 0 0,-1-1 0,2 0 0,58-32 0,-50 27 0,2-2 0,-8 5 0,1 0 0,-1 0 0,1 1 0,-1-1 0,1 1 0,9-3 0,-14 6 1,1-1 0,-1 0-1,1 1 1,0-1 0,-1 0 0,1 1-1,-1-1 1,1 1 0,-1-1 0,0 1 0,1-1-1,-1 1 1,1-1 0,-1 1 0,0 0-1,1-1 1,-1 1 0,0-1 0,0 1 0,0 0-1,1-1 1,-1 1 0,0 0 0,0-1-1,0 1 1,0 0 0,0-1 0,0 1 0,0 0-1,0-1 1,-1 1 0,1 0 0,0-1-1,0 1 1,-1 0 0,-4 30-141,-24 32-5011,22-50 1632,-1 2-3938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56.8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130 13 22742,'0'0'7142,"-9"-4"-4697,6 3-2431,1 0-1,-1 0 0,0-1 0,0 2 1,1-1-1,-1 0 0,0 0 0,0 1 1,0 0-1,0-1 0,0 1 0,0 0 1,0 1-1,0-1 0,1 0 1,-1 1-1,0 0 0,0-1 0,0 1 1,1 0-1,-1 1 0,0-1 0,1 0 1,-1 1-1,1-1 0,-1 1 0,1 0 1,0 0-1,0 0 0,0 0 0,0 0 1,-2 3-1,1-2-13,0 1 0,0-1 0,0 1 0,0-1 0,0 1 0,1 0 0,0 0 0,0 0 0,0 0 0,0 0 0,-1 8 0,3-10 0,0 0 0,0-1 0,0 1 0,0-1 0,1 1 0,-1-1 0,0 1 0,1-1 0,-1 1 0,1-1 0,0 1 0,0-1 0,-1 0 0,1 1 0,0-1 0,0 0 0,0 0 0,0 0 0,0 0 0,1 1 0,-1-1 0,0-1 0,0 1 0,1 0 0,-1 0 0,0 0 0,1-1 0,-1 1 0,1-1 0,-1 1 0,1-1 0,-1 0 0,1 1 0,0-1 0,2 0 0,37 6-29,26 4-75,-63-9 96,0 0-1,0 1 1,0-1 0,0 1 0,0-1-1,0 1 1,-1 0 0,1 1 0,-1-1 0,0 1-1,0-1 1,5 6 0,-7-6 10,1 0 1,-1 0-1,-1 0 1,1 0 0,0 0-1,0 0 1,-1 0-1,1 0 1,-1 1-1,0-1 1,1 0-1,-1 0 1,0 0 0,0 1-1,-1-1 1,1 0-1,0 0 1,-1 0-1,1 1 1,-1-1 0,0 0-1,0 0 1,0 0-1,0 0 1,0 0-1,0 0 1,0-1-1,-1 1 1,1 0 0,0-1-1,-1 1 1,0 0-1,1-1 1,-1 0-1,-3 2 1,-4 5 26,-1 0 1,0-1 0,-1-1-1,-20 10 1,26-14-22,-1 0-1,1 0 1,-1-1 0,1 0-1,-1 0 1,0 0 0,-10-1-1,15 0-9,0 0-1,0 0 1,1 0 0,-1 0-1,0 0 1,0 0-1,1 0 1,-1-1-1,0 1 1,0 0-1,1-1 1,-1 1-1,0 0 1,1-1 0,-1 1-1,1-1 1,-1 1-1,0-1 1,1 1-1,-1-1 1,1 1-1,-1-1 1,1 0-1,-1 0 1,1-1-11,0 1 0,0-1 0,0 1 0,0-1 0,0 1 0,1-1 1,-1 1-1,0-1 0,1 1 0,0 0 0,-1-1 0,1 1 0,0 0 0,-1-1 0,1 1 0,0 0 0,0 0 0,2-2 0,4-5-1485,1 1-1,0-1 0,0 2 0,0-1 1,10-5-1,-3 3-1776,18-14-4936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57.5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119 12 11403,'0'0'17953,"-10"8"-16587,-6 6-925,1 1 0,-21 25 0,31-34-389,1-1-1,0 1 1,0 0-1,0 0 1,1 0-1,0 0 1,0 1 0,1 0-1,-1-1 1,1 1-1,1 0 1,0 0-1,-2 13 1,4-19-52,-1 0 0,1 0 0,0 1 0,-1-1 0,1 0 0,0-1 0,0 1 0,0 0 0,-1 0 0,1 0 0,0 0 0,0-1 0,0 1 0,0 0 0,0-1 0,1 1 0,-1-1 0,0 1 0,0-1 0,0 1 0,0-1 0,1 0 0,-1 0 0,0 0 0,0 0 0,0 1 0,1-2 0,-1 1 0,0 0 0,2 0 0,43-6 0,-34 1 0,-1 0 0,0-1 0,0 0 0,0-1 0,-1-1 0,0 1 0,0-1 0,-1-1 0,13-14 0,-4 2 0,0-1 0,-2 0 0,18-31 0,-124 153 0,86-95 0,0 0 0,1 0 0,-1 0 0,1 0 0,0 1 0,1 0 0,-1-1 0,1 1 0,0 0 0,1 0 0,-2 7 0,3-12 0,1 0 0,-1 0 0,1 0 0,-1 0 0,1 0 0,0 0 0,-1 0 0,1-1 0,0 1 0,-1 0 0,1 0 0,0 0 0,0-1 0,0 1 0,0 0 0,0-1 0,0 1 0,0-1 0,0 1 0,0-1 0,0 0 0,0 1 0,0-1 0,0 0 0,0 0 0,0 0 0,1 0 0,-1 0 0,0 0 0,0 0 0,0 0 0,0 0 0,2-1 0,46-4 0,-32-1 0,0 0 0,0-2 0,0 0 0,-1-1 0,-1-1 0,18-13 0,-13 9 0,0 1 0,39-18 0,-84 64 0,11-20 0,10-9 0,-1 0 0,1 0 0,-1 1 0,1-1 0,0 1 0,1 0 0,-1 0 0,1 0 0,0 1 0,-2 5 0,8-10 0,0 0 0,0-1 0,0 1 0,0-1 0,0 1 0,0-1 0,0 0 0,0-1 0,0 1 0,6-1 0,14-6 0,0 0 0,-1-2 0,25-11 0,-27 10 0,1 1 0,0 1 0,39-10 0,-60 18 0,1 0 0,-1 0 0,0 0 0,1 0 0,-1 0 0,0 0 0,0 0 0,1 0 0,-1 0 0,0 0 0,1 0 0,-1 1 0,0-1 0,0 0 0,1 0 0,-1 0 0,0 0 0,0 0 0,0 1 0,1-1 0,-1 0 0,0 0 0,0 0 0,0 1 0,1-1 0,-1 0 0,0 0 0,0 0 0,0 1 0,0-1 0,0 0 0,0 1 0,1-1 0,-1 0 0,0 0 0,0 1 0,0-1 0,0 0 0,0 0 0,0 1 0,0-1 0,0 0 0,0 1 0,0-1 0,0 0 0,0 0 0,-1 1 0,1-1 0,0 0 0,0 0 0,0 1 0,0-1 0,0 0 0,-1 1 0,-4 11 0,-22 25 0,22-32 0,0 1 0,0 0 0,1 1 0,0-1 0,-4 9 0,9-14 0,0-1 0,0 1 0,0-1 0,0 1 0,1-1 0,-1 1 0,0-1 0,0 0 0,1 0 0,-1 1 0,0-1 0,0 0 0,1 0 0,-1 0 0,0 0 0,2-1 0,-3 1 0,5 0-23,2 0-900,0 0 1,1 0-1,-1-1 1,0 0-1,0 0 1,9-3-1,11-7-7138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58.0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68 1 20916,'0'0'10879,"-7"12"-10030,1-3-775,-2 2-69,1 0 0,1 1 0,0 0 0,0 0-1,1 0 1,1 0 0,0 1 0,1 0 0,-3 16 0,6-29-5,1 1 0,-1 0 0,0-1 0,1 1 0,-1-1 0,0 1 0,1-1 0,-1 1 0,1-1 0,-1 1 0,1-1 0,-1 1 0,1-1 0,-1 1 0,1-1 0,-1 0 0,1 1 0,0-1 0,-1 0 0,1 1 0,0-1 0,-1 0 0,1 0 0,0 0 0,-1 0 0,1 0 0,0 0 0,-1 0 0,1 0 0,0 0 0,-1 0 0,1 0 0,0 0 0,-1 0 0,1 0 0,0-1 0,-1 1 0,1 0 0,0-1 0,32-10 0,-14-1 0,0-1 0,30-27 0,-35 27 0,1 1 0,0 0 0,0 2 0,1-1 0,19-8 0,-40 41 0,-28 20 0,27-36 0,0 0 0,1 0 0,0 1 0,0-1 0,1 1 0,-1 0 0,1 1 0,1-1 0,-3 9 0,6-15 0,1-1 0,-1 1 0,1-1 0,-1 1 0,1-1 0,0 1 0,0-1 0,-1 1 0,1-1 0,0 0 0,0 1 0,-1-1 0,1 0 0,0 0 0,0 1 0,0-1 0,-1 0 0,1 0 0,0 0 0,0 0 0,0 0 0,-1 0 0,1 0 0,0 0 0,0-1 0,1 1 0,29-4 0,-4-5 0,0 0 0,30-17 0,-32 14 0,-1 2 0,50-15 0,-74 25 0,1 0 0,-1 0 0,0 0 0,1-1 0,-1 1 0,1 0 0,-1 0 0,0 0 0,1 0 0,-1 0 0,1 0 0,-1 0 0,0 0 0,1 0 0,-1 0 0,1 0 0,-1 0 0,1 0 0,-1 0 0,0 0 0,1 0 0,-1 0 0,1 0 0,-1 1 0,0-1 0,1 0 0,-1 0 0,1 1 0,-1-1 0,0 0 0,1 0 0,-1 1 0,0-1 0,0 0 0,1 1 0,-1-1 0,0 0 0,0 1 0,1-1 0,-1 1 0,0-1 0,0 0 0,0 2 0,-8 21 0,-25 24 0,33-46 0,-57 67 0,57-68 0,0 1 0,0-1 0,0 0 0,0 0 0,0 0 0,-1 0 0,1 0 0,0 1 0,0-1 0,0 0 0,0 0 0,0 0 0,0 0 0,0 1 0,0-1 0,0 0 0,0 0 0,0 0 0,0 0 0,0 1 0,0-1 0,0 0 0,0 0 0,0 0 0,1 0 0,-1 1 0,0-1 0,0 0 0,0 0 0,0 0 0,0 0 0,0 0 0,0 1 0,0-1 0,1 0 0,-1 0 0,0 0 0,0 0 0,0 0 0,0 0 0,0 0 0,1 0 0,-1 0 0,0 0 0,0 1 0,0-1 0,1 0 0,12 1 0,15-4 0,-15-2-712,1-1 0,-1 0 0,0 0-1,17-12 1,-2 0-7610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58.3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0 201 23126,'0'0'7858,"12"0"-6305,14 0-1524,-1-2 0,1-1 0,-1 0-1,0-2 1,0-1 0,-1-1-1,26-12 1,-32 11-29,-2-1 0,1-1 0,19-15 0,-32 22 0,0 0 0,0 0 0,-1-1 0,1 1 0,-1-1 0,0 1 0,0-1 0,0 0 0,0-1 0,-1 1 0,0 0 0,0-1 0,0 1 0,0-1 0,-1 0 0,1 1 0,-1-1 0,0-6 0,-1 10 0,-1 0 0,1 0 0,-1 0 0,1 0 0,-1 0 0,1-1 0,-1 1 0,0 0 0,1 0 0,-1 1 0,0-1 0,0 0 0,0 0 0,0 0 0,0 1 0,0-1 0,0 0 0,0 1 0,0-1 0,0 1 0,0-1 0,-1 1 0,1-1 0,0 1 0,0 0 0,0 0 0,-1 0 0,1-1 0,0 1 0,0 0 0,-1 1 0,1-1 0,0 0 0,0 0 0,-3 1 0,-48 9 0,40-4 0,0 0 0,0 1 0,1 0 0,0 1 0,0 0 0,1 1 0,0 0 0,0 0 0,1 1 0,0 1 0,1-1 0,0 1 0,1 1 0,0 0 0,1 0 0,0 0 0,1 0 0,0 1 0,-5 25 0,10-34 0,-1-1 0,1 0 0,0 0 0,0 0 0,0 1 0,1-1 0,-1 0 0,1 0 0,0 0 0,0 1 0,0-1 0,0 0 0,0 0 0,1-1 0,-1 1 0,1 0 0,0 0 0,-1-1 0,5 5 0,-2-4 0,1 1 0,-1-1 0,1 0 0,0 0 0,0 0 0,0-1 0,0 0 0,0 0 0,1 0 0,7 2 0,12 0 0,0-2 0,1 0 0,49-3 0,-71 1 0,53-6-1511,-1-10-6043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8:59.9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80 10762,'4'-8'2872,"-3"4"-2419,16-35 3744,-16 37-3716,0 0 1,0 1 0,0-1 0,0 0-1,0 0 1,1 1 0,-1-1 0,0 1-1,1-1 1,-1 1 0,1 0 0,-1 0-1,1-1 1,0 1 0,0 0 0,-1 0-1,1 1 1,0-1 0,0 0-1,3 0 1,-4 1-375,0 0 0,-1 1-1,1-1 1,0 0 0,-1 0-1,1 1 1,0-1 0,-1 1-1,1-1 1,0 1 0,-1-1 0,1 1-1,-1-1 1,1 1 0,-1 0-1,1-1 1,-1 1 0,0-1-1,1 1 1,-1 0 0,0 0 0,1-1-1,-1 1 1,0 0 0,0 0-1,0-1 1,1 1 0,-1 0-1,0 0 1,2 29 553,-2-25-421,1 35-186,-1 0 1,-3 0-1,-1 0 1,-12 49-1,8-28-202,8-60 86,0-1 1,0 0 0,0 1-1,0-1 1,0 0 0,0 1-1,1-1 1,-1 0 0,0 0 0,0 1-1,0-1 1,1 0 0,-1 0-1,0 1 1,0-1 0,0 0 0,1 0-1,-1 0 1,0 0 0,1 1-1,-1-1 1,0 0 0,0 0-1,1 0 1,-1 0 0,0 0 0,1 0-1,-1 0 1,0 0 0,1 0-1,-1 0 1,0 0 0,1 0 0,-1 0-1,0 0 1,1 0 0,-1 0-1,0 0 1,0 0 0,1 0 0,-1 0-1,0-1 1,1 1 0,-1 0-1,0 0 1,0 0 0,1-1-1,15-7-2141,26-39-9748,-20 16-1693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00.3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 64 18930,'0'0'7815,"-53"-55"-5605,49 50-704,2 1 31,7 4-1729,4 0-513,5 0-1152,2 5-2531,-3-4-2243,2 1-7590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00.6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168 1 19090,'0'0'11013,"-10"3"-9331,-29 6-1191,-70 6 0,99-11-501,18 0-12,17 2-10,-2-2-148,0 0 0,0 1 1,-1 1-1,0 1 0,24 11 1,-41-15 117,1 0 0,-1 0 1,0 1-1,0-1 0,0 1 1,0 0-1,0 1 0,-1-1 1,0 1-1,6 8 0,-8-9 53,0-1 0,-1 1 0,1 0-1,-1 0 1,0-1 0,0 1 0,0 0-1,-1 0 1,1 0 0,-1 0-1,0 0 1,0 0 0,0 0 0,-1 0-1,1-1 1,-1 1 0,0 0 0,-2 6-1,-1-3 96,1 0-1,-1-1 1,-1 1-1,1-1 1,-1 0-1,0 0 0,0 0 1,-1-1-1,1 0 1,-1 0-1,-1 0 0,-8 5 1,2-2 62,0 0-1,-1-2 1,1 1 0,-2-1-1,-19 5 1,32-11-148,-35 5 0,36-5 0,1 0 0,-1 0 0,0 0 0,1 0 0,-1 0 0,0-1 0,1 1 0,-1 0 0,0 0 0,1-1 0,-1 1 0,0 0 0,1-1 0,-1 1 0,1-1 0,-1 1 0,1-1 0,-1 1 0,1-1 0,-1 1 0,1-1 0,0 1 0,-1-1 0,1 0 0,0 1 0,-1-1 0,1 0 0,0 1 0,0-1 0,0 0 0,-1 1 0,1-1 0,0 0 0,0 1 0,0-1 0,0 0 0,0 0 0,0 1 0,0-1 0,1 0 0,-1 1 0,0-1 0,0 0 0,1 0 0,4-11-457,1 0-1,0 0 1,0 1 0,2-1-1,-1 2 1,1-1 0,1 1-1,0 0 1,18-14 0,2-6-1520,22-26-3020,4-3-1745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01.0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195 1 18321,'0'0'6481,"-4"12"-4730,-13 42-1085,-35 134 2765,47-165-3129,1 2 1,1-1-1,2 0 1,0 1-1,1-1 1,5 28-1,-5-48-343,1 1 0,-1-1 0,1 0 0,1 0 0,-1 0 0,0 0 0,1 0 0,0 0 0,0 0 0,0 0 0,0-1 0,1 1 0,0-1 0,-1 0 0,1 0 0,0 0 0,1 0 0,5 4 0,-9-7-172,1-1 0,0 0 0,-1 0 1,1 0-1,0 0 0,-1 0 0,1 0 1,-1 0-1,0 0 0,1 0 1,-1 0-1,0 0 0,1 0 0,-1 0 1,0 0-1,0 0 0,0 0 0,0 0 1,0 0-1,0 0 0,0 0 0,-1 0 1,1-2-1,-2-31-2790,-2 20 2578,0 1 1,-1-1 0,0 1 0,-1 0 0,0 1-1,-1-1 1,-11-13 0,-66-79 4440,67 86-2017,17 19-1898,0 0 0,-1-1 0,1 1-1,0 0 1,0 0 0,-1 0 0,1-1 0,0 1 0,0 0 0,0 0 0,-1-1 0,1 1 0,0 0 0,0-1 0,0 1 0,0 0 0,0 0 0,-1-1-1,1 1 1,0 0 0,0-1 0,0 1 0,0 0 0,0-1 0,0 1 0,0 0 0,0-1 0,0 1 0,0 0 0,1-1 0,-1 1 0,0 0 0,0-1 0,0 1-1,0 0 1,0-1 0,0 1 0,1 0 0,-1 0 0,0-1 0,0 1 0,0 0 0,1 0 0,-1-1 0,0 1 0,0 0 0,1 0 0,-1 0 0,0-1-1,1 1 1,26-3 957,38 9-1757,-62-6 964,15 3-377,61 7-1399,-25-7-4025,-12-3-4458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01.8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173 165 10314,'0'0'6198,"10"-12"-2227,31-40-138,-38 48-3536,0-1-1,0 1 0,0-1 0,-1 0 1,1 0-1,-1 0 0,1-7 0,-2 10-132,-1 0 0,0 1 0,1-1 0,-1 0 0,0 0 0,0 0 0,0 1 0,-1-1 0,1 0 0,0 0 0,-1 1 0,1-1 0,-1 0 1,0 1-1,1-1 0,-2-2 0,0 2 0,-1 0 1,1 0-1,-1 0 1,1 0 0,-1 0-1,0 0 1,0 1 0,0-1-1,0 1 1,0 0-1,0 0 1,0 0 0,0 0-1,0 0 1,-1 1 0,1-1-1,0 1 1,0 0-1,-7 1 1,1-1-165,-1 1 0,0 1 0,0-1 0,1 2 0,-1-1 0,1 1 0,0 1 0,0 0 0,-9 5 0,12-6 0,1 0 0,0 0 0,0 0 0,0 1 0,0 0 0,1 0 0,-1 1 0,1-1 0,0 1 0,0 0 0,1 0 0,-1 0 0,1 0 0,0 1 0,-3 9 0,5-14 0,1 0 0,0 0 0,-1 0 0,1-1 0,0 1 0,0 0 0,0 0 0,0 0 0,0 0 0,0-1 0,0 1 0,0 0 0,0 0 0,0 0 0,0 0 0,1-1 0,-1 1 0,0 0 0,1 0 0,-1 0 0,0-1 0,1 1 0,-1 0 0,1-1 0,-1 1 0,1 0 0,0-1 0,-1 1 0,1-1 0,-1 1 0,1 0 0,0-1 0,0 0 0,-1 1 0,2 0 0,2 0 0,-1 0 0,1-1 0,0 1 0,0-1 0,-1 1 0,1-1 0,0 0 0,7-1 0,5-2 0,0 0 0,1-1 0,16-6 0,-11 0-74,-18 7 40,0 1 0,1-1 0,-1 1 0,0 0 0,1 0 0,0 1 0,-1-1 0,1 1 0,0 0 0,0 1 0,-1-1 0,1 1 0,7 0 0,-10 1 9,-1 0-1,0 0 1,0 1 0,0-1-1,0 0 1,0 1-1,0-1 1,0 0 0,-1 1-1,1-1 1,0 1 0,-1 0-1,1-1 1,-1 1-1,0-1 1,1 1 0,-1 0-1,0-1 1,0 1 0,0 2-1,-1 46-140,1-34 150,0 31 231,-2 0 0,-12 73-1,12-107-172,-1 0-1,0 0 1,-1 0-1,-1 0 0,0-1 1,0 0-1,-1 0 0,-1-1 1,0 1-1,-1-1 1,0-1-1,-1 0 0,1 0 1,-13 10-1,19-18-41,-1 0 0,0 1 0,0-1 0,1 0 0,-1 0 0,-1-1 0,1 1 0,0-1 0,0 1 0,0-1 0,-1 0 0,1 0 0,-1-1 0,1 1 0,-1-1 0,1 1 0,-1-1 0,1 0 0,-1-1 0,1 1 0,-1-1 0,1 1 0,-1-1 0,-4-2 0,5 1 0,0 0 0,0 0 0,0-1 0,1 1 0,-1-1 0,1 1 0,0-1 0,-1 0 0,1 0 0,0 0 0,1 0 0,-1 0 0,1-1 0,-1 1 0,1 0 0,0-1 0,0 1 0,1-1 0,-1 1 0,1-1 0,-1 0 0,1 1 0,1-6 0,0-5-151,0 1 0,1-1 0,1 1 0,0 0 0,1 0 0,0 0 0,1 1 0,1-1 0,0 1 0,0 0 0,1 1 0,1 0 0,12-14-1,15-16-1582,2 3-1,44-37 0,-39 38-75,0-4-6518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02.1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135 1 14542,'0'0'17558,"-6"9"-16982,-20 33-519,-33 74 0,51-97-60,1-1 0,0 1 0,2 0 0,0 0 1,1 0-1,1 1 0,-1 32 0,4-51-52,0 0 0,0 0-1,0 0 1,1 0 0,-1 0 0,0 0-1,1 0 1,-1 0 0,1 0 0,-1 0-1,1-1 1,0 1 0,-1 0 0,1 0-1,0-1 1,-1 1 0,1 0 0,0-1-1,0 1 1,-1-1 0,1 1-1,0-1 1,0 1 0,0-1 0,0 0-1,0 1 1,0-1 0,0 0 0,0 0-1,0 0 1,1 0 0,37 1-4270,-28-1 2389,9 0-5281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02.5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17969,'0'0'2338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02.8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78 317 4612,'0'0'9113,"9"-1"-4981,-5 1-3455,1-1 0,-1 1 0,0-1 0,1 0 0,-1-1 1,0 1-1,0-1 0,0 1 0,0-1 0,0-1 0,0 1 0,-1 0 0,1-1 0,-1 0 1,0 0-1,1 0 0,3-5 0,-4 4-405,-1 1 0,0-1 0,-1 1 1,1-1-1,-1 0 0,1 0 0,-1 0 1,0 1-1,0-8 0,0 10-272,-1-1 0,0 0 0,0 1 0,0-1 0,0 0 0,0 0 0,0 1 0,0-1 0,-1 0 0,1 1 0,0-1 0,-1 1 0,1-1 0,-1 0 0,0 1 0,0-1 0,1 1 0,-1-1 0,0 1 0,0 0 0,-1-1 0,1 1 0,0 0 0,-2-2 0,1 3 0,0-1 0,0 0 0,1 1 0,-1-1 0,0 1 0,0 0 0,0-1 0,0 1 0,0 0 0,0 0 0,0 0 0,0 1 0,0-1 0,0 0 0,0 1 0,0-1 0,0 1 0,0 0 0,0-1 0,1 1 0,-1 0 0,-2 2 0,-6 4 0,1 1 0,0 0 0,0 0 0,1 1 0,0 0 0,0 0 0,1 1 0,1 0 0,-1 0 0,2 1 0,-1 0 0,2 0 0,-1 0 0,1 0 0,1 1 0,0-1 0,-1 17 0,3-26 0,1 0 0,0 0 0,0 0 0,0-1 0,0 1 0,0 0 0,1 0 0,-1 0 0,0 0 0,1 0 0,0 0 0,-1-1 0,1 1 0,0 0 0,0-1 0,0 1 0,0 0 0,0-1 0,0 1 0,0-1 0,1 1 0,1 1 0,0-1 0,0-1 0,1 1 0,-1 0 0,0-1 0,0 0 0,1 0 0,-1 0 0,1 0 0,-1 0 0,1-1 0,4 0 0,4 1 0,-1-2 0,1 0 0,-1 0 0,1-1 0,-1-1 0,21-7 0,-11 0 0,1-1 0,-2-1 0,0-2 0,0 0 0,-1 0 0,-1-2 0,0 0 0,-1-2 0,-1 1 0,-1-2 0,23-36 0,-70 101 0,-26 41 0,53-78 0,1 0 0,0 0 0,1 0 0,-1 0 0,2 0 0,-1 1 0,1-1 0,-1 18 0,3-26 0,0 1 0,0-1 0,0 0 0,0 0 0,1 0 0,-1 1 0,0-1 0,0 0 0,1 0 0,-1 0 0,1 0 0,-1 0 0,1 0 0,-1 0 0,1 0 0,0 0 0,-1 0 0,1 0 0,0 0 0,0 0 0,0 0 0,0 0 0,0-1 0,0 1 0,0 0 0,2 0 0,0 0 0,0 0 0,1 0 0,-1 0 0,1-1 0,-1 1 0,1-1 0,-1 0 0,0 0 0,7-1 0,-1 0 0,1-1 0,-1 0 0,0 0 0,1-1 0,-1-1 0,13-6 0,-15 6-338,0-1-1,-1 0 1,1 0 0,-1-1 0,0 0-1,9-13 1,-8 10-811,-1-2 1,0 1-1,-1 0 0,0-1 1,-1 0-1,0 0 0,3-18 0,4-30-8913</inkml:trace>
  <inkml:trace contextRef="#ctx0" brushRef="#br0" timeOffset="1">499 0 13325,'0'0'10281,"-51"24"-8711,48-4-1122,3 1-416,0 2-1249,7-1-2210,5 0-2691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03.2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125 299 21781,'0'0'6715,"-11"2"-4804,4-1-1757,-1 1-1,1 0 0,0 1 0,1 0 0,-1 0 1,0 0-1,1 1 0,0 0 0,-11 8 1,14-10-120,0 1 1,0 0-1,0 0 0,1 0 1,-1 0-1,1 0 1,0 0-1,0 1 1,0-1-1,0 1 1,0-1-1,1 1 1,0 0-1,0-1 1,0 1-1,0 0 1,0 0-1,1 0 1,0 0-1,-1 0 1,2 0-1,-1 0 0,2 8 1,-2-11-35,1 0 0,0 1 0,0-1 0,0 1 0,0-1 0,0 0 0,0 0 0,1 1 0,-1-1 0,0 0 0,1 0 0,-1 0 0,0 0 0,1-1 0,-1 1 0,1 0 0,-1-1 0,1 1 0,0-1 0,-1 1 0,1-1 0,0 0 0,-1 1 0,1-1 0,0 0 0,-1 0 0,1 0 0,0-1 0,1 1 0,6-1 0,-1 0 0,0 0 0,0 0 0,15-5 0,-6-2 0,-1 0 0,-1-1 0,1 0 0,-1-1 0,-1-1 0,0 0 0,24-26 0,-8 4 0,52-75 0,-71 94 0,-1-1 0,0 0 0,-1-1 0,-1 0 0,-1 0 0,0-1 0,-1 0 0,6-26 0,-12 42 0,0-1 0,0 1 0,0 0 0,0 0 0,0 0 0,-1 0 0,1 0 0,0 0 0,-1 0 0,1 0 0,0 0 0,-1 0 0,1 0 0,-1 0 0,1 0 0,-1 0 0,0 1 0,1-1 0,-1 0 0,0 0 0,0 1 0,0-1 0,1 0 0,-1 1 0,0-1 0,0 1 0,0-1 0,0 1 0,0-1 0,0 1 0,0 0 0,0-1 0,0 1 0,0 0 0,0 0 0,0 0 0,0 0 0,0 0 0,-1 0 0,1 0 0,0 0 0,0 0 0,0 1 0,0-1 0,0 0 0,-2 1 0,-5 1 0,-1 0 0,0 0 0,1 1 0,-14 6 0,-5 5 0,1 1 0,-29 21 0,47-30 0,0 1 0,0-1 0,0 1 0,1 0 0,0 1 0,0 0 0,1 0 0,0 0 0,0 1 0,-4 10 0,9-17 0,1-1 0,-1 1 0,1 0 0,-1-1 0,1 1 0,0 0 0,-1 0 0,1-1 0,0 1 0,0 0 0,0 0 0,0-1 0,1 1 0,-1 0 0,0 0 0,1-1 0,0 1 0,-1 0 0,1-1 0,0 1 0,-1 0 0,1-1 0,0 1 0,0-1 0,1 0 0,-1 1 0,0-1 0,0 0 0,0 0 0,1 1 0,-1-1 0,1 0 0,-1 0 0,1-1 0,-1 1 0,1 0 0,0 0 0,-1-1 0,1 1 0,0-1 0,0 0 0,-1 1 0,4-1 0,11 3 0,0-1 0,0-1 0,31-1 0,-32 0 0,18-1 0,42 0 0,-70 1 0,-1 0 0,1 1 0,-1 0 0,0 0 0,1 0 0,-1 0 0,0 1 0,1-1 0,-1 1 0,0 0 0,0 0 0,6 5 0,-9-5 7,1 1-1,0-1 1,-1 0 0,0 1 0,0-1-1,1 1 1,-1-1 0,-1 1-1,1 0 1,0-1 0,-1 1 0,1 0-1,-1 0 1,0-1 0,0 1-1,0 0 1,0 0 0,0-1 0,-1 1-1,1 0 1,-1 0 0,0-1-1,0 1 1,-1 3 0,-4 8-256,0 0 1,-15 25-1,20-37 154,-9 15-4250,4-9-4602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04.1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203 229 21588,'1'-10'1922,"0"2"-1232,1 0 126,0 0 1,-1 0 0,-1 0-1,1 0 1,-1 0 0,-1-1-1,1 1 1,-3-10 0,2 17-786,0 0 0,0-1 0,-1 1 0,1 0 0,0 0 0,0 0 0,-1 0 0,1 0 0,0 1 0,-1-1 0,1 0 0,-1 1 0,1-1 0,-1 1 0,1-1 0,-1 1 0,0 0 0,1 0 0,-1 0 0,1-1 0,-1 2 0,0-1 0,1 0 0,-1 0 0,1 0 0,-1 1 0,0-1 0,1 1 0,-1-1 0,-1 2 0,-4 0 11,0 0 1,0 1 0,0 0 0,1 0-1,-10 7 1,2 0-43,1 2 0,0 0 0,-17 20 0,25-27 0,1 1 0,0-1 0,0 1 0,0 1 0,1-1 0,0 0 0,0 1 0,1 0 0,0-1 0,0 1 0,-2 11 0,4-17 0,0 0 0,0-1 0,0 1 0,0 0 0,0 0 0,1 0 0,-1 0 0,0 0 0,0-1 0,1 1 0,-1 0 0,0 0 0,1 0 0,-1-1 0,1 1 0,-1 0 0,1 0 0,-1-1 0,1 1 0,-1 0 0,1-1 0,0 1 0,-1-1 0,1 1 0,0-1 0,0 1 0,-1-1 0,1 0 0,1 1 0,35 4 0,-21-6 0,0-1 0,27-6 0,-9-3 0,-1-2 0,-1 0 0,0-2 0,-1-2 0,0-1 0,-2-1 0,0-1 0,-1-2 0,-1-1 0,37-41 0,-60 60 0,22-29 0,-25 31 0,0 1 0,0-1 0,0 1 0,0-1 0,0 0 0,0 0 0,0 0 0,-1 1 0,1-1 0,-1 0 0,1 0 0,-1 0 0,0 0 0,0 0 0,0 0 0,0-3 0,-1 5 0,-1-1 0,1 1 0,0 0 0,-1 0 0,1 0 0,-1 0 0,1 0 0,0 0 0,-1 0 0,1 0 0,-1 1 0,1-1 0,0 1 0,-1-1 0,1 1 0,0-1 0,-3 2 0,-11 9 0,1 0 0,0 0 0,1 2 0,0-1 0,0 2 0,2 0 0,-1 0 0,2 1 0,0 0 0,-13 29 0,21-40 0,0 0 0,0 0 0,1 0 0,0 0 0,-1 0 0,1 0 0,1 1 0,-1-1 0,1 0 0,-1 1 0,1-1 0,1 0 0,-1 1 0,0-1 0,3 7 0,-2-8 0,1-1 0,-1 0 0,1 1 0,-1-1 0,1 0 0,0 0 0,0-1 0,0 1 0,0 0 0,0-1 0,0 1 0,0-1 0,1 1 0,-1-1 0,0 0 0,1 0 0,-1 0 0,1 0 0,-1-1 0,1 1 0,0-1 0,-1 1 0,1-1 0,0 0 0,3 0 0,3 0 0,1 0 0,-1-1 0,1 0 0,-1 0 0,1-1 0,-1-1 0,0 1 0,0-1 0,0-1 0,0 0 0,-1 0 0,9-5 0,-12 5 0,1 0 0,-1 0 0,0 0 0,0 0 0,0-1 0,-1 0 0,1 0 0,-1 0 0,-1 0 0,1-1 0,-1 0 0,0 0 0,0 0 0,0 0 0,-1 0 0,0 0 0,0-1 0,1-7 0,-3 14 0,0-1 0,0 1 0,0 0 0,0-1 0,1 1 0,-1-1 0,0 1 0,0-1 0,0 1 0,0-1 0,0 1 0,0 0 0,0-1 0,0 1 0,0-1 0,0 1 0,0-1 0,-1 1 0,1 0 0,0-1 0,0 1 0,0-1 0,0 1 0,-1 0 0,1-1 0,0 1 0,0-1 0,-1 1 0,1 0 0,0 0 0,-1-1 0,1 1 0,0 0 0,-1-1 0,1 1 0,-1 0 0,1 0 0,0 0 0,-1-1 0,-18 10 0,-16 23 0,29-25 0,1 1 0,-1 0 0,1 0 0,1 1 0,0-1 0,-5 16 0,8-22 0,0 0 0,0 0 0,1 0 0,-1 0 0,1 1 0,-1-1 0,1 0 0,0 0 0,0 0 0,0 1 0,0-1 0,0 0 0,1 0 0,-1 1 0,1-1 0,-1 0 0,1 0 0,0 0 0,0 0 0,0 0 0,0 0 0,0 0 0,0 0 0,0 0 0,1 0 0,-1-1 0,1 1 0,-1-1 0,1 1 0,0-1 0,0 1 0,0-1 0,2 1 0,21 8-5,1-2 0,0-1 0,1-1-1,-1-1 1,1-2 0,45 1 0,1 2 20,-73-6-15,1 0 1,-1 0-1,0 0 1,1 0-1,-1 0 0,1 0 1,-1 0-1,0 0 1,1 0-1,-1 0 1,1-1-1,-1 1 1,0 0-1,1 0 1,-1 0-1,0 0 1,1-1-1,-1 1 0,0 0 1,1 0-1,-1-1 1,0 1-1,0 0 1,1 0-1,-1-1 1,0 1-1,0 0 1,0-1-1,1 1 1,-1 0-1,0-1 1,0 1-1,0-1 0,0 1 1,0 0-1,0-1 1,0 1-1,0-1 1,0 1-1,0 0 1,0-1-1,0 1 1,0 0-1,0-1 1,0 1-1,0-1 1,0 1-1,0 0 0,0-1 1,-1 1-1,1 0 1,0-1-1,0 1 1,0 0-1,-1-1 1,-14-29-4,10 20 1,-2-6 2,0-1 0,1 0 0,2-1 0,-1 1 0,2-1 0,0 0 0,2 0 0,-1-21 0,2 38 1,0 0 1,1 0-1,-1 0 1,0 1-1,0-1 1,0 0-1,0 0 1,1 0-1,-1 0 0,1 0 1,-1 0-1,0 0 1,1 0-1,0 1 1,-1-1-1,1 0 1,-1 0-1,1 1 0,0-1 1,-1 0-1,1 1 1,0-1-1,0 1 1,0-1-1,0 1 1,-1-1-1,1 1 0,0-1 1,2 1-1,1-1 5,0 0-1,0 0 1,1 1-1,-1 0 0,0 0 1,0 0-1,7 1 1,67 19-440,-34-7-2529,5 0-5258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05.1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98 15375,'-1'3'308,"0"0"1,0-1 0,1 1-1,-1 0 1,1-1 0,0 1 0,0 0-1,0-1 1,0 1 0,0 0-1,0 0 1,1-1 0,-1 1 0,1-1-1,0 1 1,0 0 0,0-1-1,0 1 1,0-1 0,1 0 0,-1 1-1,1-1 1,0 0 0,-1 0-1,1 0 1,0 0 0,0 0 0,0 0-1,0-1 1,1 1 0,-1-1-1,0 1 1,1-1 0,-1 0 0,1 0-1,-1 0 1,5 1 0,-2-1-5,1-1 1,-1 1 0,1-1 0,0 0-1,-1-1 1,1 1 0,-1-1 0,1 0-1,-1 0 1,0-1 0,1 0-1,-1 0 1,0 0 0,0 0 0,0-1-1,0 0 1,8-6 0,-7 3-274,1 0 1,-1-1-1,0 1 1,0-1-1,-1 0 1,6-11-1,-9 15-33,0 0 0,-1 0-1,1 0 1,-1 0 0,0-1 0,0 1 0,0 0-1,0-1 1,-1 1 0,1-1 0,-1 1 0,0-1-1,0 1 1,0-1 0,0 1 0,-1-1 0,1 1-1,-1 0 1,-2-6 0,2 7 2,0 1 0,0-1 0,-1 0 0,1 0 0,0 1 0,-1-1 0,1 1 0,-1-1 0,0 1 0,1 0 0,-1 0 0,0 0 0,0-1 0,0 2 0,0-1 0,0 0 0,0 0 0,0 1 0,0-1 0,0 1 0,0-1 0,-1 1 0,1 0 0,0 0 0,0 0 0,0 0 0,0 1 0,0-1 0,-1 0 0,1 1 0,0 0 0,0-1 0,-3 2 0,-2 1 0,1-1 0,-1 1 0,1 0 0,0 1 0,0-1 0,0 1 0,0 0 0,1 1 0,-7 5 0,4 0 0,0 0 0,1 1 0,0 0 0,0 0 0,1 0 0,1 1 0,0-1 0,1 2 0,0-1 0,0 0 0,2 1 0,-1-1 0,2 1 0,-1 23 0,2-33 0,0-1 0,1 1 0,-1 0 0,1 0 0,-1-1 0,1 1 0,0-1 0,0 1 0,1-1 0,-1 1 0,0-1 0,1 1 0,-1-1 0,1 0 0,0 0 0,0 0 0,0 0 0,0 0 0,0 0 0,0-1 0,0 1 0,1-1 0,-1 1 0,1-1 0,-1 0 0,1 0 0,-1 0 0,1 0 0,0-1 0,-1 1 0,1-1 0,0 1 0,0-1 0,4 0 0,9 1 0,-1-1 0,1 0 0,0-1 0,29-7 0,-10-2 0,0-1 0,-1-3 0,0 0 0,-1-2 0,-1-2 0,44-31 0,-10 7 0,-66 43 0,0-1 0,0 0 0,0 0 0,-1 0 0,1 0 0,0 0 0,0 1 0,0-1 0,0 0 0,0 0 0,-1 0 0,1 1 0,0-1 0,0 0 0,0 0 0,0 0 0,0 1 0,0-1 0,0 0 0,0 0 0,0 0 0,0 1 0,0-1 0,0 0 0,0 0 0,0 1 0,0-1 0,0 0 0,0 0 0,0 0 0,0 1 0,0-1 0,0 0 0,0 0 0,0 0 0,1 1 0,-1-1 0,0 0 0,0 0 0,0 0 0,0 1 0,0-1 0,1 0 0,-1 0 0,0 0 0,0 0 0,0 0 0,1 0 0,-1 0 0,0 1 0,0-1 0,0 0 0,1 0 0,-1 0 0,0 0 0,0 0 0,0 0 0,1 0 0,-1 0 0,0 0 0,0 0 0,1 0 0,-1 0 0,0 0 0,0 0 0,0 0 0,1-1 0,-7 18 0,-14 17 0,12-22 0,1 0 0,1 0 0,0 0 0,-7 22 0,13-34 0,-1 0 0,1 1 0,0-1 0,0 0 0,0 0 0,0 1 0,0-1 0,0 0 0,0 1 0,0-1 0,0 0 0,0 1 0,0-1 0,0 0 0,0 1 0,1-1 0,-1 0 0,0 0 0,0 1 0,0-1 0,0 0 0,0 0 0,1 1 0,-1-1 0,0 0 0,0 0 0,0 1 0,1-1 0,-1 0 0,0 0 0,0 0 0,1 1 0,-1-1 0,0 0 0,0 0 0,1 0 0,-1 0 0,0 0 0,1 0 0,-1 0 0,0 0 0,1 0 0,-1 1 0,0-1 0,1 0 0,-1-1 0,0 1 0,0 0 0,1 0 0,-1 0 0,14-3 0,-14 3 0,28-12 0,-1-2 0,0-1 0,47-35 0,-18 12 0,-33 22 0,-18 12 0,0 0 0,0 0 0,1 0 0,0 0 0,0 1 0,0 0 0,0 0 0,0 1 0,0 0 0,1 0 0,6-1 0,-12 3 0,-1 1 0,1-1 0,-1 0 0,1 1 0,-1-1 0,0 0 0,1 1 0,-1-1 0,1 1 0,-1-1 0,0 1 0,1-1 0,-1 1 0,0-1 0,0 1 0,1-1 0,-1 1 0,0-1 0,0 1 0,0-1 0,1 1 0,-1 0 0,0-1 0,0 1 0,0-1 0,0 1 0,0 0 0,0-1 0,-1 1 0,1 25 0,-1-21 0,0 6 6,-1 0 0,0-1 0,-1 1-1,0-1 1,-1 1 0,0-1 0,-6 10 0,4-8-54,1 0 0,0 0 0,1 1 1,-4 15-1,15-31-7789,4-13-2327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06.1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91 75 11787,'5'-16'2844,"12"-33"6215,-11 40-4234,-5 27-642,-10 61-4141,-20 85-1,2-22-55,24-122 14,-6 39 0,5-42 0,3-20 0,-1-37 0,0 1 0,-3-1 0,-2 0 0,-15-53 0,24 97-266,-1 0 0,1 0 0,1 0-1,-1 0 1,0 0 0,1 0 0,0-1 0,0 0 0,0 1 0,0-1-1,1 0 1,-1-1 0,1 1 0,0 0 0,-1-1 0,1 0 0,0 0-1,7 2 1,0 0-881,1 0 1,0 0-1,0-2 0,0 1 0,0-2 0,16 1 1,23-1-5405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06.4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217 5 17585,'0'0'8258,"-9"-2"-5343,3 1-2760,1 0 0,0 1 0,-1-1 0,1 1 0,0 1 0,-1-1 0,1 1 1,0 0-1,-1 0 0,1 0 0,0 1 0,0-1 0,0 1 0,0 1 0,0-1 0,1 1 0,-1 0 0,1 0 0,-8 7 0,0-2-87,2 1-1,-1 0 0,1 0 0,1 1 0,-1 1 0,2 0 0,-1 0 0,-10 20 0,19-30-66,0 0 0,0-1 1,0 1-1,0 0 0,0-1 0,0 1 1,1 0-1,-1-1 0,0 1 0,0-1 1,0 1-1,1 0 0,-1-1 0,0 1 1,1-1-1,-1 1 0,1-1 0,-1 1 1,0-1-1,1 1 0,-1-1 0,1 0 1,-1 1-1,1-1 0,0 1 1,-1-1-1,1 0 0,-1 0 0,1 1 1,0-1-1,-1 0 0,1 0 0,-1 0 1,1 0-1,0 0 0,-1 0 0,1 0 1,0 0-1,-1 0 0,1 0 0,0 0 1,0 0-1,41 0 187,-30-1-147,3 1-58,85 5-1408,-93-4 1185,0 0 0,0 1 0,0-1 1,0 2-1,0-1 0,0 1 0,0 0 1,-1 0-1,1 1 0,-1 0 1,7 5-1,-11-8 213,-1 1 0,1-1 0,-1 1 0,1 0 0,-1-1 0,1 1 0,-1 0 0,0 0 0,0 0 0,0 0 0,0 0 0,0 0 0,0 0 0,-1 0 0,1 0 0,-1 1 0,1-1 0,-1 0 0,0 0-1,0 1 1,0-1 0,0 0 0,-1 3 0,0 0 77,-1-1 0,1 0 0,-1 1 0,0-1 0,0 0 0,-1 0 0,1-1 0,-1 1 0,0 0 0,-6 5 0,-4 3 138,-1-1 1,0 0-1,-1-1 1,-28 15-1,41-24-242,-1 0-1,1 1 1,-1-1-1,0 0 0,1 0 1,-1 0-1,0-1 1,0 1-1,0-1 0,1 0 1,-1 1-1,0-1 1,0 0-1,-3-1 0,5 1-65,1 0 0,-1-1 0,1 1 0,-1 0 0,1 0-1,0-1 1,-1 1 0,1 0 0,-1-1 0,1 1 0,0-1-1,-1 1 1,1 0 0,0-1 0,-1 1 0,1-1-1,0 1 1,0-1 0,0 1 0,-1-1 0,1 1 0,0-1-1,0 1 1,0-1 0,0 1 0,0-1 0,0 0 0,8-25-5439,14-6-2214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06.8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203 0 16143,'0'0'4666,"0"14"-2701,-1 15-1194,-2 0 0,-1-1 0,-1 1 0,-1-1 0,-2 0 0,-15 36 0,-130 301 2869,243-518-2684,-36 46-956,109-192 0,-161 296-66,1-1-1,-1 0 1,1 1 0,0 0-1,0-1 1,0 1 0,0 0-1,1 1 1,-1-1 0,1 0-1,0 1 1,0 0-1,6-3 1,-9 5 36,0 0 0,0 0 1,0 0-1,0-1 0,0 1 0,0 0 0,0 1 0,1-1 0,-1 0 1,0 0-1,0 0 0,0 0 0,0 1 0,0-1 0,0 1 1,0-1-1,0 1 0,0-1 0,-1 1 0,1-1 0,2 2 1,-2 0 3,1 0 0,0 1 0,-1-1 0,0 0 0,1 1 0,-1-1 0,0 1 1,0-1-1,0 1 0,0 0 0,-1-1 0,1 4 0,0 3 90,0 0 0,0 0 0,-1 0 0,-1 0 0,1 0 1,-1 0-1,-1-1 0,0 1 0,0 0 0,-1-1 0,0 1 0,0-1 0,-1 0 0,0 0 0,0 0 0,-1 0 0,0-1 0,0 1 0,-1-2 0,0 1 0,0 0 1,-1-1-1,0 0 0,0-1 0,0 0 0,-1 0 0,1 0 0,-1-1 0,-11 4 0,18-7-132,-1 0 1,1 0-1,-1 0 0,0-1 0,1 1 1,-1 0-1,0-1 0,0 0 0,0 1 1,1-1-1,-1 0 0,0 0 0,0 0 1,0 0-1,0 0 0,1 0 0,-1-1 1,0 1-1,0-1 0,-2 0 0,3 0-107,0 0 0,0 0 0,0 0-1,0 0 1,0 0 0,0 0 0,0-1-1,1 1 1,-1 0 0,0 0 0,1-1 0,-1 1-1,1-1 1,-1 1 0,1 0 0,-1-1-1,1 1 1,0-1 0,0-2 0,0-2-614,0 0 0,1-1 1,-1 1-1,1 0 1,1 0-1,-1-1 0,1 1 1,0 0-1,1 0 0,4-8 1,15-19-7903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07.3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117 33 18449,'0'0'7949,"-4"11"-5765,-33 72-615,24-58-1133,0 0 0,2 1 0,1 1 0,2-1 0,-11 53 0,19-78-436,-1-1 0,1 0 0,0 0 0,0 0 0,0 1 0,0-1 0,0 0 0,0 0 0,0 1 0,0-1 0,0 0 0,0 0 0,0 1 0,0-1 0,0 0 0,0 0 0,0 0 0,0 1 0,0-1 0,0 0 0,0 0 0,0 1 0,0-1 0,0 0 0,0 0 0,0 0 0,1 1 0,-1-1 0,0 0 0,0 0 0,0 0 0,0 1 0,1-1 0,-1 0 0,0 0 0,0 0 0,0 0 0,1 0 0,-1 1 0,0-1 0,0 0 0,0 0 0,1 0 0,-1 0 0,0 0 0,0 0 0,1 0 0,-1 0 0,0 0 0,13-10 0,10-21 0,-10 5 0,-1 0 0,-1 0 0,-1-1 0,-2 0 0,0-1 0,4-39 0,-12 70 0,0 1 0,0-1 0,0 1 0,0-1 0,0 1 0,1 0 0,0-1 0,0 0 0,0 1 0,0-1 0,0 1 0,1-1 0,-1 0 0,1 0 0,0 0 0,0 0 0,0 0 0,0 0 0,0-1 0,4 4 0,-1-3 0,-1 1 0,1-1 0,0 0 0,0 0 0,0-1 0,1 1 0,-1-1 0,0-1 0,1 1 0,0-1 0,-1 0 0,1 0 0,9 0 0,-8-1 0,0 0 0,-1-1 0,1 0 0,0 0 0,-1-1 0,1 0 0,-1 0 0,0 0 0,1-1 0,-1 0 0,0 0 0,-1 0 0,1-1 0,-1 0 0,1 0 0,-1-1 0,0 1 0,-1-1 0,1 0 0,-1 0 0,0-1 0,0 1 0,-1-1 0,1 0 0,-1 0 0,-1 0 0,1-1 0,-1 1 0,0 0 0,-1-1 0,1 0 0,-1 1 0,0-1 0,-1-13 0,0 19 0,0 1 0,0-1 0,0 0 0,0 1 0,0-1 0,0 0 0,0 1 0,0-1 0,-1 0 0,1 1 0,0-1 0,0 1 0,-1-1 0,1 1 0,0-1 0,-1 0 0,1 1 0,-1-1 0,1 1 0,-1-1 0,1 1 0,-1 0 0,1-1 0,-1 1 0,1-1 0,-1 1 0,1 0 0,-1 0 0,0-1 0,1 1 0,-1 0 0,1 0 0,-1 0 0,0 0 0,1-1 0,-1 1 0,0 0 0,1 0 0,-1 0 0,0 0 0,1 1 0,-1-1 0,0 0 0,1 0 0,-1 0 0,1 0 0,-2 1 0,-1 0 0,-1 0 0,1 1 0,-1-1 0,1 1 0,0-1 0,0 1 0,-1 0 0,-2 3 0,-7 7 0,1 0 0,1 1 0,0 0 0,1 1 0,-10 15 0,15-20 0,1-1 0,-1 1 0,1 0 0,1 0 0,0 0 0,0 1 0,1-1 0,0 1 0,0 0 0,1 12 0,1-20-6,0-1 0,0 1 0,0-1 0,0 1 0,1 0 0,-1-1 0,1 1 0,-1-1 0,1 1 0,0-1 0,-1 0 0,1 1 0,0-1 0,0 0 0,0 1 0,0-1 0,0 0 0,0 0 0,1 0 1,-1 0-1,3 2 0,0-1-50,0 0 0,0 0 0,0-1 0,0 1 0,1-1 0,-1 0 0,0 0 0,5 0 0,8 0-640,0-1 1,0-1 0,23-3-1,-23 1-1711,1-2-1,-1 0 1,-1-1-1,19-8 0,16-9-4014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07.6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254 0 11403,'0'0'16880,"-12"0"-15337,2 0-1380,1 1 1,-1 0-1,1 0 1,0 1-1,0 1 1,-1-1 0,1 1-1,1 1 1,-1-1-1,1 2 1,-1-1 0,1 1-1,-11 9 1,4-3-71,1 1-1,1 0 1,-14 18 0,23-25-104,0 0-1,0 0 1,0 1 0,1-1-1,0 1 1,0 0 0,1 0-1,-1 0 1,1 1 0,1-1 0,-1 0-1,0 9 1,2-13-36,0 0 0,1-1 0,-1 1 0,0 0 0,1 0 0,-1 0 0,1 0 0,0-1 0,-1 1 0,1 0 1,0-1-1,0 1 0,0 0 0,0-1 0,1 0 0,-1 1 0,0-1 0,1 0 0,-1 1 0,1-1 0,-1 0 0,1 0 0,-1 0 0,1 0 0,0 0 0,-1-1 0,1 1 0,0 0 0,0-1 1,0 1-1,-1-1 0,1 0 0,0 0 0,0 0 0,0 0 0,3 0 0,6 1-399,0-1 1,0-1 0,0 0-1,-1 0 1,13-3-1,-10 0-704,0 0 0,0-1-1,-1 0 1,0-1 0,14-10-1,28-22-6857,-4-2-5012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08.0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199 0 7944,'0'0'15134,"-11"6"-13634,8-5-1419,-4 2 74,0 0 1,1 0-1,-1 1 1,1 0 0,0 0-1,0 0 1,0 1-1,1 0 1,-1 0-1,1 1 1,0-1 0,-3 7-1,-14 24 1341,-24 53 0,39-73-1179,0 0 1,2 1 0,0-1 0,1 1-1,0 1 1,0 18 0,3-35-309,1 0 1,0 0-1,0 1 1,0-1-1,0 0 1,0 0-1,0 0 1,1 0 0,-1 0-1,0 0 1,1 0-1,-1 0 1,0 0-1,1 0 1,0 0-1,-1 0 1,1 0-1,-1 0 1,1 0-1,0 0 1,0 0-1,-1 0 1,1-1-1,0 1 1,0 0-1,0-1 1,1 1-1,0 0 15,1 0 0,0 0 0,-1-1-1,1 1 1,0-1 0,-1 0-1,1 1 1,0-1 0,-1-1 0,1 1-1,3-1 1,5-1 40,0-1 0,0 0-1,0-1 1,15-7 0,44-30-64,-47 26 0,1 1 0,27-11 0,-51 25 0,0 0 0,1 0 0,-1-1 0,0 1 0,1 0 0,-1 0 0,1 0 0,-1 0 0,0 0 0,1-1 0,-1 1 0,1 0 0,-1 0 0,1 0 0,-1 0 0,0 0 0,1 0 0,-1 0 0,1 0 0,-1 1 0,1-1 0,-1 0 0,0 0 0,1 0 0,-1 0 0,0 1 0,1-1 0,-1 0 0,1 0 0,-1 1 0,0-1 0,1 0 0,-1 0 0,0 1 0,0-1 0,1 0 0,-1 1 0,0 0 0,1 20 0,-16 24 0,-14 8 0,19-38 0,1 1 0,1 0 0,-8 22 0,35-51-1433,-5 1-4165,9-17-9056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08.7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80 171 16720,'0'0'12267,"9"5"-10580,-7-4-1590,1 1 0,0-1 0,0 1 0,-1-1 0,1 0 0,0 0 0,0 0 0,0-1 0,0 1 0,1-1 0,-1 1 0,0-1 0,0 0 0,5-1 0,-3 0-44,-1-1 0,1 0 1,-1 0-1,1 0 0,-1 0 0,0-1 0,0 0 0,0 1 1,-1-1-1,1-1 0,5-6 0,1 0-53,-1-1 0,0 0 0,11-18 0,-18 27 0,-1-1 0,1 0 0,0 0 0,-1 1 0,0-1 0,0 0 0,1 0 0,-2 0 0,1 0 0,0-1 0,-1 1 0,1 0 0,-1 0 0,0 0 0,0 0 0,0-1 0,-1 1 0,1 0 0,-1 0 0,1 0 0,-1 0 0,-2-3 0,2 4 0,-1 0 0,1 1 0,-1-1 0,0 1 0,0 0 0,0 0 0,0 0 0,0 0 0,0 0 0,0 0 0,0 0 0,0 0 0,0 1 0,0-1 0,0 1 0,-1 0 0,1 0 0,0 0 0,0 0 0,0 0 0,-1 0 0,1 0 0,0 1 0,-4 1 0,-1-1 0,0 1 0,0-1 0,1 2 0,0-1 0,-1 1 0,1 0 0,-6 4 0,0 2 0,1 0 0,0 0 0,0 1 0,1 0 0,1 1 0,0 0 0,0 0 0,1 1 0,1 0 0,0 1 0,0-1 0,1 2 0,1-1 0,0 0 0,-5 28 0,10-40 0,-1 0 0,1 1 0,0-1 0,0 0 0,1 0 0,-1 1 0,0-1 0,0 0 0,1 1 0,-1-1 0,0 0 0,1 0 0,-1 0 0,1 1 0,0-1 0,-1 0 0,1 0 0,0 0 0,0 0 0,0 0 0,0 0 0,0 0 0,-1 0 0,2-1 0,-1 1 0,0 0 0,0-1 0,0 1 0,0 0 0,0-1 0,1 1 0,-1-1 0,0 0 0,0 1 0,1-1 0,-1 0 0,2 0 0,6 1 0,1-1 0,-1 1 0,0-2 0,12-1 0,-13 1 0,15-3 0,0 0 0,0-2 0,-1 0 0,37-17 0,86-48 0,-98 46 0,2-3 0,30-12 0,-79 40 0,0-1 0,0 1 0,1 0 0,-1 0 0,0 0 0,0-1 0,1 1 0,-1 0 0,0 0 0,0 0 0,1 0 0,-1 0 0,0 0 0,1 0 0,-1 0 0,0 0 0,1 0 0,-1 0 0,0 0 0,1 0 0,-1 0 0,0 0 0,0 0 0,1 0 0,-1 0 0,0 0 0,1 0 0,-1 0 0,0 1 0,1-1 0,-1 0 0,0 0 0,0 0 0,0 0 0,1 1 0,-1-1 0,0 0 0,0 0 0,1 1 0,-1-1 0,0 0 0,0 0 0,0 1 0,0-1 0,1 1 0,-6 18 0,-15 17 0,-22 20 0,27-37 0,0 1 0,1 0 0,-16 33 0,30-53 0,-1 0 0,1 1 0,0-1 0,-1 1 0,1-1 0,0 1 0,0-1 0,-1 1 0,1 0 0,0-1 0,0 1 0,0-1 0,0 1 0,0-1 0,0 1 0,0 0 0,0-1 0,0 1 0,0-1 0,0 1 0,0-1 0,0 1 0,0 0 0,1-1 0,-1 1 0,0-1 0,0 1 0,1-1 0,-1 1 0,0-1 0,1 1 0,-1-1 0,0 0 0,1 1 0,-1-1 0,1 1 0,0-1 0,24 0 0,32-19 0,184-104 0,-240 122 0,0 1 0,-1-1 0,1 1 0,0-1 0,0 1 0,-1 0 0,1-1 0,0 1 0,0 0 0,-1-1 0,1 1 0,0 0 0,0 0 0,0 0 0,0 0 0,-1 0 0,1 0 0,0 0 0,0 0 0,0 0 0,0 0 0,-1 0 0,1 1 0,0-1 0,0 0 0,-1 0 0,1 1 0,0-1 0,0 1 0,0 0 0,0 0 0,-1 0 0,0 1 0,1-1 0,-1 0 0,0 1 0,0-1 0,0 1 0,0-1 0,0 0 0,0 1 0,0-1 0,0 0 0,-1 1 0,1-1 0,-1 3 0,-25 52 0,14-37 17,6-10-49,0 1 0,1-1-1,0 1 1,1 0 0,-7 21 0,11-31-133,0 1 0,0 0 0,1-1-1,-1 1 1,0-1 0,0 1 0,1-1 0,-1 1 0,0-1 0,1 1 0,-1-1 0,1 1 0,-1-1 0,0 1 0,1-1-1,-1 0 1,1 1 0,-1-1 0,1 1 0,-1-1 0,1 0 0,0 0 0,-1 1 0,1-1 0,-1 0 0,1 0 0,0 0-1,-1 0 1,1 0 0,-1 0 0,1 0 0,0 0 0,-1 0 0,1 0 0,-1 0 0,1 0 0,0 0 0,-1 0 0,1 0-1,-1-1 1,1 1 0,0 0 0,-1-1 0,1 1 0,33-10-4551,0-8-1460,5-5-3962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09.0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254 231 12716,'3'-8'4367,"9"-29"-673,-12 36-3548,0 0 1,1 1-1,-1-1 0,0 0 1,0 1-1,0-1 0,1 0 1,-1 0-1,0 0 0,0 1 1,0-1-1,0 0 0,0 0 1,-1 1-1,1-1 0,0 0 1,0 0-1,0 1 0,-1-1 1,1 0-1,0 0 1,-1 1-1,1-1 0,0 0 1,-1 1-1,1-1 0,-1 1 1,1-1-1,-2 0 0,1 0-10,0 1-1,-1-1 1,1 1-1,-1 0 1,1 0-1,0-1 1,-1 1 0,1 0-1,-1 0 1,1 0-1,-1 1 1,1-1-1,0 0 1,-3 1-1,-3 1 125,0 0 0,0 1-1,0 0 1,1 0-1,-8 5 1,-8 9 260,0 0 1,1 2-1,-32 36 1,44-46-348,1 1 1,0 0 0,1 1 0,0 0-1,1 0 1,0 1 0,1-1 0,0 1-1,1 0 1,-4 18 0,7-28-173,1 0-1,0-1 1,0 1-1,0-1 1,0 1-1,0 0 1,0-1-1,1 1 1,-1-1-1,1 1 1,-1-1-1,1 1 1,-1-1-1,1 1 1,0-1-1,-1 0 1,1 1-1,0-1 1,0 0-1,0 1 1,0-1-1,0 0 1,1 0-1,-1 0 1,0 0-1,0 0 1,1 0-1,-1-1 1,0 1-1,1 0 1,-1-1-1,1 1 1,-1-1-1,1 1 1,-1-1-1,1 0 1,0 1-1,2-1 1,5 1-2,1-1 1,0 0-1,0 0 0,0-1 1,11-2-1,-3-1 1,-1-1 0,0-1 0,0-1 0,-1 0 0,1-1 0,-2 0 0,1-2 0,-1 0 0,-1 0 0,19-18 0,-5 2 0,0-2 0,-2-1 0,39-56 0,-38 45 0,-2-1 0,35-78 0,-81 135 0,-13 20 0,4-2 0,-35 55 0,58-77 0,0-1 0,0 2 0,1-1 0,0 1 0,1 0 0,1 0 0,0 0 0,1 1 0,-2 15 0,5-28-10,0 1-1,0 0 1,0 0-1,0-1 1,0 1-1,0 0 1,1 0-1,-1-1 1,0 1-1,1 0 1,0-1-1,-1 1 1,1 0-1,0-1 1,0 1-1,0-1 1,0 1-1,0-1 1,0 0-1,0 1 1,1-1-1,-1 0 1,2 1-1,0 0-67,0 0 0,1-1 0,-1 1 0,1-1-1,-1 0 1,1 0 0,-1 0 0,1-1 0,0 1-1,6-1 1,0 0-444,1 0 0,-1-1-1,1-1 1,-1 1 0,1-2-1,-1 0 1,13-5 0,19-14-7961,1-5-6443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09.6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106 1 19218,'0'0'3604,"-11"8"357,3-4-2840,-39 26 2165,43-27-3155,1-1 1,-1 1-1,1 0 1,0 0-1,0 0 0,0 1 1,0-1-1,1 1 1,-1 0-1,1-1 1,-3 8-1,5-10-131,-1-1 0,1 0 0,0 1 0,0-1 0,0 0 0,0 1 0,0-1 0,0 1 0,0-1 0,0 0 0,0 1 0,0-1 0,0 0 0,0 1 0,0-1 0,0 0 0,0 1 0,1-1 0,-1 1 0,0-1 0,0 0 0,0 1 0,0-1 0,1 0 0,-1 0 0,0 1 0,0-1 0,1 0 0,-1 1 0,0-1 0,1 0 0,-1 0 0,0 0 0,1 1 0,-1-1 0,1 0 0,17 1 0,18-10 0,-27 4 0,0 0 0,0-1 0,-1 0 0,0 0 0,0-1 0,-1 1 0,1-2 0,-2 1 0,1-1 0,-1 0 0,7-12 0,-14 20 0,0 0 0,0 0 0,0 0 0,0 0 0,0 0 0,0 0 0,0 0 0,0 0 0,0 0 0,0 0 0,0 1 0,1-1 0,-1 0 0,0 1 0,0-1 0,0 0 0,0 1 0,0 0 0,1-1 0,-1 1 0,0-1 0,0 2 0,-13 8 0,0 2 0,2-1 0,-18 21 0,25-26 0,0 0 0,1 0 0,-1 1 0,1-1 0,0 1 0,1 0 0,0 0 0,0 1 0,1-1 0,-3 10 0,5-16 0,0 0 0,1 0 0,-1 0 0,0 0 0,0 0 0,1 0 0,-1 0 0,1 0 0,-1 0 0,1 0 0,-1 0 0,1 0 0,0-1 0,-1 1 0,1 0 0,0 0 0,-1-1 0,1 1 0,0 0 0,0-1 0,0 1 0,0-1 0,0 1 0,0-1 0,0 1 0,0-1 0,0 0 0,0 1 0,0-1 0,0 0 0,0 0 0,0 0 0,0 0 0,0 0 0,0 0 0,0 0 0,2-1 0,47-1 0,-46 1 0,16-2 0,0-1 0,-1-1 0,1-1 0,-1-1 0,33-17 0,87-57 0,-113 64 0,-38 27 0,1 1 0,0 1 0,-16 21 0,11-14 0,7-8 0,4-7 0,1 1 0,0 0 0,0 1 0,0-1 0,1 1 0,-5 8 0,8-14 0,0 1 0,0-1 0,0 0 0,0 0 0,0 0 0,0 1 0,0-1 0,0 0 0,0 0 0,0 0 0,0 1 0,0-1 0,0 0 0,0 0 0,0 0 0,0 1 0,0-1 0,0 0 0,1 0 0,-1 0 0,0 0 0,0 1 0,0-1 0,0 0 0,0 0 0,0 0 0,1 0 0,-1 0 0,0 0 0,0 1 0,0-1 0,0 0 0,1 0 0,-1 0 0,0 0 0,0 0 0,0 0 0,0 0 0,1 0 0,-1 0 0,0 0 0,0 0 0,0 0 0,1 0 0,-1 0 0,16 0 0,16-8 0,93-50 0,-1 1 0,-124 57 0,0 0 0,0 0 0,1 0 0,-1-1 0,0 1 0,0 0 0,1 0 0,-1 0 0,0 0 0,1 0 0,-1 0 0,0-1 0,0 1 0,1 0 0,-1 0 0,0 0 0,1 0 0,-1 0 0,0 0 0,1 0 0,-1 0 0,0 0 0,0 0 0,1 0 0,-1 1 0,0-1 0,1 0 0,-1 0 0,0 0 0,0 0 0,1 0 0,-1 1 0,0-1 0,0 0 0,1 0 0,-1 0 0,0 1 0,0-1 0,0 0 0,1 1 0,-6 12 0,-18 21 0,21-32 0,-6 8 43,1 0-589,0-1 1,0 0 0,-1 0-1,-1 0 1,-16 12-1,16-15-9581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10.3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308 71 20179,'0'0'2173,"5"-9"202,-1 3-1595,-2 3-557,0 1 1,0-1 0,0 1 0,-1-1 0,1 1 0,-1-1 0,0 0 0,0 0 0,0 0-1,0 0 1,0 0 0,-1 0 0,1 0 0,-1 0 0,0-3 0,0 6-126,-1-1 1,0 0-1,0 0 1,1 1-1,-1-1 1,0 1-1,0-1 0,0 1 1,0-1-1,0 1 1,0 0-1,0-1 1,0 1-1,0 0 1,0 0-1,0 0 1,0 0-1,0 0 0,0 0 1,0 0-1,0 0 1,0 0-1,-2 1 1,-27 2 282,16 2-372,0 0 1,1 1-1,0 0 0,0 1 1,1 0-1,0 1 0,-14 11 1,-75 72 80,94-84-88,2-3-2,-1 1 1,1 0-1,1 0 0,-1 0 0,1 1 1,-1-1-1,2 1 0,-1 0 1,1 1-1,-1-1 0,2 0 0,-4 9 1,6-14-15,0 0-1,0 0 1,0 0 0,0 0 0,0 0 0,0 0 0,1 0 0,-1 0 0,0 0 0,0 0 0,1-1 0,-1 1 0,0 0-1,1 0 1,-1 0 0,1 0 0,-1 0 0,1-1 0,0 1 0,-1 0 0,1 0 0,0-1 0,-1 1 0,1-1-1,0 1 1,0-1 0,0 1 0,-1-1 0,1 1 0,0-1 0,2 1 0,32 7-340,-27-7 294,72 8-561,47 9-366,-112-15 838,-1 1 1,1 0 0,0 1-1,-1 1 1,27 14-1,-39-19 157,0 0 0,0 0 0,0 0 0,0 1 0,0-1 0,0 0 0,0 1 0,0 0 0,-1-1 0,1 1 0,0 0 0,-1 0 0,1 0 0,-1 0 0,0 0 0,0 0 0,0 0 0,0 0 0,0 0 0,0 1 0,0-1 0,-1 0 0,1 1 0,-1-1 0,0 0 0,0 1 0,0-1 0,0 1 0,0-1 0,0 0 0,-1 1 0,1-1 0,-1 0 0,0 3 0,-2 0 181,0 0-1,0 0 1,-1-1 0,0 1-1,1-1 1,-1 0-1,-1 0 1,1 0 0,0-1-1,-1 0 1,0 0-1,0 0 1,-5 3 0,-11 3-46,0-1 0,0 0 0,-1-2 1,0 0-1,-30 3 0,2-4 31,-64 0-1,114-5-187,-1 0 1,1 1-1,-1-1 0,1 0 1,0 0-1,-1 0 0,1 0 1,-1 0-1,1 0 0,-1 1 1,1-1-1,-1 0 0,1-1 1,0 1-1,-1 0 0,1 0 1,-1 0-1,1 0 0,-1 0 0,1 0 1,-1 0-1,1-1 0,0 1 1,-1 0-1,1 0 0,0-1 1,-1 1-1,1 0 0,-1 0 1,1-1-1,0 1 0,0 0 1,-1-1-1,1 1 0,0-1 1,0 1-1,-1 0 0,1-1 1,0 0-1,16-12-1426,38-14-2908,-52 27 4005,51-23-6026,7-1-3582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10.7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158 28 20692,'0'0'2882,"-8"12"-885,-13 27-671,2 0 1,2 0 0,-17 58-1,19-45-864,1 0 0,4 1 0,-9 108-1,19-161-460,0 0 0,0 1-1,0-1 1,0 0-1,0 0 1,0 0 0,0 1-1,0-1 1,0 0 0,0 0-1,0 0 1,0 1 0,0-1-1,0 0 1,0 0-1,0 0 1,0 1 0,0-1-1,1 0 1,-1 0 0,0 0-1,0 0 1,0 1-1,0-1 1,0 0 0,1 0-1,-1 0 1,0 0 0,0 0-1,0 0 1,1 0 0,-1 1-1,0-1 1,0 0-1,0 0 1,1 0 0,-1 0-1,0 0 1,0 0 0,0 0-1,1 0 1,-1 0 0,0 0-1,0 0 1,0 0-1,1 0 1,-1 0 0,0 0-1,0-1 1,0 1 0,1 0-1,-1 0 1,0 0-1,0 0 1,0 0 0,0 0-1,1 0 1,-1-1 0,0 1-1,0 0 1,0 0 0,0 0-1,0 0 1,1-1-1,-1 1 1,0 0 0,0-1-1,0 1 0,10-10 0,-1-2 0,-1 1 0,0-1 0,-1 0 0,0-1 0,0 1 0,6-21 0,-1 6 0,66-179 0,-12 29 0,-65 174-5,1 0 0,-1 0 0,1 0 0,0 0 0,-1 0 0,1 0 0,1 0 0,-1 1 0,0-1 0,1 1 0,-1-1 0,1 1 0,-1 0 0,1 0 0,0 0 0,4-2 0,-4 4-5,-1-1 0,1 1 0,0-1 1,-1 1-1,1 0 0,0 0 1,-1 0-1,1 0 0,0 0 1,-1 1-1,1-1 0,0 1 0,-1-1 1,1 1-1,-1 0 0,1 0 1,-1 1-1,0-1 0,1 0 0,-1 1 1,3 1-1,1 2-57,0 0 1,0 0-1,0 1 0,-1 0 1,0 0-1,0 0 0,0 0 1,-1 1-1,0 0 1,0-1-1,-1 2 0,0-1 1,0 0-1,3 13 0,-5-15 111,0-1-1,0 1 1,-1-1-1,0 1 1,0-1 0,0 1-1,0-1 1,-1 1-1,1-1 1,-1 1-1,-1-1 1,1 0-1,0 1 1,-1-1 0,0 0-1,0 0 1,0 0-1,-1 0 1,1-1-1,-1 1 1,0-1-1,0 1 1,0-1 0,0 0-1,-1 0 1,-5 4-1,5-4-18,-1 0-1,1-1 0,-1 1 0,0-1 1,0 0-1,0 0 0,0-1 1,0 1-1,0-1 0,0 0 1,-6 0-1,9-1-80,1 0 1,-1 0 0,0-1-1,1 1 1,-1 0 0,1-1-1,-1 1 1,0-1 0,1 0-1,-1 1 1,1-1 0,0 0-1,-1 0 1,1 0 0,0 0-1,-1 0 1,1 0 0,0-1-1,0 1 1,0 0-1,0 0 1,0-1 0,0 1-1,0-1 1,0 1 0,1-1-1,-1 1 1,1-1 0,-1 0-1,1 1 1,0-1 0,-1 1-1,1-1 1,0 0 0,0 1-1,0-4 1,0 0-551,-1-16-3584,4 1-3485,7-1-5009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11.6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177 431 15182,'0'0'14692,"-11"-6"-14207,4 2-437,5 3-43,-1-1 0,1 0 0,0 1-1,-1-1 1,0 1 0,1 0-1,-1 0 1,0 0 0,1 0 0,-1 0-1,0 1 1,0-1 0,0 1 0,0 0-1,1 0 1,-1 0 0,0 0-1,0 0 1,0 1 0,0-1 0,0 1-1,1 0 1,-1 0 0,0 0 0,-4 2-1,-3 4 20,1 0 0,0 1 0,0 0-1,-9 11 1,15-15 63,0-1-1,0 1 1,1 0-1,-1 0 1,1 0-1,0 0 0,0 1 1,0-1-1,1 0 1,-1 1-1,1-1 1,0 1-1,0 7 0,1-11-73,0-1 0,0 1 0,1 0 0,-1 0 0,0-1 0,1 1 0,-1 0 0,1-1 0,-1 1-1,1 0 1,-1-1 0,1 1 0,0-1 0,-1 1 0,1-1 0,0 1 0,-1-1 0,1 1-1,0-1 1,0 0 0,-1 1 0,1-1 0,0 0 0,0 0 0,0 0 0,-1 0 0,1 1 0,0-1-1,0 0 1,0 0 0,-1 0 0,1-1 0,1 1 0,31-2 248,-15-3-243,0 1 0,0-2 1,-1-1-1,0 0 0,0-1 0,-1 0 0,0-2 1,19-13-1,5-8 4,64-62 0,-91 80-22,-22 43 0,0-18 0,1 1 0,1 0 0,0 0 0,1 1 0,1 0 0,0 1 0,0-1 0,2 1 0,-4 21 0,7-35 0,0 0 0,0 0 0,0 0 0,0 0 0,1 0 0,-1 1 0,0-1 0,0 0 0,1 0 0,-1 0 0,1 0 0,-1 0 0,1 0 0,-1 0 0,1 0 0,0 0 0,-1 0 0,1 0 0,0 0 0,0 0 0,0-1 0,-1 1 0,1 0 0,0 0 0,0-1 0,0 1 0,2 0 0,0 0 0,0 0 0,0-1 0,0 1 0,0-1 0,1 0 0,-1 0 0,0 0 0,0 0 0,0 0 0,4-1 0,4-2 0,1 0 0,-1 0 0,-1-1 0,1 0 0,10-6 0,7-7 0,-1-2 0,-1 0 0,0-1 0,-2-2 0,0-1 0,33-41 0,-44 47 0,0 0 0,-2-1 0,0 0 0,-1 0 0,-1-1 0,-1-1 0,0 1 0,-1-1 0,-2-1 0,0 1 0,3-27 0,-8 45 0,0 1 0,1 0 0,-1 0 0,0 0 0,0 0 0,0 0 0,0 0 0,0 0 0,-1 0 0,1-1 0,0 1 0,0 0 0,-1 0 0,1 0 0,-1 0 0,1 0 0,-1 0 0,1 0 0,-1 0 0,1 0 0,-2 0 0,1 0 0,1 1 0,-1 0 0,0 0 0,0-1 0,0 1 0,1 0 0,-1 0 0,0 0 0,0 0 0,0 0 0,1 0 0,-1 0 0,0 0 0,0 0 0,0 1 0,1-1 0,-1 0 0,0 0 0,0 1 0,1-1 0,-2 1 0,-4 3 0,1-1 0,0 1 0,0 0 0,0 0 0,0 1 0,-4 4 0,-21 27 0,2 2 0,-29 47 0,49-71 0,1 0 0,0 0 0,1 0 0,1 0 0,0 1 0,1 0 0,0 0 0,1 0 0,1 1 0,-1 24 0,4-38 0,-1 1 0,0-1 0,1 0 0,0 1 0,-1-1 0,1 0 0,0 1 0,0-1 0,0 0 0,1 0 0,-1 0 0,0 0 0,1 0 0,-1 0 0,1 0 0,0 0 0,-1-1 0,1 1 0,0-1 0,0 1 0,0-1 0,0 0 0,1 0 0,-1 0 0,0 0 0,0 0 0,1 0 0,-1-1 0,0 1 0,1-1 0,-1 1 0,1-1 0,-1 0 0,1 0 0,-1 0 0,5-1 0,4 1 0,0-1 0,-1-1 0,1 0 0,0 0 0,-1-1 0,1 0 0,12-6 0,3-5 0,0-2 0,-1 0 0,-1-1 0,0-2 0,-1 0 0,-2-2 0,35-39 0,-22 16 0,-2-1 0,-2-1 0,31-63 0,-46 77 0,-15 28 0,-7 12 0,-9 16 0,-22 44 0,-49 124 0,77-165 0,1 1 0,1 1 0,1-1 0,2 1 0,1 0 0,1 1 0,2 51 0,1-80 0,0 0 0,0-1 0,0 1 0,0 0 0,0-1 0,0 1 0,0-1 0,0 1 0,0 0 0,0-1 0,1 1 0,-1-1 0,0 1 0,0-1 0,1 1 0,-1 0 0,0-1 0,1 1 0,-1-1 0,0 1 0,1-1 0,-1 0 0,1 1 0,-1-1 0,1 1 0,-1-1 0,1 0 0,-1 1 0,1-1 0,-1 0 0,1 0 0,-1 1 0,1-1 0,0 0 0,-1 0 0,1 0 0,-1 0 0,1 0 0,0 0 0,1 0 0,-2 0 0,1 0 0,0-1 0,0 1 0,0-1 0,0 1 0,0-1 0,-1 1 0,1-1 0,0 1 0,-1-1 0,1 0 0,0 0 0,-1 1 0,1-1 0,-1 0 0,1 0 0,-1 0 0,1 1 0,-1-1 0,1 0 0,-1 0 0,0 0 0,0 0 0,1 0 0,-1 0 0,0-1 0,0-10 0,-1 0 0,0 0 0,-1 0 0,0 0 0,0 0 0,-2 0 0,1 0 0,-2 1 0,1 0 0,-2 0 0,1 0 0,-2 0 0,-6-9 0,-17-32 0,30 51 0,0 0 0,-1 1 0,1-1 0,0 0 0,-1 0 0,1 1 0,0-1 0,0 0 0,0 0 0,0 1 0,0-1 0,-1 0 0,1 0 0,1 0 0,-1 1 0,0-1 0,0 0 0,0 0 0,0 1 0,0-1 0,1 0 0,-1 0 0,0 1 0,1-1 0,-1 0 0,1 1 0,-1-1 0,1 0 0,-1 1 0,1-1 0,-1 0 0,1 1 0,-1-1 0,1 1 0,0 0 0,-1-1 0,1 1 0,0-1 0,-1 1 0,1 0 0,0-1 0,0 1 0,0 0 0,-1 0 0,1 0 0,0 0 0,0 0 0,-1 0 0,1 0 0,1 0 0,54-1 0,-40 2 0,52-1-1565,-22 0-2481,-6 0-4949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12.5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60 173 14510,'-3'4'8432,"5"3"-4756,11 5-687,-7-10-2885,1-1 1,-1 0 0,1 0-1,0 0 1,-1-1 0,1 0-1,0-1 1,0 0 0,-1 0-1,1 0 1,-1 0 0,1-1-1,-1 0 1,1-1 0,-1 0-1,0 0 1,0 0 0,10-8-1,-9 7-35,-1 0 0,0-1 0,0 0 0,0 0 0,0-1 0,-1 0 0,0 0 0,-1 0 0,1 0 0,-1-1-1,0 1 1,0-1 0,-1 0 0,0 0 0,0-1 0,1-8 0,-3 15-69,-1-1 0,0 0 0,0 0 0,0 0 0,0 0 0,0 0 0,0 0 0,0 0 0,0 0 0,-1 0 0,1 0 0,-1 0 0,0 1 0,1-1 0,-1 0 0,0 0 0,0 1 0,0-1 0,0 0 0,0 1 0,-1-1 0,1 1 0,-3-3 0,1 2 0,0 0 0,-1 1 0,1-1 0,0 1 0,-1 0 0,1-1 0,-1 2 0,1-1 0,-1 0 0,0 1 0,1-1 0,-5 1 0,0 0 0,-1 0 0,1 1 0,0 0 0,0 1 0,0-1 0,0 2 0,0-1 0,0 1 0,0 0 0,1 0 0,-8 5 0,3 2-3,2-1-1,-1 1 1,1 1 0,1 0-1,0 0 1,0 1 0,-8 16-1,12-20-1,0 1 1,1 0-1,1 0 0,-1 0 0,1 0 0,1 1 0,0-1 0,0 1 0,1 0 0,0-1 0,1 17 1,1-24 2,-1 1 0,1-1 0,-1 1 1,1-1-1,0 0 0,0 0 1,0 1-1,0-1 0,1 0 0,-1 0 1,1 0-1,-1 0 0,1 0 1,0 0-1,-1-1 0,1 1 1,0-1-1,0 1 0,0-1 0,0 1 1,1-1-1,-1 0 0,0 0 1,0 0-1,1-1 0,-1 1 0,1 0 1,-1-1-1,4 1 0,8 1 30,1-1 0,-1 0-1,27-3 1,-39 2-23,31-4-1,0-1 1,-1-1-1,0-2 0,0-1 1,56-25-1,-40 12-5,-1-3-1,83-58 0,-142 98 2,0 0 0,-15 23 0,16-21 0,4-7 0,3-6 0,1 0 0,0 0 0,0 1 0,0-1 0,0 1 0,1 0 0,-1 0 0,1 0 0,1 0 0,-1 0 0,1 1 0,0-1 0,0 0 0,-1 7 0,3-11 0,0 0 0,0 0 0,-1 0 0,1-1 0,0 1 0,0 0 0,0-1 0,-1 1 0,1-1 0,0 1 0,0-1 0,0 1 0,0-1 0,0 0 0,0 0 0,0 1 0,0-1 0,0 0 0,0 0 0,1 0 0,-1 0 0,0 0 0,0 0 0,0 0 0,1-1 0,29-2 0,-14-1 0,0-1 0,-1-1 0,1 0 0,21-13 0,-24 12 0,0 0 0,1 1 0,0 1 0,0 0 0,28-6 0,-42 11 0,-1 1 0,1-1 0,-1 0 0,1 0 0,0 0 0,-1 0 0,1 1 0,-1-1 0,1 0 0,-1 1 0,1-1 0,-1 0 0,1 1 0,-1-1 0,1 1 0,-1-1 0,0 0 0,1 1 0,-1-1 0,0 1 0,1-1 0,-1 1 0,0 0 0,0-1 0,1 1 0,-1-1 0,0 1 0,0-1 0,0 1 0,0 0 0,0-1 0,0 1 0,0-1 0,0 1 0,0 0 0,0-1 0,0 1 0,0-1 0,0 1 0,0 0 0,-1-1 0,1 1 0,0-1 0,0 1 0,-1 0 0,-10 31 0,-10 10-1542,2-18-2505,9-13-4810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13.2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269 108 11243,'0'0'10409,"5"-11"-6896,-1 2-2707,0 0 153,0 0-1,0-1 1,-1 1 0,0-1-1,-1 0 1,2-17 0,-4 27-956,-1-1 0,1 1 0,-1 0 0,1-1 0,-1 1 0,1 0 1,-1 0-1,1-1 0,-1 1 0,1 0 0,-1 0 0,1 0 0,-1 0 1,0 0-1,1 0 0,-1 0 0,1 0 0,-1 0 0,0 0 0,1 0 1,-1 0-1,1 0 0,-1 0 0,1 1 0,-1-1 0,1 0 0,-1 0 1,0 1-1,1-1 0,0 0 0,-1 1 0,1-1 0,-1 1 0,-21 10-24,-7 12 21,2 2 0,1 0 0,1 2 0,-36 48 0,60-74-1,0 0-1,0 1 1,1-1-1,-1 0 1,0 1 0,0-1-1,1 1 1,-1-1-1,1 1 1,-1-1 0,1 1-1,0-1 1,-1 1 0,1 1-1,0-2 0,0-1 0,0 1-1,1-1 1,-1 1 0,0-1-1,0 1 1,1-1 0,-1 1-1,0-1 1,1 1 0,-1-1 0,0 1-1,1-1 1,-1 0 0,1 1-1,-1-1 1,1 0 0,-1 1 0,1-1-1,-1 0 1,1 1 0,-1-1-1,1 0 1,-1 0 0,2 1 0,4 0-35,1-1 1,-1 1 0,1-1 0,-1 0 0,10-2 0,3 1-78,26-1-356,48 1-160,-91 1 621,-1 0 0,0 0 0,1 0 0,-1 0 0,0 0 0,1 1-1,-1-1 1,0 0 0,0 1 0,1-1 0,-1 1 0,0 0 0,0-1 0,0 1 0,0 0-1,1 0 1,-1-1 0,0 1 0,-1 0 0,1 0 0,0 0 0,0 1 0,0-1 0,0 0-1,-1 0 1,1 0 0,-1 0 0,1 1 0,-1-1 0,1 0 0,-1 0 0,1 3-1,-1-2 37,-1 1-1,1-1 0,0 0 0,-1 0 0,1 0 0,-1 0 0,1 0 0,-1 0 0,0 0 0,0-1 0,0 1 0,0 0 0,0 0 0,0-1 0,-1 1 0,1 0 0,0-1 0,-1 1 0,1-1 0,-4 2 0,-15 10 79,0-1 1,-2-1-1,1-1 1,-1-1-1,0-1 0,-1-1 1,0-1-1,0-1 1,-1-1-1,1-1 1,-26 0-1,49-3-116,-1 0-1,0 1 1,0-1 0,1 0-1,-1 0 1,0 0-1,0 0 1,0 0 0,1-1-1,-1 1 1,0 0 0,0 0-1,1 0 1,-1-1-1,0 1 1,0 0 0,1-1-1,-1 1 1,0 0 0,1-1-1,-1 1 1,0-1 0,1 1-1,-1-1 1,0-1-1,9-13-760,29-13-1513,-12 17-363,0 1-1,0 2 0,35-8 0,-19 5-1778,11-5-4296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13.9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128 38 7271,'0'0'21631,"-8"0"-20793,4 1-803,0-1 0,0 1 0,1 0 1,-1 0-1,1 0 0,-1 0 0,1 1 0,-1 0 0,1-1 0,0 1 0,0 0 0,0 0 0,0 1 0,0-1 1,-4 5-1,0 2 23,0-1 1,1 1-1,0 0 1,0 1-1,-4 11 1,6-14-54,2-1 0,-1 0-1,1 1 1,0 0 0,0-1 0,1 1 0,-1 0-1,2 0 1,-1 8 0,1-14-4,1 1-1,-1-1 1,1 0-1,0 0 1,-1 0-1,1-1 1,0 1-1,-1 0 1,1 0 0,0 0-1,0 0 1,0-1-1,0 1 1,0 0-1,0-1 1,0 1-1,0-1 1,0 1-1,0-1 1,0 1 0,0-1-1,0 0 1,0 1-1,1-1 1,-1 0-1,0 0 1,0 0-1,0 0 1,0 0-1,1 0 1,-1 0 0,0-1-1,0 1 1,0 0-1,2-1 1,45-11 150,-19-3-116,0-1 1,-1-2 0,0 0-1,-2-2 1,0-1-1,-2-1 1,0-1 0,28-35-1,-117 117 8,58-51-7,-41 51 799,44-54-775,1-1 0,0 1 0,0 0 0,0 1 0,0-1 0,1 0 0,0 1 1,1-1-1,-1 1 0,-1 7 0,4-12-60,-1-1 0,0 1 0,0-1 0,0 1 0,0 0 0,0-1 0,0 1 0,1-1 0,-1 1 0,0-1 0,0 0 0,1 1 0,-1-1 0,0 1 0,1-1 0,-1 1 0,1-1 0,-1 0 0,0 1 0,1-1 0,-1 0 0,1 1 0,-1-1 0,1 0 0,-1 0 0,1 1 0,-1-1 0,1 0 0,-1 0 0,1 0 0,0 0 0,0 0 0,28 1 0,29-13 0,-7-7 0,-1-2 0,0-2 0,68-45 0,-53 31 0,-65 37 0,0 0 0,0 0 0,0 0 0,0 0 0,0-1 0,1 1 0,-1 0 0,0 0 0,0 0 0,0 0 0,0 0 0,0 0 0,1 0 0,-1 0 0,0 0 0,0 0 0,0 0 0,0 0 0,0 0 0,1 0 0,-1 0 0,0 1 0,0-1 0,0 0 0,0 0 0,0 0 0,0 0 0,1 0 0,-1 0 0,0 0 0,0 0 0,0 0 0,0 0 0,0 1 0,0-1 0,0 0 0,0 0 0,1 0 0,-1 0 0,0 0 0,0 1 0,0-1 0,0 0 0,0 0 0,0 0 0,0 0 0,0 0 0,0 1 0,0-1 0,0 0 0,0 0 0,0 0 0,0 0 0,0 0 0,0 1 0,0-1 0,0 0 0,0 0 0,0 0 0,-1 0 0,1 0 0,0 0 0,0 1 0,0-1 0,-2 9 0,-7 6 0,0-1 0,0 0 0,-1-1 0,-17 17 0,15-18 0,2 0 0,0 1 0,0 0 0,-14 25 0,24-37 0,0-1 0,0 0 0,0 0 0,0 1 0,0-1 0,0 0 0,0 0 0,0 1 0,0-1 0,0 0 0,0 0 0,0 1 0,0-1 0,0 0 0,0 0 0,0 1 0,0-1 0,0 0 0,1 0 0,-1 1 0,0-1 0,0 0 0,0 0 0,0 0 0,0 1 0,1-1 0,-1 0 0,0 0 0,0 0 0,0 0 0,1 1 0,-1-1 0,0 0 0,0 0 0,1 0 0,-1 0 0,0 0 0,0 0 0,1 0 0,-1 0 0,0 0 0,0 0 0,1 0 0,-1 0 0,0 0 0,0 0 0,1 0 0,-1 0 0,0 0 0,0 0 0,1 0 0,-1 0 0,0 0 0,0 0 0,1 0 0,-1 0 0,0-1 0,18-2 0,7-7 0,0-1 0,-1-1 0,28-18 0,13-7 0,-29 17 0,-25 13 0,0 0 0,1 1 0,0 0 0,0 1 0,0 1 0,13-4 0,-24 10 0,-1-1 0,1 0 0,-1 1 0,1-1 0,-1 1 0,0-1 0,1 1 0,-1-1 0,0 1 0,0-1 0,0 1 0,0-1 0,0 1 0,-1-1 0,1 1 0,0-1 0,-1 1 0,0 1 0,-5 12 0,0 0 0,-15 24 0,14-26 0,0 0 0,1 0 0,-8 22 0,14-35 0,0 1 0,1-1 0,-1 1 0,0-1 0,0 1 0,0-1 0,1 1 0,-1-1 0,0 0 0,1 1 0,-1-1 0,0 1 0,1-1 0,-1 0 0,0 1 0,1-1 0,-1 0 0,1 0 0,-1 1 0,1-1 0,-1 0 0,0 0 0,1 1 0,-1-1 0,1 0 0,-1 0 0,1 0 0,-1 0 0,1 0 0,-1 0 0,1 0 0,0 0 0,-1 0 0,1 0 0,-1 0 0,1 0 0,-1 0 0,0 0 0,1-1 0,-1 1 0,1 0 0,-1 0 0,2-1 0,24-6 0,-11 0 0,0-1 0,-1 0 0,15-12 0,29-16 0,-63 48-5161,-9 6-3948,2-5-163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14.5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134 40 7687,'0'0'10490,"5"-7"-5402,15-25-1864,-83 117 1362,-21 31-2969,83-115-1612,0 1-1,0 0 0,0-1 1,0 1-1,0 0 1,0 0-1,0-1 0,0 1 1,1 0-1,-1 0 1,1 0-1,-1 0 0,1 0 1,0 0-1,0 0 1,0 3-1,0-4-3,1-1-1,-1 1 1,1-1 0,0 1-1,-1-1 1,1 1 0,-1-1-1,1 0 1,0 1-1,-1-1 1,1 0 0,0 1-1,-1-1 1,1 0 0,0 0-1,-1 0 1,1 0 0,0 0-1,0 1 1,-1-1 0,1-1-1,0 1 1,-1 0-1,1 0 1,0 0 0,0 0-1,-1 0 1,2-1 0,9-2-5,0-1 0,0-1 0,0 1 1,10-8-1,131-90 4,-5 2 0,-148 100 0,1 1 0,0-1 0,0 0 0,0 0 0,0 0 0,0 1 0,0-1 0,0 0 0,0 0 0,0 1 0,0-1 0,0 0 0,0 0 0,0 0 0,0 1 0,0-1 0,0 0 0,0 0 0,0 1 0,0-1 0,0 0 0,0 0 0,0 0 0,0 1 0,0-1 0,1 0 0,-1 0 0,0 0 0,0 0 0,0 1 0,0-1 0,0 0 0,1 0 0,-1 0 0,0 0 0,0 0 0,0 1 0,1-1 0,-1 0 0,0 0 0,0 0 0,0 0 0,1 0 0,-1 0 0,0 0 0,0 0 0,0 0 0,1 0 0,-1 0 0,0 0 0,0 0 0,1 0 0,-1 0 0,0 0 0,0 0 0,-9 14 0,-1-1 0,-24 24 0,25-28 0,1 0 0,0 0 0,0 1 0,0-1 0,2 2 0,-1-1 0,-8 19 0,16-29 0,-1 1 0,0-1 0,0 1 0,1-1 0,-1 0 0,0 1 0,0-1 0,1 0 0,-1 1 0,0-1 0,1 0 0,-1 0 0,1 1 0,-1-1 0,0 0 0,1 0 0,-1 0 0,1 1 0,-1-1 0,1 0 0,-1 0 0,0 0 0,1 0 0,-1 0 0,1 0 0,-1 0 0,1 0 0,-1 0 0,1 0 0,-1 0 0,0 0 0,1-1 0,-1 1 0,1 0 0,-1 0 0,1 0 0,-1 0 0,0-1 0,1 1 0,21-6 0,34-19 0,62-38 0,4-1 0,-122 63 0,1 1 0,-1-1 0,1 1 0,-1 0 0,1-1 0,-1 1 0,1 0 0,-1 0 0,1-1 0,-1 1 0,1 0 0,-1 0 0,1 0 0,-1-1 0,1 1 0,0 0 0,-1 0 0,1 0 0,-1 0 0,1 0 0,0 0 0,-1 0 0,1 1 0,-1-1 0,1 0 0,-1 0 0,1 0 0,-1 0 0,1 1 0,0-1 0,-1 0 0,1 1 0,-1-1 0,0 0 0,1 1 0,-5 21 0,-25 31 0,28-51 0,-24 33 0,18-27 0,0 0 0,1 0 0,0 0 0,1 0 0,0 1 0,0 0 0,1 0 0,0 1 0,1-1 0,-4 17 0,7-25 3,1-1 0,-1 1 0,1-1 0,-1 1 0,1-1 0,0 0 0,-1 0 0,1 1 0,-1-1 1,1 0-1,-1 0 0,1 1 0,0-1 0,-1 0 0,1 0 0,0 0 0,-1 0 0,1 0 0,0 0 0,-1 0 0,1 0 0,0 0 0,-1 0 0,1-1 0,-1 1 0,1 0 0,0-1 0,21-4-430,23-29-6811,-40 29 5652,24-21-7473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14.8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51 13164,'0'0'11024,"-1"10"-7436,-4 35-850,5-43-2688,0 0-1,0 0 0,0 1 1,0-1-1,1 0 0,-1 0 1,1 0-1,0 0 0,-1 0 1,1 0-1,0 0 0,0 0 1,0 0-1,1 0 0,-1 0 1,0-1-1,1 1 0,-1 0 1,1-1-1,-1 1 0,1-1 1,0 0-1,0 1 0,-1-1 1,1 0-1,0 0 0,0 0 1,0 0-1,0-1 0,0 1 1,1 0-1,-1-1 0,0 0 1,2 1-1,6 0 39,-1 1-1,1-2 1,0 1 0,-1-2-1,20-1 1,-23 0-88,1 0 0,-1-1 0,0 1 0,0-1 0,0 0 0,0-1 0,-1 0 0,1 1 0,-1-2 0,0 1 0,9-10 0,-12 12 0,0 0 0,0-1 0,0 1 0,0 0 0,0-1 0,0 0 0,-1 1 0,1-1 0,-1 0 0,1 0 0,-1 0 0,0 0 0,-1 0 0,1 0 0,0 0 0,-1 0 0,1 0 0,-1 0 0,0 0 0,0 0 0,-1-1 0,1 1 0,0 0 0,-1 0 0,0 0 0,0 0 0,-2-5 0,1 6 0,0-1 0,-1 1 0,1 0 0,-1 0 0,0 0 0,1 1 0,-1-1 0,0 0 0,0 1 0,0 0 0,0 0 0,0 0 0,0 0 0,0 0 0,-1 1 0,1-1 0,0 1 0,0 0 0,-1 0 0,1 0 0,0 0 0,0 1 0,-1-1 0,-2 2 0,-3-1 0,0 1 0,0 0 0,0 1 0,1-1 0,-1 2 0,1-1 0,-13 9 0,12-6 0,0 1 0,1 0 0,-1 1 0,2 0 0,-1 0 0,1 1 0,1 0 0,-1 0 0,1 1 0,1-1 0,0 1 0,0 0 0,1 1 0,1-1 0,-1 1 0,2 0 0,-1 0 0,0 17 0,3-25 4,0 1 0,0-1 1,0 1-1,0-1 0,1 0 0,0 0 0,0 1 0,0-1 1,0 0-1,0 0 0,0 0 0,1 0 0,0 0 0,-1 0 1,1 0-1,0 0 0,1-1 0,-1 1 0,4 2 0,0 0 6,0-1-1,0-1 0,0 1 0,0-1 1,0 0-1,1 0 0,0-1 1,13 3-1,6-1-176,0 0 0,1-2 0,-1-2 1,27-1-1,-2-6-4056,-2-7-4212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39:18.4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498 287 15887,'0'0'1580,"-6"9"-1046,-1 3-516,0 1 0,1 1-1,0-1 1,1 1 0,1 0 0,0 0 0,0 1-1,0 14 1,-47 533 464,13-106-313,26-341-98,-74 753 947,41 5-489,45-826-487,-16 582 260,2-426-343,-44 217 0,14-216 914,15-83 391,-20 216-1,47-320-1250,2 1 0,0-1 0,1 1-1,1-1 1,0 0 0,8 28 0,-7-38-17,0 1 0,0 0 0,1-1 0,0 0 0,0 0 0,1 0 0,0-1 0,0 1 0,0-1 0,1 0 0,0 0 0,0-1 0,0 0 0,1 0 0,0-1 0,8 5-1,5 0 19,1 0 0,-1-2 0,1 0-1,1-2 1,-1 0 0,1-1-1,25 0 1,161-2 77,-170-3-41,650-61 163,-364 26-506,703-45-1995,519 14 3210,-146-8 2508,-887 43-2958,146 0-363,-4 42-58,-584-6-45,1 4-1,-1 2 0,86 25 1,-153-34 12,-2-1-6,0 0 0,0 1 0,0-1 0,-1 1 0,1-1 0,0 1 0,0 0 0,0-1 0,0 1 0,-1 0 0,1 1 0,0-1 0,-1 0 0,1 0 0,-1 1 0,1-1 0,-1 1 0,0-1 0,1 1 0,-1-1 0,2 4 0,-6-5 183,1 1-1,0-1 0,-1 0 0,1 0 0,0 0 0,-1 0 0,1-1 0,0 1 0,0-1 0,-1 1 0,1-1 1,0 0-1,-3-1 0,3-4-168,-1 0 0,1-1 0,1 0 0,-1 1 0,1-1 0,0 0 0,0 0 0,1 0 0,0 0 0,0 1 1,2-9-1,-2-4-14,2-470-2802,-5-541 2900,-14 490 529,-3-226-893,28 450 83,56-359 0,31-356 828,-85 790-465,7 232-219,-1 4 15,-16 5 13,0 0 0,0-1 0,0 1 0,0 0 0,0 0 0,0-1 0,0 1 0,0 0 0,0 0 0,0-1 0,1 1 0,-1 0 0,0-1 0,-1 1 0,1 0 0,0 0-1,0-1 1,0 1 0,0 0 0,0 0 0,0-1 0,0 1 0,0 0 0,0 0 0,0-1 0,-1 1 0,1 0 0,0 0 0,0 0 0,0-1 0,0 1 0,-1 0 0,1 0 0,0 0 0,0 0 0,-1 0-1,1-1 1,0 1 0,0 0 0,-1 0 0,1 0 0,0 0 0,0 0 0,-1 0 0,1 0 0,0 0 0,0 0 0,-1 0 0,1 0 0,0 0 0,-1 0 0,-21-9 11,-2 1 0,1 2 0,-1 0 1,0 1-1,0 2 0,-40-1 0,22 0 36,-920-14 11,85 51-365,120-2 276,-417 4 14,-972 25-38,1093-49-5193,905-16-55,24-14-5566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0:33.6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73 3043,'0'0'6054,"-8"0"-5739,-26 0 2909,33 0-2999,0 0 1,0 0-1,1 0 1,-1-1-1,0 1 1,0 0-1,0 0 0,1-1 1,-1 1-1,0-1 1,0 1-1,1-1 1,-1 1-1,1-1 0,-1 1 1,0-1-1,1 1 1,-1-1-1,1 0 1,-1 1-1,1-1 0,-1 0 1,1 1-1,0-1 1,-1 0-1,1 0 1,0 1-1,0-1 1,-1 0-1,1 0 0,0 0 1,0 1-1,0-1 1,0 0-1,0 0 1,0 0-1,0 0 0,1-1 1,-1 1 158,0-1-1,0 0 1,0 0 0,1 0-1,-1 0 1,1 1 0,-1-1-1,1 0 1,0 1 0,0-1-1,-1 0 1,1 1 0,0-1-1,2-1 1,5-1-185,-1 1 1,1 0-1,0 0 1,0 1-1,0 0 1,1 0-1,-1 1 0,0 0 1,1 0-1,-1 1 1,0 0-1,1 1 1,12 2-1,-20-3-200,0 0 1,0 0-1,-1 0 0,1 0 1,0 1-1,0-1 1,0 0-1,0 1 0,0-1 1,-1 0-1,1 1 0,0-1 1,0 1-1,-1-1 0,1 1 1,0 0-1,-1-1 1,1 1-1,0 0 0,-1-1 1,1 1-1,-1 0 0,0 0 1,1-1-1,-1 1 0,1 0 1,-1 0-1,0 0 1,1 1-1,-1 0 17,0 0-1,0 0 1,-1 1 0,1-1 0,0 0-1,-1 0 1,0 1 0,1-1 0,-1 0-1,0 0 1,-2 3 0,-1 3 129,-1 0 1,-1 0-1,1 0 0,-10 9 1,-35 23 667,36-30-458,1 1 1,-20 20-1,32-31-355,1 0 1,0 0-1,0 1 1,-1-1-1,1 0 0,0 0 1,0 0-1,0 1 0,-1-1 1,1 0-1,0 1 1,0-1-1,0 0 0,0 0 1,0 1-1,-1-1 1,1 0-1,0 1 0,0-1 1,0 0-1,0 1 0,0-1 1,0 0-1,0 0 1,0 1-1,0-1 0,0 0 1,0 1-1,1-1 1,-1 0-1,0 1 0,0-1 1,0 0-1,0 0 1,0 1-1,1-1 0,-1 1 1,14 4 4,29-5-8,-34 0 2,176-1-4617,-143-2-3192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2:48.850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0 548 10122,'0'0'4356,"12"-2"-2968,195-41-115,9-2 534,-13 24-556,327 9 1,-257 12-1214,487-20 3908,1011-88-3157,-1193 59 434,262-19-777,4 35-380,-477 32-102,996-27-275,152-32 701,-1506 61-383,-6-1-5,0 0-1,-1 1 0,1-1 1,0 0-1,0 0 0,0-1 1,0 1-1,0-1 1,0 1-1,-1-1 0,1 0 1,0 0-1,3-2 1,-6 3-49,0-1 0,-1 1 0,1-1 0,0 1 0,0-1 0,0 1 0,0-1 0,0 1 0,-1-1 0,1 1 0,0-1 1,0 1-1,-1-1 0,1 1 0,0 0 0,-1-1 0,1 1 0,0-1 0,-1 1 0,1 0 0,0-1 0,-1 1 0,1 0 1,-1 0-1,1-1 0,-1 1 0,1 0 0,-1 0 0,1 0 0,-1 0 0,1-1 0,-1 1 0,-23-9-2015,22 8 1562,-31-12-5084,-2-4-4708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2:49.197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1 8 18738,'0'0'1820,"8"-1"-357,31-3-607,-1 2 1,77 5 0,-99-1-777,-1 0 1,1 1 0,0 1 0,-1 1 0,1 0 0,-1 0 0,-1 2 0,1 0-1,-1 0 1,20 15 0,-32-20 9,1-1 1,-1 1-1,0 0 0,1 0 1,-1 0-1,0 1 0,0-1 1,0 0-1,-1 1 0,1 0 1,0-1-1,-1 1 0,0 0 1,0 0-1,1 0 0,-2-1 1,1 1-1,0 0 0,-1 0 1,1 1-1,-1-1 0,0 4 1,-1-3 36,0 1 0,0-1 0,-1 1 0,0-1 1,0 0-1,0 0 0,0 1 0,0-1 0,-1-1 0,0 1 1,0 0-1,0-1 0,-4 4 0,-11 9 349,-1 0-1,-1-2 0,0 0 1,-28 13-1,-29 10 181,-25 15-382,91-45-1516,0 0-1,0 1 0,-12 13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2:50.288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11 335 21140,'0'0'4452,"-3"8"-2290,2-5-1903,-5 23 868,6-25-1098,0-1 1,0 1 0,0-1-1,0 1 1,0-1 0,1 1 0,-1 0-1,0-1 1,0 1 0,1-1-1,-1 0 1,0 1 0,1-1 0,-1 1-1,0-1 1,1 1 0,-1-1-1,1 0 1,-1 1 0,1-1 0,-1 0-1,1 0 1,-1 1 0,1-1 0,-1 0-1,1 0 1,-1 0 0,1 1-1,-1-1 1,1 0 0,0 0 0,-1 0-1,1 0 1,-1 0 0,1 0-1,-1 0 1,1 0 0,0 0 0,-1-1-1,1 1 1,-1 0 0,1 0-1,-1 0 1,1-1 0,-1 1 0,1 0-1,-1-1 1,1 1 0,-1 0 0,0-1-1,1 0 1,27-13 304,-1-2 0,-1 0 0,-1-2 0,-1-1 0,35-34 0,-29 26-256,177-178-78,-203 200 0,-4 5 0,0 0 0,0 0 0,0-1 0,0 1 0,0 0 0,0 0 0,0-1 0,1 1 0,-1 0 0,0 0 0,0-1 0,0 1 0,0 0 0,0 0 0,1 0 0,-1-1 0,0 1 0,0 0 0,0 0 0,1 0 0,-1 0 0,0-1 0,0 1 0,0 0 0,1 0 0,-1 0 0,0 0 0,0 0 0,1 0 0,-1 0 0,0 0 0,1 0 0,-1 0 0,0 0 0,0 0 0,1 0 0,-1 0 0,0 0 0,0 0 0,1 0 0,-1 0 0,0 0 0,0 0 0,1 0 0,-1 0 0,0 0 0,0 0 0,1 1 0,-1-1 0,0 0 0,0 0 0,0 0 0,1 1 0,-1-1 0,0 0 0,0 0 0,0 0 0,1 1 0,-3 23 0,-12 32 0,1-21 0,2 0 0,1 1 0,3 0 0,0 1 0,-2 56 0,9-92-49,0 1 0,0-1 0,0 1 0,0-1-1,0 1 1,0-1 0,1 1 0,-1-1 0,0 0 0,1 1 0,-1-1 0,1 1-1,-1-1 1,1 0 0,0 0 0,0 1 0,0-1 0,-1 0 0,1 0 0,0 0-1,0 0 1,1 0 0,-1 0 0,2 2 0,23 2-3800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2:51.240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238 13 13357,'0'0'11675,"-11"-3"-9460,7 1-2048,1 1-109,0-1 0,0 1 0,-1 0 0,1 0 0,0 1 0,0-1 0,-1 1 0,1-1 0,0 1 0,-1 0 0,1 0 0,0 1 0,-1-1 0,1 1 0,0-1 0,0 1 0,0 0 0,-1 0 0,1 1 0,0-1 0,0 1 0,1-1 0,-6 4 0,-6 8 139,0 0 0,1 0 0,1 1 0,0 1 0,0 0 0,-17 32 0,24-37-117,-1 1 0,2-1 0,0 1 0,0 0 0,1 0-1,0 1 1,1-1 0,0 0 0,1 1 0,0 0 0,1-1 0,1 18 0,0-26-72,-1 0 0,1 0-1,0 0 1,0-1 0,0 1 0,0 0-1,1-1 1,-1 1 0,1-1 0,0 1-1,-1-1 1,1 0 0,0 0 0,0 0-1,1 0 1,-1 0 0,0 0 0,4 1-1,-1 0 19,0 0 0,1-1-1,-1 0 1,1 0 0,0 0-1,0 0 1,0-1-1,10 1 1,-9-1 35,-1-1-1,0 0 1,1 0-1,-1 0 1,0-1-1,1 0 1,-1 0 0,0-1-1,0 1 1,0-1-1,0-1 1,0 1-1,0-1 1,0 0 0,-1 0-1,0-1 1,9-6-1,-14 9-57,1 1 0,0-1-1,-1 1 1,1-1 0,0 0-1,-1 0 1,1 1 0,-1-1-1,1 0 1,-1 0 0,0 0-1,1 1 1,-1-1 0,0 0-1,1 0 1,-1 0 0,0 0-1,0 0 1,0 0 0,0 0-1,0 0 1,0 1 0,0-1-1,0 0 1,0 0 0,0 0-1,-1-2 1,0 2-2,0 0 0,0 0 0,0 1 1,-1-1-1,1 0 0,0 0 0,0 1 0,-1-1 1,1 0-1,0 1 0,0-1 0,-1 1 0,1 0 0,-1-1 1,-2 1-1,-4-1-4,0 1-1,0 0 1,-1 0 0,1 1 0,-9 1 0,-34 19 3,49-20 0,-1 1 0,1-1 0,-1 1 0,1-1 0,0 1 0,0 0 0,-1-1 0,1 1 0,0 1 0,1-1 0,-1 0 0,0 0 0,1 1 0,-1-1 0,1 1 0,-2 4 0,3-6-40,0-1 0,0 0 0,0 1 1,0-1-1,0 0 0,1 1 0,-1-1 0,0 0 0,0 1 0,0-1 1,1 0-1,-1 1 0,0-1 0,1 0 0,-1 0 0,0 1 1,1-1-1,-1 0 0,0 0 0,1 1 0,-1-1 0,0 0 0,1 0 1,-1 0-1,0 0 0,1 0 0,-1 0 0,1 0 0,-1 0 0,0 0 1,1 0-1,-1 0 0,1 0 0,-1 0 0,1 0 0,19-1-3573,-17 1 2645,29-7-5513,4-10-3411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2:51.566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1 97 23895,'0'0'8872,"18"-43"-10922,-2 17-5669,1-2-9257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2:51.894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264 1 2210,'-85'38'13944,"70"-29"-12666,0 0 0,0 1 0,-13 13 0,18-15-951,1 1-1,1 0 0,0 1 0,0 0 0,1 0 1,0 0-1,1 1 0,0 0 0,0 1 0,1-1 0,1 1 1,-5 19-1,5-15-204,1 2 0,1-1 1,0 0-1,1 1 0,1-1 1,0 0-1,2 1 0,0-1 1,1 0-1,0 0 0,2 0 1,0 0-1,1-1 0,0 0 0,1 0 1,1 0-1,1-1 0,0 0 1,1-1-1,0 0 0,1-1 1,1 0-1,0 0 0,1-1 1,0-1-1,1 0 0,0-1 1,0-1-1,1 0 0,1-1 0,0 0 1,0-1-1,29 8 0,-18-8-104,0 0 0,0-2 1,1-1-1,0-1 0,0-1 0,0-2 0,0-1 0,0-1 0,-1-1 0,1-1 0,49-15 0,-60 13 127,1 0-1,-1-2 1,0 0 0,-1 0 0,0-2 0,-1 0 0,0 0-1,0-2 1,-1 0 0,0 0 0,-1-2 0,-1 1 0,0-2-1,-1 0 1,-1 0 0,0 0 0,-1-2 0,13-29 0,-17 34-132,-1-1 1,0 0 0,-1 0 0,-1 0 0,0-1 0,0 1 0,-2-1 0,1 1 0,-2-1 0,0 1-1,-3-19 1,1 22-15,1 1-1,-1 0 0,-1 1 0,1-1 0,-2 1 0,1-1 0,-1 1 1,0 0-1,-1 1 0,0 0 0,0-1 0,0 2 0,-1-1 0,0 1 1,0 0-1,-1 0 0,-8-4 0,-5 0-233,0 0 0,0 1-1,0 2 1,-1 0 0,0 1 0,-1 1 0,1 1-1,-1 1 1,0 1 0,0 2 0,0 0 0,-40 5-1,9 3-857,0 3-1,1 1 1,1 3-1,-62 27 1,11 1-4507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1:44.0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10025,'4'12'550,"6"14"-12,0 0 0,2-1-1,1 0 1,1-1 0,1-1-1,18 23 1,57 49 2751,-51-56-2373,-1 2 0,45 64 1,359 586 4811,-173-326-5190,-12-20-446,199 380 2254,-402-637-2306,399 630 131,-350-547 239,515 783-9,-596-924-396,600 832 86,-346-414-47,-54-81-18,199 237 0,-393-568-23,-3-6-4,-2 1-1,-2 0 0,0 2 1,22 50-1,-43-81-1398,-14-4-16472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1:44.4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0 158 9801,'0'0'3881,"8"10"-1906,53 64 2355,-29-33-2064,2-1 0,2-2 0,61 51 0,-91-84-2009,0-1-1,0 0 1,1 0-1,-1-1 1,1 0-1,0 0 1,9 2-1,-15-5-221,1 1 0,0-1 0,0 1 0,-1-1-1,1 0 1,0 0 0,0 0 0,-1 0 0,1 0 0,0 0 0,0-1 0,0 1 0,-1-1-1,1 1 1,0-1 0,-1 1 0,1-1 0,0 0 0,-1 0 0,1 0 0,-1 0-1,0 0 1,1 0 0,-1 0 0,0-1 0,1 1 0,-1 0 0,0-1 0,0 1-1,0-1 1,0 1 0,0-1 0,-1 1 0,2-3 0,5-20 86,0-1 1,-2 1 0,3-33-1,9-41-367,-5 24-3208,-11-1-3657,-1 67 6252,0-61-9263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1:45.4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1 437 16271,'0'0'13779,"4"-14"-13112,115-322 566,-87 250-1094,-28 93-11,-2 26 103,1 43 88,-6 18-319,0-47 0,3-1 0,5 56 0,-4-99-103,-1-1 0,0 1 0,1-1 0,-1 0 0,1 1 0,0-1 0,0 0 0,-1 0 0,2 0 0,-1 0 0,0 1 0,0-1 0,1-1 0,-1 1 0,1 0 0,-1 0 0,1 0 0,0-1 0,0 1 0,0-1 0,2 2 0,-2-3-54,0 1 1,-1-1 0,1 0-1,-1 0 1,1 0-1,0 0 1,-1 0 0,1 0-1,-1 0 1,1-1-1,-1 1 1,1-1 0,-1 1-1,1-1 1,-1 1-1,1-1 1,-1 0 0,1 0-1,-1 0 1,0 1 0,0-1-1,1-1 1,-1 1-1,0 0 1,0 0 0,0 0-1,0-1 1,0 1-1,-1 0 1,1-1 0,1-1-1,14-27-7381,-4-6-5551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1:50.0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0 149 19603,'6'-11'3096,"2"-4"-2117,1 1 1,1 0-1,0 1 1,12-13 0,-17 21-745,0-1 1,1 1 0,-1 1 0,1-1 0,0 1 0,0 0 0,1 0-1,-1 1 1,1 0 0,0 0 0,0 0 0,0 1 0,13-3 0,-19 5-229,0 0 1,0 0 0,0 0 0,0 0-1,0 0 1,-1 0 0,1 1 0,0-1 0,0 0-1,0 0 1,0 1 0,0-1 0,-1 0-1,1 1 1,0-1 0,0 1 0,-1-1-1,1 1 1,0-1 0,-1 1 0,1 0 0,0-1-1,-1 1 1,1 0 0,-1-1 0,1 1-1,-1 0 1,1 0 0,-1 0 0,1 0-1,3 36 453,-5-22-249,-1-1-1,0 0 1,-6 17-1,0-8-128,-2 0-1,-17 29 0,17-35-67,1-1-1,1 2 1,1-1 0,0 1-1,-5 24 1,12-41-13,0 0 0,0 0-1,-1 0 1,1 0 0,0 0 0,0 0-1,0 0 1,1 0 0,-1-1 0,0 1-1,0 0 1,0 0 0,1 0 0,-1 0-1,0 0 1,1 0 0,-1 0 0,1 0-1,-1 0 1,1-1 0,0 1 0,-1 0 0,1 0-1,0-1 1,-1 1 0,1 0 0,0-1-1,1 2 1,1-1 1,0 0 0,0 0 1,0 0-1,0 0 0,1-1 0,-1 1 0,0-1 1,0 0-1,5 0 0,4 0-46,1-2 0,0 1 0,-1-2 0,13-3 0,11-5-1277,7-3-2681,-2 0-4801,-27 7 780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1:50.4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30 6598,'0'0'26169,"-6"5"-32575,13-21 1409,-2-2-4131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1:50.7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333 118 9033,'-15'8'4409,"-14"9"-3484,0 2 1,1 1-1,2 2 0,0 0 1,-38 43-1,49-45-508,2 0 1,0 1-1,1 0 0,2 1 1,0 0-1,1 1 1,1 0-1,1 0 0,2 1 1,0-1-1,-3 39 0,8-48-349,0 0 0,0 0 0,2 0 0,-1 0 0,2 0 0,0 0-1,0 0 1,2-1 0,7 18 0,-7-22-22,0 0 0,0 0 0,1 0 0,1-1 0,0 0 0,0 0 0,0 0 0,1-1 0,0-1 0,0 1 0,0-1 0,1 0 0,16 7 0,-12-7 51,0-1-1,1 0 1,0-1-1,0 0 1,0-1-1,0-1 1,1 0-1,-1-1 1,1 0-1,-1-2 1,16-1 0,-10-1 99,0-1 0,0 0 0,-1-2 0,0 0 1,0-2-1,0 0 0,24-14 0,-19 7 159,-2 0-1,0-1 1,0-1-1,-2-2 1,0 0 0,-1 0-1,-1-2 1,-1-1-1,0 0 1,-2-1-1,24-48 1,-26 39-304,-2-1 0,-1-1 0,-1 0 0,-2 0 0,-2 0 0,-1-1 0,-1 0 0,-4-55 0,1 82-49,-1-1 0,0 1 0,-1 0 0,1 0 0,-2 0 0,1 0 1,-1 0-1,0 1 0,-1-1 0,0 1 0,0 0 0,0 0 0,-1 0 0,0 0 0,-1 1 0,1 0 0,-1 0 0,0 1 0,-1-1 0,1 1 1,-1 1-1,0-1 0,-1 1 0,1 0 0,0 1 0,-14-5 0,7 4-21,1 1 1,-1 0-1,-1 1 0,1 0 1,0 1-1,0 1 0,-1 0 1,1 1-1,0 0 0,-1 1 1,1 1-1,0 0 0,1 1 0,-24 10 1,10 0-1085,0 0 0,2 2 0,-44 35 0,-20 27-9780,48-41-5532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0:17.0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1047 638 10410,'0'0'17568,"8"2"-16783,1 1-615,0-1-1,0 0 0,0-1 1,0 1-1,0-2 0,1 1 1,-1-1-1,0-1 1,0 0-1,0 0 0,0-1 1,0 0-1,0 0 0,0-1 1,0 0-1,-1-1 1,1 0-1,-1 0 0,0-1 1,0 0-1,8-7 0,4-5-135,0-1 0,-1-1-1,-1-1 1,-1-1-1,-1 0 1,24-43-1,-31 47-29,0 0 0,-2-1 0,0 0 0,-1-1 0,0 1 0,-2-1-1,0 0 1,-2-1 0,0 1 0,-1-23 0,-1 36-4,0 1 0,-1 0 0,0 0 0,0 0 0,-1 0 0,1 0 0,-1 1 0,0-1 0,-1 0 0,1 1 0,-1-1 0,0 1 0,0 0 0,0 0 0,0 0 0,-1 0 0,0 1 0,1-1 0,-1 1 0,-1 0 0,1 0 0,0 1 0,-1-1 0,1 1 0,-10-3 0,-11-4 0,0 1 0,-1 2 0,-51-6 0,12 1 0,1-3 0,-1 3 0,0 2 0,0 3 0,-1 4 0,0 2 0,0 3 0,-79 14 0,116-12 0,-25 3 0,0 3 0,1 2 0,-97 37 0,136-44 0,0 1 0,1 0 0,0 1 0,1 0 0,-1 1 0,2 0 0,-1 1 0,1 0 0,1 1 0,0 0 0,1 1 0,0 0 0,0 1 0,1-1 0,1 2 0,0-1 0,1 1 0,1 0 0,-5 16 0,3 2 0,2-1 0,1 1 0,2 0 0,1 0 0,1-1 0,6 44 0,-6-72-100,0 1 0,1-1 1,0 1-1,-1-1 0,1 0 0,0 0 1,0 1-1,1-1 0,-1 0 0,1 0 0,0 0 1,0 0-1,0 0 0,0-1 0,0 1 1,0 0-1,1-1 0,-1 0 0,1 0 0,3 3 1,0-3-303,0 1 1,0-1-1,0-1 0,0 1 1,1-1-1,-1 0 1,0-1-1,1 0 0,-1 0 1,9-1-1,17-2-5150,3-6-1986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0:17.7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6 769,'0'0'30060,"12"0"-29419,22-2-282,-2 0-152,0 1-1,0 1 0,38 5 1,-68-4-206,0-1-1,0 1 1,0 0-1,0 0 1,0 0 0,-1 0-1,1 0 1,0 0-1,0 0 1,-1 0 0,1 1-1,0-1 1,-1 0 0,0 1-1,1 0 1,-1-1-1,0 1 1,0 0 0,0 0-1,2 3 1,-2-1 3,1 1 1,-1 0-1,0 0 0,0 1 1,0-1-1,-1 0 0,1 0 1,-2 7-1,0 1 6,0 1 0,-2-1 0,0 0 0,0 0 0,-10 23 0,3-14-10,-1-1 0,-1-1 0,-1 0 0,-1 0 0,-1-1 0,0-1 0,-1-1 0,-1 0 0,-1-1 0,-21 15 0,65-37-1448,23-12-3676,-26 5-3518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2:27.9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8904,'8'1'3695,"17"2"-2489,1 2 1,-1 0 0,38 15 0,82 36 1466,-111-42-2230,29 15 1886,82 51 1,31 16 170,-70-48-2128,13 4-171,190 115 0,492 451 792,-677-505-890,-6 6-1,-5 4 1,185 262 0,-121-117 175,-11 8-1,157 357 1,119 430 49,-93 32-8,-164-82 484,-99-470-464,-50-293-88,-36-269-835,-1-22-4512,-10 9-1700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2:28.7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22 711 8936,'1'5'2103,"12"25"4942,-13-29-6856,0 0 0,1 0-1,-1 0 1,1 0-1,-1-1 1,1 1 0,-1 0-1,1-1 1,-1 1 0,1 0-1,0-1 1,-1 1 0,1 0-1,0-1 1,-1 1-1,1-1 1,0 0 0,0 1-1,0-1 1,-1 1 0,1-1-1,0 0 1,0 0 0,0 0-1,0 1 1,0-1-1,0 0 1,0 0 0,0 0-1,1-1 1,-1 1-29,0-1 1,0 0-1,0 0 1,0 0-1,0 0 1,-1 0-1,1-1 0,0 1 1,0 0-1,-1 0 1,1 0-1,-1-1 1,1 1-1,-1 0 0,1-1 1,-1 1-1,0-1 1,0-1-1,6-34 1327,-5 25-796,7-59 211,-3 1 1,-3-1-1,-9-94 0,2 126-902,-2 0 0,-1 0 0,-2 1 0,-1 0 0,-32-68 0,43 106 0,0-1 0,0 1 0,-1 0 0,1 0 0,0-1 0,0 1 0,0 0 0,0 0 0,0-1 0,0 1 0,0 0 0,0 0 0,0-1 0,0 1 0,0 0 0,0-1 0,0 1 0,0 0 0,0 0 0,0-1 0,0 1 0,0 0 0,0-1 0,0 1 0,0 0 0,0 0 0,1-1 0,-1 1 0,0 0 0,0 0 0,0 0 0,0-1 0,1 1 0,-1 0 0,0 0 0,0 0 0,1-1 0,-1 1 0,0 0 0,0 0 0,1 0 0,-1 0 0,0 0 0,0 0 0,1-1 0,-1 1 0,0 0 0,0 0 0,1 0 0,-1 0 0,1 0 0,24 2 0,28 12 0,39 16-34,232 66-1736,-262-85-2705,-19-7-2138,4-4-6279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2:30.1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2 173 13164,'0'0'4672,"-1"-8"-1897,0 3-2475,1-1-1,0 1 0,1 0 0,-1 0 0,1-1 0,0 1 1,0 0-1,0 0 0,1 0 0,0 0 0,0 0 0,0 0 1,1 1-1,-1-1 0,1 1 0,0-1 0,0 1 0,1 0 0,-1 0 1,1 0-1,0 1 0,0-1 0,0 1 0,1 0 0,4-2 1,0-1-69,-1 0 1,1 1 0,0 0 0,1 1 0,-1 0 0,1 1 0,-1-1 0,1 2-1,0 0 1,1 0 0,-1 0 0,0 2 0,0-1 0,0 1 0,15 2 0,-23-1-219,0 0-1,0 0 1,0 1 0,0-1 0,0 0 0,0 1-1,0-1 1,-1 1 0,1 0 0,0 0 0,-1 0-1,0 0 1,1 0 0,-1 0 0,0 0 0,0 0-1,0 0 1,0 0 0,-1 0 0,1 1 0,-1-1-1,1 0 1,-1 1 0,0-1 0,0 0 0,0 1-1,0-1 1,0 1 0,0-1 0,-1 0 0,0 3-1,0 6 31,-1 0 0,0-1 0,-1 1 0,0-1 0,-7 14 0,-6 6-43,-25 35 0,26-43 0,1 0 0,0 1 0,-12 32 0,25-54 0,1 0 0,-1 0 0,0 0 0,1 0 0,-1 0 0,1 0 0,-1 0 0,1 1 0,0-1 0,-1 0 0,1 0 0,0 1 0,0-1 0,0 0 0,0 0 0,0 1 0,0-1 0,0 0 0,1 0 0,-1 0 0,0 1 0,1-1 0,-1 0 0,1 0 0,-1 0 0,1 0 0,-1 0 0,1 0 0,0 1 0,-1-2 0,1 1 0,0 0 0,0 0 0,0 0 0,0 0 0,0 0 0,2 0 0,2 1 0,0-1 0,1 0 0,-1 0 0,1-1 0,-1 1 0,1-1 0,6-1 0,4 0 0,113-7-837,-47-6-2736,-54 5-6046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2:31.3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1 480,'0'0'417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2:31.6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33 146 1441,'4'-10'7036,"4"-11"-4898,16-47 4654,-10 22 2829,-45 143-7524,20-67-1490,1 0 0,1 0 0,2 1 0,1 1 0,-2 38 0,8-69-605,0 0 0,0 0 0,0 0 0,0 0 0,0 0 0,0 1 0,1-1 0,-1 0 0,0 0 0,1 0-1,-1 0 1,1 0 0,-1 0 0,1 0 0,-1 0 0,1 0 0,0 0 0,-1 0 0,1 0 0,0-1 0,0 1 0,0 0 0,-1 0 0,1-1 0,0 1 0,0-1 0,2 2 0,0-1 3,0-1 0,-1 1 0,1-1 0,0 0 0,0 1 0,0-1 0,0 0-1,0-1 1,0 1 0,5-2 0,1 0-83,0-1 0,-1 0 0,1 0 0,0-1 0,-1 0-1,10-7 1,8-16-5347,-15 4-3318,-7 4-2692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2:33.3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139 53 9961,'-8'-33'7940,"8"33"-7540,-1-1 1,1 1-1,0-1 0,-1 0 0,1 1 0,0-1 0,0 1 0,-1-1 1,1 0-1,0 1 0,0-1 0,0 0 0,0 1 0,0-1 0,0 0 1,0 1-1,0-1 0,0 0 0,0 1 0,0-1 0,1 0 0,-1 1 1,0-1-1,0 1 0,1-1 0,-1 0 0,0 1 0,1-1 0,0 0 1,56 23 659,-49-20-1014,0 1-1,1 0 1,-1 0-1,0 0 1,-1 1-1,1 0 1,-1 1 0,1-1-1,10 11 1,-17-14-38,0 0 1,0 1 0,1-1 0,-1 1 0,0-1-1,0 1 1,0 0 0,-1-1 0,1 1-1,0 0 1,-1-1 0,1 1 0,-1 0-1,1 0 1,-1 0 0,0 0 0,0-1 0,0 1-1,0 0 1,0 0 0,0 0 0,-1 0-1,1 0 1,-2 2 0,1 0 29,-1-1 1,0 0-1,-1 1 1,1-1-1,0 0 1,-1-1-1,0 1 1,0 0-1,0-1 0,0 1 1,-4 2-1,-8 3 95,0 0 0,0-1 0,0-1 0,-22 7 0,21-9-133,0 0 0,0-1 0,-20 1 0,33-3 0,0-1 0,1 0 0,-1 1 0,0-1 0,0 0 0,0-1 0,0 1 0,0 0 0,0-1 0,0 0 0,0 1 0,0-1 0,1 0 0,-1-1 0,0 1 0,1 0 0,-1-1 0,1 0 0,-1 1 0,1-1 0,0 0 0,0 0 0,0 0 0,0-1 0,-3-2 0,5 4-93,0 1-1,0-1 1,-1 0 0,1 1-1,0-1 1,0 0 0,0 1-1,0-1 1,-1 0 0,1 0-1,0 1 1,0-1 0,1 0-1,-1 1 1,0-1 0,0 0-1,0 1 1,0-1 0,0 0-1,1 1 1,-1-1 0,1 0-1,20-13-8282,-6 7 2628,-1-3-6936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2:33.8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10250,'0'0'19923,"84"26"-19507,-44-26-288,3 0-320,-7 0-1794,-8 0-1922,-7 0-2242,-8 0-6501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2:34.2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 22709,'0'0'9834,"0"9"-16945,0-18 833,0-5-9449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2:34.5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538 29 8360,'-13'0'-155,"-1"0"128,-2-1 377,0 1 0,0 0 0,-1 2 0,1 0 0,0 0 1,-23 8-1,11 2 522,1 1 0,0 1 1,1 1-1,0 2 0,1 1 0,1 0 1,1 2-1,1 1 0,-27 31 1,38-39-713,1 0 0,0 0 0,1 1 0,1 1 0,0-1 1,1 1-1,0 1 0,1-1 0,1 1 0,1 0 0,0 0 0,1 1 1,0-1-1,2 1 0,0-1 0,1 1 0,0 0 0,5 25 1,-2-30-140,1 0 0,0-1 0,1 1 1,0-1-1,1-1 0,0 1 0,0-1 1,1 0-1,1 0 0,0-1 0,0 0 1,1 0-1,0-1 0,0 0 0,1-1 1,0 0-1,0 0 0,14 6 0,-2-2 43,1-1 0,0-1-1,1 0 1,0-2 0,0-1-1,0-1 1,49 4-1,-47-8 69,0-1 0,0-1-1,0-1 1,-1-1-1,1-1 1,45-14 0,-53 11 217,0-1 0,0 0 1,-1-1-1,0-1 0,-1 0 1,0-2-1,0 1 1,-1-2-1,23-25 0,-21 17 14,0 0 0,-2-1 0,0 0 0,-1-2-1,-2 0 1,0 0 0,15-49 0,-21 51-149,0 0 0,-1 0 1,-2 0-1,0-1 0,-2 1 0,0-1 0,-1 1 1,-2-1-1,-7-40 0,7 54-360,0 0 0,-1 0-1,-1 0 1,1 0 0,-2 1 0,1 0-1,-1 0 1,0 0 0,-1 0 0,1 1-1,-2 0 1,1 0 0,-15-11 0,14 13-166,0 0 0,0 0 0,-1 1 1,0 0-1,0 1 0,0 0 0,0 0 1,-1 1-1,1 0 0,-1 0 1,1 1-1,-1 0 0,0 0 0,1 1 1,-1 0-1,0 1 0,1 0 0,-1 0 1,1 1-1,-1 0 0,1 0 0,0 1 1,-9 4-1,-24 14-7744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53.6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3470 281 11851,'-69'-39'192,"-1"4"-1,-1 2 1,-145-43-1,108 48 682,-2 4 0,-127-11 0,146 28-520,0 4-1,0 3 1,0 5 0,0 3 0,-94 22 0,81-5-363,1 4-1,1 5 1,1 4 0,-96 51 0,62-19 275,4 5 0,3 6 0,3 6 0,-115 104 0,173-128 328,2 2 1,-110 146-1,137-156-316,2 3 0,3 1 0,2 1-1,-39 109 1,53-118-367,3 2 0,2 0 0,2 1 0,3-1-1,2 2 1,3-1 0,2 0 0,2 1 0,3-1-1,2 0 1,2-1 0,3 1 0,2-2 0,2 0-1,2-1 1,3 0 0,2-2 0,44 70 0,-20-50 21,4-2 0,2-2 1,3-2-1,3-4 1,2-1-1,3-4 0,2-2 1,3-3-1,1-3 0,141 67 1,-109-68 77,1-4 1,2-4 0,2-6-1,1-4 1,1-4-1,1-6 1,190 7 0,-220-24 63,0-4 0,0-3 0,0-3 0,-1-4 1,135-42-1,-148 33 296,-1-3 1,-2-3 0,0-3-1,-3-2 1,0-3 0,102-85 0,-96 61 69,-3-2 0,-2-4 0,-4-2 1,-3-2-1,-2-3 0,-5-1 0,40-86 1,-23 24-402,-6-2 0,-6-3 1,45-203-1,-68 219-357,-7-2 0,-4 0-1,-7-1 1,-5-172 0,-8 255 36,-3-1 1,-1 2-1,-2-1 1,-2 1-1,-2 0 1,-35-84-1,35 104 36,-2 0 0,0 1 0,-2 0 0,0 1 0,-1 1 0,-2 1 0,0 0 0,-1 1 0,-1 1 0,-1 2 0,-1 0 0,-38-22 0,30 22-765,-1 2 1,-1 2-1,-53-15 0,-117-13-8549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55.8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0 21460,'0'0'2787,"0"12"-1874,-4 52 1201,0-9-873,4 82 0,0-133-1742,-9-1-10897,2-7 3855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56.2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46 18257,'0'0'13613,"80"4"-12716,-38-4-897,6-7 0,0-4 0,-2-1 0,-7 3 0,-11 3-641,-7 3-2177,-9 2-2051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56.7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58 129 17232,'0'0'6865,"8"-11"-5194,25-33-469,-32 43-1143,1-1 1,-1 0 0,0 0-1,0 0 1,1 0 0,-1 0-1,-1 0 1,1 0 0,0 0-1,0 0 1,-1 0 0,1 0-1,-1 0 1,0-1 0,1 1-1,-1 0 1,0 0 0,0-1-1,-1 1 1,1 0 0,0 0-1,-1 0 1,0-1 0,1 1-1,-1 0 1,0 0 0,0 0-1,0 0 1,0 0 0,-2-2-1,2 4-51,0-1 0,-1 0 0,1 0 0,0 0 0,-1 1 0,1-1 0,-1 1 0,0-1 0,1 1 0,-1-1 0,1 1-1,-1 0 1,1 0 0,-1 0 0,0 0 0,1 0 0,-1 0 0,1 1 0,-1-1 0,0 0 0,1 1 0,-1-1 0,1 1 0,-1-1 0,1 1 0,0 0-1,-1 0 1,1 0 0,0 0 0,-1 0 0,1 0 0,0 0 0,0 0 0,0 0 0,-2 2 0,-2 4 32,0 0 0,0 0 0,0 1 1,1-1-1,-1 1 0,2 0 0,-1 0 0,2 0 0,-1 1 1,1-1-1,0 1 0,0-1 0,1 1 0,0 0 1,1-1-1,0 1 0,1 0 0,2 16 0,-2-22-35,0-1 0,0 1 0,1 0 0,0 0 0,-1-1 0,1 1 0,0-1 0,0 1 0,0-1 0,0 0 0,1 0 0,-1 0 0,1 0-1,-1 0 1,1 0 0,0-1 0,-1 1 0,1-1 0,0 0 0,0 0 0,0 0 0,0 0 0,0-1 0,0 1 0,1-1 0,-1 1 0,0-1 0,0 0 0,0 0 0,0-1 0,4 0-1,3 0-38,0 0 1,-1-1-1,1 0 0,-1 0 0,0-1 0,0-1 0,0 1 0,0-1 0,9-6 0,-7 2-10,0-1 0,0-1 0,0 0 0,-2 0 0,1-1 0,-1 0-1,11-18 1,-22 37 247,1 0-1,0 0 1,0 0-1,0-1 1,2 11-1,-1-14-71,0-4-116,0 1 1,0 0-1,0 0 1,0 0-1,0-1 1,1 1-1,-1 0 1,0 0-1,1-1 1,-1 1-1,0 0 1,1-1 0,-1 1-1,1 0 1,-1-1-1,1 1 1,-1 0-1,1-1 1,-1 1-1,1-1 1,0 1-1,-1-1 1,1 0-1,0 1 1,0-1-1,-1 1 1,1-1-1,0 0 1,1 1-1,33 0 687,31-15 218,-23-5-1217,-35 14 200,1 0 0,-1 1 0,1 1 0,0-1 0,0 1 0,0 1 0,16-3 0,-24 6 114,-1 0 0,1-1 0,0 1 1,-1 0-1,1 0 0,-1 0 0,1-1 0,-1 1 0,0 0 0,1 0 0,-1 0 1,0 0-1,1 0 0,-1 0 0,0 0 0,0 0 0,0 0 0,0 0 1,0 0-1,0-1 0,0 1 0,0 0 0,0 0 0,-1 0 0,1 0 0,-1 1 1,1-1 3,0 1 1,-1-1 0,1 0 0,0 0 0,0 0-1,-1 1 1,1-1 0,0 0 0,0 0 0,1 1-1,-1-1 1,0 0 0,0 0 0,0 1 0,1-1-1,-1 0 1,1 0 0,-1 0 0,1 0 0,-1 0-1,1 0 1,0 1 0,0-1 0,-1-1 0,1 1-1,0 0 1,1 1 0,47-1-6647,-42-3-1196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57.0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21973,'0'0'8584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57.5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17264,'0'0'10538,"2"9"-9235,0 26-294,-3 53-1,-1-51-459,2 1-1,5 37 0,-5-74-548,0 0 0,0 0 0,0 1 0,1-1 0,-1 0 0,0 0 0,1 0 0,-1 0 0,0 0 0,1 0 0,-1-1 0,1 1 0,-1 0 0,1 0 0,0 0 0,-1 0 0,1 0 0,0-1 0,0 1 0,0 0 0,-1-1 0,1 1 0,0-1 0,0 1 0,0-1 0,0 1 0,0-1 0,0 1 0,0-1 0,0 0 0,0 0 0,0 1 0,0-1 0,2 0 0,-2 0 0,1-1 0,-1 1 0,1 0 0,0-1 0,-1 1 0,1-1 0,-1 0 0,0 1 0,1-1 0,-1 0 0,1 0 0,-1 0 0,0 0 0,0 0 0,0 0 0,0 0 0,1 0 0,-1-1 0,-1 1 0,1 0 0,0-1 0,1-1 0,1-5-397,0 0 1,-1-1-1,1 1 0,-2-1 0,1 1 1,-1-1-1,-1 0 0,1 0 0,-1 1 1,-1-1-1,0 0 0,0 0 0,-1 1 1,0-1-1,0 1 0,-1-1 0,0 1 1,0 0-1,-1 0 0,0 0 1,-6-7-1,16 18 501,-1 0 0,1 0 0,0-1 0,0 1 0,1-1 0,-1-1 0,0 1 0,0-1 0,1 0 0,-1-1 0,14 0 0,85-1-3552,-66-4-1121,1-3-2772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58.1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151 10 13645,'0'0'10799,"-9"0"-9250,0 1-1258,1-1-1,0 2 1,-1-1 0,1 1 0,0 0 0,0 1 0,0 0 0,-10 5 0,14-6-232,0 0 1,0 0-1,1 0 0,-1 1 0,1-1 1,0 1-1,0 0 0,0 0 1,0 0-1,0 0 0,1 0 1,-1 1-1,1-1 0,0 1 1,0-1-1,0 1 0,0 0 0,1 0 1,0 0-1,-1 0 0,2 0 1,-2 4-1,2-6-58,1-1 1,-1 1-1,0-1 0,1 1 0,-1-1 1,1 1-1,-1-1 0,1 0 1,0 1-1,0-1 0,-1 0 0,1 0 1,0 0-1,0 1 0,0-1 1,0 0-1,1 0 0,-1 0 0,0-1 1,0 1-1,1 0 0,-1 0 1,0-1-1,1 1 0,-1 0 0,0-1 1,1 0-1,-1 1 0,1-1 1,-1 0-1,1 0 0,-1 0 0,1 1 1,1-2-1,60 1 75,-59 0-74,4-2 3,1 1 0,-1-1 0,1 0 0,-1-1 0,0 0 0,0 0 0,0-1 1,0 0-1,-1 0 0,1-1 0,-1 0 0,0 0 0,-1-1 0,1 0 0,-1 0 0,0 0 0,-1-1 1,1 0-1,-1 0 0,-1 0 0,5-10 0,-8 17 16,-1 0 0,0 0 0,0-1 0,0 1-1,0 0 1,1 0 0,-1 0 0,0-1 0,0 1 0,0 0 0,0 0 0,0-1 0,0 1 0,0 0 0,0 0 0,0-1-1,0 1 1,1 0 0,-1 0 0,0-1 0,-1 1 0,1 0 0,0 0 0,0-1 0,0 1 0,0 0 0,0 0-1,0-1 1,0 1 0,0 0 0,0 0 0,0-1 0,-1 1 0,1 0 0,0 0 0,0 0 0,0-1 0,0 1 0,-1 0-1,1 0 1,0 0 0,0 0 0,-1-1 0,-11 8 292,-11 14-158,-7 25 473,29-44-597,0 1-1,-1-1 0,1 1 0,1-1 0,-1 1 0,0 0 0,0-1 0,1 1 0,0 0 0,0 0 0,-1-1 0,1 1 0,1 0 0,-1 0 0,0-1 0,1 1 0,1 5 0,-1-7-30,1 1 0,0-1 0,-1 0 0,1 1 0,0-1 0,0 0 0,0 0 0,0 0 0,0 0 0,0-1 0,0 1 0,0 0 0,0-1 0,0 1 0,0-1 0,0 0 0,0 0 0,1 0 0,2 0 0,46-4 0,-41 0 0,0 0 0,1-1 0,-1 0 0,-1-1 0,1 0 0,-1-1 0,0 1 0,-1-2 0,1 1 0,-1-1 0,-1 0 0,0-1 0,0 0 0,0 0 0,7-17 0,-18 36 0,0 0 0,0 1 0,0-1 0,-1 13 0,4-21 0,1 0 0,-1-1 0,1 1 0,-1 0 0,1-1 0,0 1 0,0 0 0,0 0 0,0-1 0,0 1 0,0 0 0,0-1 0,1 1 0,-1 0 0,1-1 0,-1 1 0,1 0 0,-1-1 0,1 1 0,0-1 0,0 1 0,0-1 0,0 1 0,0-1 0,0 0 0,0 1 0,1-1 0,-1 0 0,0 0 0,1 0 0,-1 0 0,1 0 0,-1 0 0,1 0 0,-1-1 0,1 1 0,-1-1 0,1 1 0,3 0 0,4-1 0,0 0 0,0 0 0,0-1 0,0-1 0,-1 1 0,1-1 0,0-1 0,-1 0 0,1 0 0,-1 0 0,0-1 0,0-1 0,0 1 0,-1-1 0,1 0 0,-1-1 0,0 0 0,-1 0 0,0 0 0,0-1 0,0 0 0,-1 0 0,1-1 0,-2 1 0,1-1 0,-1 0 0,-1-1 0,5-13 0,-26 56 0,15-30 0,0 0 0,0 0 0,0 0 0,0 0 0,1 1 0,0-1 0,0 1 0,0 0 0,0 0 0,1 0 0,0 0 0,0 0 0,0 0 0,1 0 0,-1 0 0,1 0 0,0 0 0,2 8 0,-1-10-184,1-1 0,0-1 0,0 1 0,0 0 0,0 0 0,0 0 0,0-1 0,0 0-1,0 1 1,1-1 0,-1 0 0,1 0 0,-1 0 0,1 0 0,-1 0 0,1-1 0,-1 1 0,1-1 0,0 0 0,-1 0 0,1 0 0,3 0 0,63-3-9847,-27-7-4468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58.5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186 1 16688,'0'0'5333,"-9"0"-1196,-5 0-3083,1 0 1,0 1-1,-17 3 0,25-4-913,1 1 0,0 0-1,0 0 1,0 0 0,-1 0-1,1 1 1,1 0 0,-1 0 0,0 0-1,0 0 1,1 1 0,-1-1-1,1 1 1,0 0 0,0 0-1,-5 6 1,8-8-141,-1 0 0,1 0 0,0 0 0,0-1 0,-1 1 0,1 0 0,0 0 0,0 0 0,0 0 0,0 0 0,0 0 0,0 0 0,1 0 0,-1-1 0,0 1 0,0 0 0,1 0 0,-1 0 0,0 0 0,1 0 0,-1-1 0,1 1 0,-1 0 0,1 0 0,-1-1 0,1 1 0,0 0 0,-1-1 0,1 1 0,0-1 0,0 1 0,-1-1 0,1 1 0,0-1 0,0 1 0,0-1 0,-1 0 0,1 1 0,0-1 0,2 0 0,44 14 0,-39-12 0,3 1-34,54 18-580,-63-21 607,0 1 0,0 0 0,0 0 0,0 0 0,0 0 0,0 0 0,0 1 0,0-1 0,0 0 0,0 1 0,-1-1 0,1 1 0,0 0 0,-1 0 0,0 0 0,1-1 0,-1 1 0,0 0-1,0 1 1,0-1 0,0 0 0,0 0 0,0 3 0,-1-2 33,-1-1 0,0 0 0,0 1 0,0-1 0,0 0 0,0 0 0,0 0 0,-1 0 0,1 0 0,-1 0 0,1-1 1,-1 1-1,0 0 0,1-1 0,-1 1 0,0-1 0,0 0 0,0 1 0,0-1 0,-1 0 0,-3 1 0,-51 19 218,-8-8-1987,22-16-4244,22-8-8960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59.8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36 17969,'-14'3'2947,"8"-2"1921,20-1-2818,16 0-640,15-2-321,11-7-705,10 0-256,1 0-160,-2 4-833,-7 1-2306,-17 2-1761,-15 2-2275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00.1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65 17264,'0'0'11403,"113"7"-11147,-34-21-192,3-3-1217,1-2-4420,-6-3-8744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01.7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0 147 16784,'0'0'7015,"80"24"-5382,-1-24-352,23-15-512,10-6-673,6-6-256,-7-6-1954,-14-4-2306,-22 0-6278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03.1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99 7399,'0'0'13111,"3"-10"-11670,-1 6-1277,0-1 0,0 1 0,0-1-1,1 1 1,0 0 0,0 0-1,0 0 1,0 0 0,0 1 0,1-1-1,-1 1 1,1 0 0,0 0-1,0 0 1,0 1 0,1-1 0,-1 1-1,1 0 1,-1 0 0,1 1-1,-1-1 1,1 1 0,7-1-1,5-2 355,0 0 0,0 1 0,0 1 0,0 1-1,0 0 1,1 2 0,18 2 0,-32-3-484,0 1 1,-1-1-1,1 1 1,-1 0-1,1 0 0,-1 1 1,0-1-1,1 1 1,-1 0-1,0 0 1,0 0-1,0 0 0,0 0 1,-1 1-1,1-1 1,0 1-1,-1-1 1,0 1-1,0 0 1,0 0-1,0 1 0,0-1 1,0 0-1,-1 0 1,0 1-1,1-1 1,-1 1-1,-1-1 1,1 1-1,0 0 0,-1-1 1,0 1-1,0-1 1,0 1-1,0 0 1,-1-1-1,1 1 0,-1 0 1,-1 4-1,0 1 5,0-1 0,-1 0 0,0 1 0,0-1 0,-1 0 0,0-1 0,0 1 0,-1-1 0,0 0 0,-9 10 0,-6 5 264,-42 32 1,42-37-194,0 0 1,-23 28-1,42-43-110,0-1 0,-1 0 0,1 0 0,1 0 0,-1 1 0,0-1 0,0 0 0,0 1 0,1-1 0,-1 1 0,1-1 0,-1 1 0,1-1 0,-1 1 0,1 0 0,0-1 0,0 1 0,0-1 0,0 1 0,0 2 0,1-3 0,-1 1 0,1-1 0,0 0 0,0 0 0,0 0 0,0 0 0,0 0 0,0 0 0,0 0 0,0 0 0,0 0 0,0-1 0,0 1 0,0 0 0,1-1 0,-1 1 0,0-1 0,1 1 0,0-1 0,11 3 0,-1-1 0,0 0 0,1-1 0,15 0 0,-15-1 0,34 2-131,50 1-1568,0-6-3358,-46-5-6570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05.1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76 57 6246,'-12'-5'3783,"-1"1"-1,0-1 1,1-1 0,-13-8 0,49 14-939,-10-1-2720,143 1 439,194 0-3155,-273-5-1935,-3-12-2984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07.2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141 122 7399,'0'0'2819,"-64"23"-257,39-14-448,5 1-192,4-2-96,6-3-97,5-1 353,7-4-1441,24 0 96,15-13 159,20-5-447,21-6-321,17-2-64,13-3-705,2-5-3202,0-2-5702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06.2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129 220 6054,'-8'4'3838,"-5"3"-2482,-46 27 3636,53-31-4240,1 0 0,0 1 0,0 0 0,1 0 0,-1 0 0,1 1 0,0 0 0,-7 9 0,12-13-655,-1-1-1,1 0 0,-1 1 1,1-1-1,-1 0 0,1 0 1,-1 1-1,1-1 0,0 0 0,-1 0 1,1 0-1,0 0 0,-1 0 1,1 0-1,-1 0 0,1 0 0,0 0 1,-1 0-1,1 0 0,0 0 1,-1-1-1,1 1 0,-1 0 1,1 0-1,0-1 0,30-10 531,-2-2 0,1-1-1,-1-2 1,28-19 0,-14 8-494,81-54 33,43-26-11,-165 106-159,-1 0 0,1 0 0,0 1 0,0-1 0,0 0 0,-1 1 0,1-1 0,0 1 0,0-1 1,0 1-1,0 0 0,0 0 0,0 0 0,0 0 0,0 0 0,3 1 0,-4-1-4,0 1 0,0-1 0,0 1 0,0 0 0,0-1 0,0 1 0,-1 0 0,1 0 0,0-1 0,0 1 0,-1 0 0,1 0 0,-1 0 1,1 0-1,-1 0 0,1 0 0,-1 0 0,1 0 0,-1 0 0,0 0 0,0 2 0,1 7-20,0-1 0,-1 1 1,-1 0-1,0-1 0,-2 13 1,2-17 45,-4 20 4,-2 0 0,-12 30 0,-12 44 64,29-90-73,1 0 0,-1 0 1,2 0-1,-1-1 1,1 1-1,0 0 0,1 0 1,3 16-1,-3-23-73,-1-1 0,1 1 0,0-1 1,-1 1-1,1-1 0,0 1 0,0-1 0,0 0 0,0 1 0,0-1 1,0 0-1,0 0 0,1 0 0,-1 0 0,0 0 0,1 0 0,-1 0 0,1 0 1,-1 0-1,1-1 0,-1 1 0,2 0 0,24 1-4996,-8-7-1510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08.0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12748,'0'0'16880,"0"70"-16752,0-36-64,0-1-32,3-1-64,8-2-897,-2-7-1921,1-8-2115,-7-8-1729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08.4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60 15855,'0'0'13132,"75"-27"-12971,-28 22-129,12 0-577,-3 0-2370,0-3-2946,-2-1-6599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08.7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0 277 18097,'0'0'10725,"8"-12"-9428,47-57-683,98-96 0,-153 164-616,34-26 65,-34 27-66,1 0 0,0-1 0,-1 1 1,1 0-1,-1-1 0,1 1 0,0 0 0,-1 0 1,1 0-1,0-1 0,-1 1 0,1 0 0,0 0 1,-1 0-1,1 0 0,0 0 0,-1 0 0,1 1 1,0-1-1,-1 0 0,1 0 0,-1 0 0,1 1 1,0-1-1,-1 0 0,1 0 0,-1 1 0,1-1 1,0 1-1,-1-1 0,1 0 0,-1 1 0,1-1 1,-1 1-1,0-1 0,1 1 0,-1 0 0,0-1 0,1 1 1,-1-1-1,0 1 0,1 0 0,-1-1 0,0 1 1,0 0-1,0-1 0,0 1 0,0 0 0,0-1 1,0 1-1,0 0 0,0-1 0,0 1 0,0 0 1,0 0-1,0 24 13,-1 0 0,-1 0 0,-1-1 0,-10 41 0,7-35-741,0 1 0,-1 41 0,7-59-270,1-1-1,0 0 1,0 0-1,1 0 1,6 18-1,13 22-7235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11.3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4825 819 14157,'0'-13'2718,"-3"-10"-2571,0 0 0,-2 1 0,0-1 0,-2 1 1,0 0-1,-20-39 0,10 30-1288,-1 2-1,-1 0 1,-30-35 0,26 39 1002,0 1 1,-2 2-1,-34-26 0,22 24 441,-1 1 0,-1 1 0,-1 2 0,-1 2 0,0 2 0,-51-12 0,-57-9 511,-189-22 0,-160 8 1072,355 39-1536,-393-16 2572,431 30-2749,1 5 0,-1 4 0,-111 27 0,91-6-340,2 4 1,2 7-1,1 4 1,3 6 0,2 5-1,3 4 1,-149 111-1,182-112 268,2 3 0,3 4 0,4 2 0,2 4 0,4 3 0,3 2 0,3 3 0,5 2 0,3 3 0,-42 99 0,58-104-154,3 1 1,5 1-1,3 1 1,3 1 0,5 1-1,3 1 1,4 0 0,4 0-1,9 114 1,4-139 22,2 0 1,2-1 0,4 0-1,2-1 1,30 63 0,-5-30 35,3-3 1,83 120-1,-75-134-48,3-2-1,3-2 0,4-4 0,2-2 1,4-3-1,2-4 0,2-2 1,4-4-1,1-3 0,2-4 0,3-4 1,1-3-1,2-4 0,1-4 1,156 34-1,-110-43-206,226 10-1,139-35 907,-340-8-449,-1-6 0,0-7 0,-2-7 1,280-93-1,-316 78-176,-2-5 0,-2-5 0,-3-5 1,-2-5-1,-4-4 0,147-124 0,-189 133 88,-3-4-1,-3-1 1,-3-4 0,-2-2-1,-4-2 1,75-145-1,-69 100 430,-5-3 0,-6-3 0,59-252 0,-87 296-240,-4-1 1,-4 0-1,1-153 1,-12 201-154,-2 0-1,-1 0 1,-1 1 0,-2 0 0,-1 0-1,-2 1 1,-1 0 0,-1 0 0,-1 1-1,-2 1 1,-2 0 0,-29-40 0,13 32-180,-1 0 0,-2 2 0,-2 2 0,-1 2 0,-1 1 0,-2 2 0,-1 2 0,-71-33 0,5 12-847,-3 5 0,-171-41 1,34 29-2557,-11 7-2439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22.3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0 188 11627,'0'0'8648,"51"-1"-6694,1-17-224,13-3-769,13-5-321,6 1-320,1 2-95,-1 2-193,-3 6-128,-8 4-1186,-11 0-2241,-6-4-2915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25.1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0 142 9321,'0'0'17168,"95"0"-16239,-36-15-577,6-7-224,6 1-64,-5 1-1185,-7 0-1729,-11 0-2211,-7-4-8968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28.8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0 276 14286,'0'0'15299,"9"-8"-14722,11-7-340,0 1 1,2 0-1,-1 2 1,2 0-1,31-11 0,134-43 936,-175 62-1165,187-50-2906,-64 19-2585,-74 17-5482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1:25.2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4943 1 7175,'0'0'6070,"-10"5"-3978,-13 7-858,2 1 1,0 1-1,0 2 0,-34 33 0,-4 19 697,-86 131 1,68-88-1636,-302 376 558,240-313-640,-182 191-14,173-202-192,-112 118 29,-44 51-15,-14 81-24,31 23 17,87-127 94,-126 187-71,97-108-25,-79 115 6,-17 19-25,42 27-5,55-102 6,-75 154 865,260-502-486,-60 117 752,98-211-4122,3-9 15,3-18-2965,-1 10 2473,0-9-4769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1:25.6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14862,'2'33'1868,"1"0"-1,11 46 1,-7-41-511,4 51 0,-11 31 867,-2-84-1979,1-1-1,3 1 0,0 0 0,2-1 0,13 51 0,-16-84-246,0 1-1,0 0 1,-1-1-1,2 1 1,-1 0 0,0-1-1,1 1 1,-1-1-1,1 0 1,-1 0 0,1 1-1,0-1 1,0 0-1,0 0 1,0-1-1,1 1 1,-1 0 0,0-1-1,1 1 1,-1-1-1,1 0 1,0 0 0,-1 0-1,1 0 1,0 0-1,-1-1 1,1 1 0,0-1-1,0 0 1,0 0-1,-1 0 1,1 0-1,0 0 1,0-1 0,0 1-1,-1-1 1,1 1-1,0-1 1,-1 0 0,5-2-1,6-3 6,1 0 0,-1-1-1,0-1 1,-1 0 0,0-1-1,15-13 1,-2-1-1018,-1-1 1,22-29-1,6-24-4723,-12-2-3876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1:26.8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0 120 16496,'0'0'7698,"3"-9"-6156,-2 3-1404,1 0 0,0 0 0,0 0 0,1 0 0,-1 1 0,1-1 0,1 1 0,-1 0 0,1 0 0,0 0 0,0 0 0,0 1 0,1-1 0,-1 1 0,1 0 0,0 1 0,0-1 0,1 1 0,-1 0 1,1 0-1,-1 1 0,1 0 0,0 0 0,0 0 0,0 0 0,8 0 0,-12 2-132,-1 0 1,0 0 0,1 0-1,-1 1 1,0-1 0,0 0-1,0 1 1,1-1 0,-1 1 0,0-1-1,0 1 1,0 0 0,0-1-1,0 1 1,0 0 0,0 0-1,0-1 1,0 1 0,0 0 0,-1 0-1,1 0 1,0 0 0,-1 0-1,1 1 1,0-1 0,-1 0-1,1 0 1,-1 0 0,0 0 0,1 1-1,-1-1 1,0 2 0,4 47 450,-4-42-356,-2 34 662,-9 53 1,2-25-102,8-64-636,0-1 0,1 0 0,0 1 1,0-1-1,0 0 0,1 0 0,-1 1 1,3 7-1,-3-13-23,1 1 0,-1 0-1,0-1 1,1 1 0,-1-1 0,1 1 0,-1 0-1,1-1 1,-1 1 0,1-1 0,-1 1 0,1-1-1,-1 0 1,1 1 0,0-1 0,-1 0 0,1 1-1,0-1 1,-1 0 0,1 0 0,0 1 0,-1-1 0,1 0-1,0 0 1,0 0 0,2 0-1,0-1 1,-1 1-1,1-1 1,0 0-1,-1 0 1,1 0-1,-1 0 1,0 0-1,1 0 1,3-3-1,65-46-87,-53 35-215,2 1-1,-1 0 0,2 2 1,0 0-1,0 2 1,30-11-1,-17 12-4279,-8 4-2680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1:28.3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0 107 18898,'0'0'11013,"3"-10"-9577,-2 6-1272,14-47 786,-14 49-935,0-1-1,1 0 0,-1 1 0,0-1 1,1 1-1,0-1 0,-1 1 0,1 0 0,0-1 1,0 1-1,0 0 0,1 0 0,-1 1 0,0-1 1,1 0-1,-1 1 0,1 0 0,0-1 0,2 0 1,-4 4-25,0-1 1,0 1 0,0-1 0,0 1 0,-1 0 0,1-1 0,-1 1 0,1 0-1,-1 0 1,1-1 0,-1 1 0,0 0 0,0 0 0,0 0 0,0-1-1,0 1 1,-1 0 0,0 3 0,1 1 49,-1 6-17,0 0-1,-1 0 1,0-1 0,-6 17-1,5-17-13,-1 1-1,2 0 0,0 0 1,-1 16-1,3-27-8,1 0 0,0 0 0,-1-1 0,1 1 0,0 0 0,-1-1 0,1 1 0,0-1 0,-1 1 0,1-1 0,0 1 0,0-1 0,0 0 0,0 1 0,-1-1 0,1 0 0,0 0 0,0 0 0,0 1 0,0-1 0,0 0 0,0 0 0,0 0 0,0 0 0,0-1 0,-1 1 0,1 0 0,0 0 0,0 0 0,0-1 0,0 1 0,0 0 0,-1-1 0,3 0 0,33-12 0,-31 10 0,1 1 0,0-1 0,0 1 0,1 0 0,-1 0 0,0 0 0,0 1 0,1 0 0,-1 1 0,11-1 0,-14 2 0,-1-1 0,1 1 0,-1 0 0,1 0 0,-1 0 0,0 0 0,1 0 0,-1 0 0,0 0 0,0 1 0,0-1 0,0 1 0,0 0 0,0 0 0,0 0 0,-1 0 0,1 0 0,-1 0 0,1 0 0,-1 0 0,0 0 0,0 1 0,0-1 0,0 0 0,0 1 0,0-1 0,-1 1 0,1 3 0,2 7 0,-1 1 0,0 0 0,-1-1 0,0 1 0,-1 0 0,-1-1 0,-3 18 0,4-27 0,0 0 0,-1-1 0,0 1 0,0-1 0,0 1 0,0-1 0,-1 1 0,1-1 0,-1 0 0,0 0 0,0 0 0,0 0 0,0 0 0,0 0 0,-1 0 0,0-1 0,1 1 0,-1-1 0,0 1 0,0-1 0,0 0 0,0-1 0,-1 1 0,1 0 0,0-1 0,-1 0 0,1 0 0,-1 0 0,1 0 0,-1 0 0,-5 0 0,-29-4 187,38 3-201,-1 0 0,1 0-1,-1 0 1,0 0 0,1-1 0,-1 1 0,1 0 0,-1 0-1,1 0 1,-1 0 0,1-1 0,-1 1 0,1 0 0,-1 0 0,1-1-1,-1 1 1,1 0 0,-1-1 0,1 1 0,-1 0 0,1-1-1,0 1 1,-1-1 0,1 1 0,0-1 0,-1 1 0,1-1-1,0 1 1,0-1 0,0 1 0,-1-1 0,1 1 0,0-1 0,0 0-1,0 1 1,0-1 0,0 1 0,0-1 0,0 1 0,0-1-1,0 0 1,0 1 0,0-1 0,0 1 0,1-1 0,-1 1 0,0-1-1,0 1 1,1-1 0,-1 1 0,0-1 0,0 1 0,1-1-1,-1 1 1,1-1 0,-1 1 0,0 0 0,1-1 0,-1 1 0,1 0-1,-1-1 1,1 1 0,-1 0 0,1 0 0,0-1 0,42-27-11090,-15 8 1943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1:28.7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88 23094,'0'0'9673,"0"-50"-13164,0 32-3011,0-1-5414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1:29.0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287 0 14318,'-16'13'1409,"-7"5"-635,1 2 0,0 1 0,2 0 0,1 1 0,0 2 0,-18 29 0,19-19-397,2 1 1,1 1-1,2 1 0,1 0 0,-8 49 0,14-56-372,2 0 1,1 1-1,2 0 1,1 0-1,1-1 1,2 1-1,7 35 1,-7-53 1,0 1 1,2-2 0,-1 1 0,1 0-1,1-1 1,1 0 0,-1 0 0,2-1-1,0 0 1,0 0 0,1-1-1,0 0 1,1 0 0,0-1 0,0-1-1,1 1 1,15 8 0,-15-11 38,0-1-1,1-1 1,-1 1-1,1-2 1,-1 0 0,1 0-1,0-1 1,0 0-1,1-1 1,-1-1 0,0 0-1,0 0 1,0-1 0,0-1-1,0 0 1,0-1-1,0 0 1,-1 0 0,19-9-1,1-4 365,-1-1 0,0-1 0,-2-1 0,0-2 0,-1-1 0,-1-1 0,43-48 0,-43 39-96,0-1 0,-2-1 0,-2-1 0,-1-1 0,-2-1-1,19-49 1,-31 66-131,-1 0-1,0 0 1,-2-1-1,0 0 0,-1 1 1,-1-1-1,-1 0 1,-4-37-1,2 48-125,-1 0 0,0-1 1,0 1-1,-2 0 0,1 0 0,-1 1 1,0-1-1,-1 1 0,0 0 0,-1 0 1,0 0-1,0 1 0,-1 0 0,0 0 1,0 0-1,-1 1 0,0 1 0,0-1 1,-10-5-1,7 5-147,-1 1 0,-1 0 1,1 0-1,-1 1 0,1 1 0,-1 0 0,-1 1 1,1 1-1,0 0 0,-1 0 0,1 1 1,-1 1-1,1 0 0,-1 1 0,1 1 0,-1 0 1,-14 5-1,7-1-235,1 1-1,0 2 1,1 0 0,-1 1-1,2 0 1,0 2 0,0 0 0,1 1-1,0 1 1,-15 17 0,-43 55-5254,8 5-3891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2:14.0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6773 8776,'0'0'4816,"10"3"-4037,-4-2-606,1 0 0,1 0-1,-1 0 1,0-1 0,0 1 0,0-2 0,0 1 0,0-1-1,0 0 1,0-1 0,0 0 0,0 0 0,0 0 0,-1-1-1,9-4 1,17-12 532,-1-1 0,-1-1 0,-1-2 0,38-37-1,96-119-835,-85 91 368,-9 13-17,9-9 290,89-125-1,790-1309 1869,-400 608-1719,452-797-563,-488 881 73,-37 62-49,-441 695-117,-20 34 421,-2-1 1,27-63-1,-45 81-94,-12 23-1941,7-3 831,0 1 1,0 0-1,0-1 1,0 1 0,0 0-1,0 0 1,1 0-1,0 0 1,-2 5-1,1-2-2855,-3-3-1421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2:14.4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0 221 2530,'0'0'24071,"7"-11"-23644,13-15-254,1 2 0,1 0 0,2 1 0,40-31 0,-40 33-141,22-17 48,-46 38-79,0 0-1,1 0 1,-1 0-1,0 0 1,0 0-1,0 0 1,1 0-1,-1 0 1,0 0 0,0 0-1,0 0 1,0 0-1,1 0 1,-1 0-1,0 0 1,0 0-1,0 0 1,0 0-1,1 0 1,-1 1-1,0-1 1,0 0-1,0 0 1,0 0-1,1 0 1,-1 0 0,0 0-1,0 0 1,0 1-1,0-1 1,0 0-1,0 0 1,0 0-1,1 0 1,-1 0-1,0 1 1,0-1-1,0 0 1,0 0-1,0 0 1,0 0 0,0 1-1,0-1 1,0 0-1,0 0 1,0 0-1,0 1 1,1 16 82,-5 16 374,-4 5 218,2-11-279,1 0-1,-3 45 1,8-67-405,-1 0-1,1 0 1,0 0 0,1 0-1,-1 0 1,1-1 0,0 1-1,0 0 1,1 0 0,-1 0-1,1-1 1,0 1-1,0-1 1,1 1 0,-1-1-1,1 0 1,0 0 0,0 0-1,0-1 1,8 7 0,19 2-2679,-9-12-2402,6-4-6222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2:15.1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0 489 13261,'0'0'12940,"3"-9"-11814,13-31-738,2 0 0,1 1-1,46-67 1,-15 25-311,-13 11-39,-21 39 93,26-41-1,-40 79 75,0 0 1,-1 0-1,0 1 0,0-1 0,-1 0 0,-1 12 0,-4 74 498,1-58-360,2 1 1,1-1-1,6 48 1,-5-82-421,1 0 1,-1 0-1,0 0 1,1 0-1,-1 0 0,0-1 1,1 1-1,-1 0 1,1 0-1,0 0 0,-1-1 1,1 1-1,0 0 1,-1 0-1,1-1 0,0 1 1,0-1-1,-1 1 1,1-1-1,0 1 0,0-1 1,0 1-1,0-1 1,0 0-1,0 0 0,0 1 1,0-1-1,-1 0 1,1 0-1,0 0 0,0 0 1,0 0-1,0 0 1,0 0-1,0 0 1,0 0-1,0-1 0,0 1 1,0 0-1,0-1 1,0 1-1,0-1 0,-1 1 1,1-1-1,0 1 1,0-1-1,0 1 0,-1-1 1,1 0-1,0 1 1,-1-1-1,1 0 0,-1 0 1,1 1-1,-1-1 1,1 0-1,-1 0 0,1 0 1,-1 0-1,0 0 1,1 0-1,-1 0 0,0 0 1,0 0-1,0-1 1,1-19-8194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2:16.2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1 19603,'0'0'7868,"0"11"-6293,-1 27-502,-1-2 144,4 50 0,-2-85-1212,0-1-1,1 1 0,-1-1 0,1 1 0,-1-1 1,0 1-1,1-1 0,-1 1 0,1-1 0,0 1 1,-1-1-1,1 0 0,-1 0 0,1 1 0,0-1 1,-1 0-1,1 0 0,0 1 0,-1-1 0,1 0 1,0 0-1,-1 0 0,1 0 0,0 0 0,-1 0 1,1 0-1,0 0 0,-1 0 0,1-1 0,0 1 0,-1 0 1,1 0-1,-1-1 0,2 1 0,23-10 63,-15 4-885,-1-1 0,0-1 0,-1 0 0,8-9 0,25-21-3046,-41 45-2046,1 9 5228,-1-15 750,0 0 0,0 0 0,0 0 0,0 0 0,0 0 0,1 0 0,-1 0-1,0 0 1,0 0 0,1 1 0,-1-1 0,1 0 0,-1-1 0,1 1 0,-1 0-1,1 0 1,0 0 0,-1 0 0,1 0 0,0 0 0,1 0 0,9-1 118,-8 0-300,0 0-1,0-1 1,0 2 0,-1-1-1,1 0 1,0 1-1,0-1 1,0 1 0,4 1-1,-6-1 228,0 0-1,1 0 1,-1 1-1,0-1 1,0 0-1,0 1 1,0-1-1,0 1 0,0-1 1,0 1-1,-1-1 1,1 1-1,0-1 1,-1 1-1,0 0 1,1-1-1,-1 1 1,0 0-1,1 2 1,-1 72 10542,1-76-10619,-1 1 0,1-1 0,-1 0 0,1 0-1,-1 0 1,1 1 0,-1-1 0,1 0 0,-1 0 0,1 0 0,0 0 0,-1 0 0,1 0-1,-1 0 1,1 0 0,-1 0 0,1 0 0,-1 0 0,1-1 0,-1 1 0,1 0 0,0 0-1,-1 0 1,0-1 0,1 1 0,-1 0 0,1-1 0,-1 1 0,1 0 0,-1-1 0,1 1-1,-1-1 1,0 1 0,1 0 0,-1-1 0,20-14-4803,-12 6-4084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2:17.1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354 78 4324,'0'0'7420,"-9"-3"-3976,8 2-3421,-4-1 315,-1-1 1,0 1-1,1 0 1,-1 1-1,0-1 1,0 1-1,0 0 1,0 1-1,0-1 1,0 1-1,0 0 0,0 1 1,0-1-1,0 1 1,0 1-1,0-1 1,0 1-1,-8 3 1,-2 5-230,1 1-1,-1 1 1,2 0 0,0 0 0,0 2-1,2 0 1,-1 0 0,2 1 0,0 1 0,1 0-1,0 0 1,1 1 0,-9 24 0,9-16-72,2 0 1,0 1 0,1-1 0,2 1-1,0 1 1,2-1 0,1 0 0,1 1 0,4 27-1,-3-45-54,0 0-1,1 1 1,0-1 0,1 0-1,0 0 1,0 0 0,1-1-1,0 1 1,1-1-1,0 0 1,0 0 0,1 0-1,0-1 1,0 0-1,0 0 1,12 9 0,-11-11 8,-1-1 0,1 0 1,0 0-1,0-1 0,1 0 0,-1 0 1,1 0-1,0-1 0,-1 0 1,1-1-1,0 0 0,0 0 0,0-1 1,0 0-1,0 0 0,0-1 1,0 0-1,0 0 0,15-5 0,-8 1 269,1-2 0,-1 0 0,0 0 0,0-2 0,-1 0 0,-1 0 0,1-1 0,-1-1 0,-1 0 0,0-1 0,-1 0 0,0-1 0,-1 0 0,14-23 0,-12 16 175,-1-1 0,0 0 1,-2-1-1,-1 0 1,0 0-1,-2-1 0,0 0 1,-2 0-1,3-42 1,-6 48-274,-1-1 0,-1 0 0,0 1 0,-2-1 0,0 1 0,-1 0 0,-1 0 0,-11-28 1,12 36-170,-1 0 1,0 1 0,0-1 0,-1 1 0,0 0 0,-1 1 0,1 0 0,-1 0 0,-1 0 0,1 1 0,-1 0 0,-1 0 0,1 1 0,-1 0 0,1 1 0,-20-7 0,15 7-434,0 1-1,0 0 1,0 1 0,0 0 0,-1 1 0,1 0 0,-24 3 0,25 0-842,0 0-1,0 0 0,1 1 1,-1 0-1,-12 7 1,-20 11-7500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2:35.7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94 9833,'0'0'5803,"0"-9"-4079,0-46 442,0 26 5149,7 40-6081,-1 1-909,-1 0 0,-1 1 1,0-1-1,0 1 1,-2 0-1,1-1 1,-2 1-1,0 1 1,0 19-1,-3-1 144,-2 0-1,-12 54 1,16-86-468,1 0 0,-1 0 0,0 1 0,1-1 0,-1 0 0,1 0 0,-1 0 0,0 0 0,1 1 1,-1-1-1,1 0 0,-1 0 0,1 0 0,-1 0 0,0 0 0,1 0 0,-1 0 0,1 0 0,-1 0 0,1 0 0,-1-1 0,0 1 0,1 0 0,-1 0 0,1 0 0,-1 0 0,0-1 0,1 1 1,-1 0-1,0 0 0,1-1 0,-1 1 0,0 0 0,1-1 0,-1 1 0,0 0 0,1-1 0,18-11-9,-5 2-544,36-29-4694,-47 37 4806,-1 0 0,0 0 0,1 0 0,-1-1 1,0 1-1,0-1 0,0 0 0,-1 1 0,1-1 0,-1 0 1,1 0-1,-1 0 0,0 0 0,1-6 0,-2-1-7087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2:36.1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1 16624,'0'0'10986,"-25"60"-10794,24-36-160,1 3 0,0 0-32,0 1-160,0-3-256,0-4-353,2-2-640,7-5-1506,0-7-1313,3-5-2242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2:36.4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35 17681,'0'0'12427,"7"3"-12362,-6-2-31,46 19 6,-46-20-10,0 1-1,0-1 1,0 0-1,0 1 1,0-1 0,0 1-1,0-1 1,0 0-1,0 0 1,0 0 0,0 0-1,0 0 1,0 0-1,0 0 1,0 0 0,1 0-1,-1 0 1,0-1-1,0 1 1,0 0-1,0-1 1,0 1 0,0-1-1,-1 1 1,1-1-1,0 1 1,0-1 0,0 0-1,0 1 1,0-1-1,-1 0 1,1 0-1,0 1 1,-1-1 0,1 0-1,-1 0 1,1 0-1,-1 0 1,1 0 0,-1 0-1,0 0 1,1 0-1,-1 0 1,0 0 0,0 0-1,1 0 1,-1-2-1,0 2-12,0-1-1,0 1 1,-1-1-1,1 1 1,0-1-1,0 1 1,-1-1-1,1 1 1,-1-1-1,1 1 1,-1 0-1,1-1 1,-1 1-1,0 0 1,0 0-1,0 0 1,0-1-1,0 1 1,0 0 0,0 0-1,0 0 1,0 0-1,0 1 1,0-1-1,-1 0 1,1 0-1,0 1 1,-1-1-1,1 1 1,-1-1-1,1 1 1,0-1-1,-1 1 1,1 0-1,-1 0 1,1 0-1,-1 0 1,1 0-1,-1 0 1,1 0-1,-1 0 1,-1 1-1,0 0-1,1-1-1,-1 1 1,1 0-1,-1-1 0,1 1 1,-1 1-1,1-1 1,0 0-1,0 0 1,0 1-1,-1-1 1,1 1-1,1 0 0,-1 0 1,0-1-1,0 1 1,1 0-1,-1 1 1,1-1-1,-1 0 0,1 0 1,0 1-1,0-1 1,0 0-1,0 1 1,0 2-1,1-4-58,-1 0 1,1 1-1,0-1 1,0 0-1,0 1 0,0-1 1,0 0-1,0 1 0,0-1 1,0 0-1,1 0 1,-1 1-1,0-1 0,1 0 1,-1 0-1,1 1 1,-1-1-1,1 0 0,0 0 1,-1 0-1,1 0 0,0 0 1,0 0-1,1 1 1,0-1-252,0 0 0,0 0 1,0 0-1,1 0 0,-1-1 1,0 1-1,0-1 0,1 1 1,-1-1-1,0 0 0,1 0 1,-1 0-1,3-1 0,22-1-7301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31.6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97 3107,'0'0'128,"0"-68"-64,-6 39-1249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32.2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2871 168 7495,'-12'-6'3080,"-159"-70"3008,126 59-5776,-2 1-1,1 3 0,-2 1 1,-60-5-1,21 9-297,-1 5 0,1 4 0,-1 3-1,1 4 1,0 4 0,0 3 0,2 5 0,0 3 0,2 4 0,1 3 0,1 4-1,1 4 1,3 3 0,-126 88 0,110-59 434,3 4 0,4 4 0,3 3 0,4 4 0,3 4 0,-95 145 0,125-161-422,3 1 1,4 3-1,2 1 1,5 2-1,2 1 1,5 1-1,2 1 1,5 1-1,-12 125 1,26-133-132,3-1 0,8 78 0,-2-109 63,3 0 1,1 0-1,2-1 0,30 76 0,-21-75 83,2 0 0,2-2 0,2 0 0,1-2 0,2-1-1,2-1 1,2-2 0,1-1 0,1-2 0,65 47 0,-52-47 58,2-3 1,1-2-1,1-2 1,1-2-1,1-3 1,1-2 0,1-2-1,92 14 1,-59-19-50,0-4 1,1-5 0,-1-3 0,1-4-1,-1-3 1,0-5 0,-1-4 0,157-48-1,-143 27 195,-2-3 0,-2-5 0,-1-4 0,-3-4-1,-2-5 1,-3-3 0,82-73 0,-88 60 80,-4-3 0,-3-4 0,-3-3 0,-5-3 1,-3-3-1,96-177 0,-119 184-168,-5-2-1,-2-2 1,-5-1 0,-4-1 0,-3-1-1,-5-2 1,-3 1 0,3-133 0,-17 177-134,-3 0 1,-1 1 0,-2-1 0,-3 0 0,-2 1-1,-1 1 1,-3 0 0,-22-51 0,22 65-39,-2 0 1,-1 1 0,-2 2 0,-1 0-1,0 0 1,-2 2 0,-2 1-1,0 1 1,-1 0 0,-1 2 0,-57-36-1,38 33-357,0 2 0,-1 3-1,-1 1 1,-70-19 0,31 18-3166,-151-17 1,-19 19-8731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35.5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20 6182,'-24'-4'3991,"-15"-5"6670,28 4-2673,43 4-5842,2 2-1690,399 13 636,-297-15-2208,-138-9-12379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37.8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1 18033,'-1'21'1793,"0"0"-1,-7 30 1,-28 82 555,8-37-310,32-128 1149,-4-31-3031,0 22-2,-1 21-101,3 3-202,-1 17 142,0 0 0,0 0 0,0-1 0,0 1 0,0 0 0,0 0 0,0 1 0,0-1 0,0 0 0,0 0-1,0 0 1,0 1 0,0-1 0,0 0 0,0 1 0,0-1 0,0 1 0,1 1 0,7 0-30,-1 1 0,1-1-1,0 0 1,-1-1 0,1 0 0,0 0-1,0-1 1,0 0 0,-1 0 0,18-4-1,32-10-2474,-8-6-3727,-20 4-450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38.5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167 23 15535,'0'0'5845,"-11"-1"-3806,-2-1-1547,3 0-149,-1 1 0,0 0-1,1 0 1,-1 1 0,0 0-1,-12 3 1,20-3-304,0 1 0,0 0 0,1 0-1,-1 0 1,0 0 0,1 1 0,-1-1 0,0 1 0,1-1-1,0 1 1,-1 0 0,1 0 0,0 0 0,0 0 0,0 0-1,0 1 1,1-1 0,-1 1 0,0-1 0,1 1 0,0-1-1,0 1 1,-1 0 0,2 0 0,-1 0 0,0-1 0,1 1 0,-1 0-1,1 0 1,0 4 0,-1-5-1,1 0 0,0-1 0,0 1 0,0-1 0,0 1 0,0 0 0,1-1 0,-1 1 0,0-1 0,1 1 0,-1-1 0,1 1 0,-1-1 0,1 1 0,0-1 0,0 1 0,0-1 0,0 0 0,0 1 0,0-1 0,0 0 0,0 0 0,0 0 0,0 0 0,3 2 0,-1-2 48,1 0 0,-1 1-1,0-1 1,1-1 0,-1 1-1,1 0 1,0-1 0,-1 0-1,1 0 1,-1 0 0,6-1-1,2 0 55,0-1 0,0-1-1,0 0 1,0-1 0,0 1-1,-1-2 1,11-5 0,-13 6-101,-1-1 0,0 0 0,0 0 1,0 0-1,0-1 0,-1 1 1,0-2-1,0 1 0,-1-1 0,1 0 1,-2 0-1,1 0 0,6-14 1,-44 78-142,31-50 116,-1 1 0,1-1 0,1 1-1,0 0 1,0-1 0,0 1 0,1 11 0,1-17 1,-1 0 1,0-1-1,1 1 1,-1 0-1,1 0 0,-1 0 1,1-1-1,0 1 1,0 0-1,0-1 1,0 1-1,0-1 1,0 1-1,1-1 0,-1 1 1,0-1-1,1 0 1,-1 0-1,1 0 1,-1 0-1,1 0 1,-1 0-1,1 0 0,0 0 1,0-1-1,-1 1 1,1 0-1,0-1 1,0 0-1,0 1 1,-1-1-1,1 0 0,0 0 1,3 0-1,3 0 20,0-1-1,0 0 1,0 0-1,0 0 1,0-1-1,0 0 1,0-1-1,0 0 1,-1 0-1,0 0 0,1-1 1,-1 0-1,-1-1 1,1 1-1,-1-1 1,7-6-1,0-3 39,0 0-1,0-1 0,-2 0 0,1-1 1,14-28-1,-47 77-72,19-30 0,0 0 0,1 1 0,-1-1 0,1 1 0,-1-1 0,1 1 0,0 0 0,1 0 0,-1-1 0,1 1 0,-1 0 0,1 0 0,0 0 0,1 4 0,0-7 0,-1 0 0,1 0 0,-1-1 0,1 1 0,0 0 0,-1-1 0,1 1 0,0 0 0,0-1 0,-1 1 0,1-1 0,0 1 0,0-1 0,0 1 0,0-1 0,0 0 0,0 1 0,0-1 0,0 0 0,0 0 0,0 0 0,1 0 0,28 1 0,-23-1 0,3-1 0,0 0 0,-1-1 0,1 0 0,0 0 0,-1-1 0,0 0 0,0-1 0,0 0 0,0 0 0,0-1 0,-1 0 0,0 0 0,0-1 0,0 0 0,7-8 0,6-3 0,-18 52 0,-4-21-6,0-10-39,1 0 0,-1-1 0,1 1 0,0 0 0,0 0 0,1 0 0,-1 0 0,2 6 0,-1-9-25,0 1 1,0-1 0,0 0-1,0 1 1,0-1-1,0 0 1,0 0 0,1 0-1,-1 0 1,0 0-1,1 0 1,-1-1 0,1 1-1,-1 0 1,1-1 0,-1 1-1,1-1 1,-1 1-1,1-1 1,-1 0 0,1 1-1,0-1 1,-1 0-1,1 0 1,1-1 0,25 2-4747,3-1-2631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38.8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117 10 16848,'0'0'15027,"-9"-1"-14252,-42-6-658,51 6-118,-1 1-1,1 0 1,0 0-1,0 0 1,0 0-1,-1 0 1,1 0-1,0 0 1,0 0-1,0 0 1,-1 0-1,1 0 1,0 0-1,0 0 1,0 0 0,-1 0-1,1 0 1,0 0-1,0 0 1,0 0-1,0 0 1,-1 0-1,1 1 1,0-1-1,0 0 1,0 0-1,0 0 1,-1 0-1,1 0 1,0 0-1,0 1 1,0-1 0,0 0-1,0 0 1,-1 0-1,1 0 1,0 1-1,0-1 1,0 0-1,0 0 1,0 0-1,0 0 1,0 1-1,0-1 1,0 0-1,0 1 1,8 7-158,16 7-142,27 0-70,-40-12 291,0-1 0,0 1-1,-1 1 1,1 0-1,-1 1 1,0-1 0,9 8-1,-18-11 98,0 0 1,0 0-1,0 0 0,0 0 0,0 0 0,0 0 0,0 0 1,0 1-1,-1-1 0,1 0 0,0 1 0,-1-1 0,1 1 1,-1-1-1,0 0 0,1 1 0,-1-1 0,0 1 0,0-1 1,0 1-1,0-1 0,0 1 0,0-1 0,0 1 0,-1-1 1,1 1-1,0-1 0,-1 0 0,1 1 0,-1-1 0,0 1 1,1-1-1,-1 0 0,0 0 0,0 1 0,0-1 0,0 0 1,0 0-1,0 0 0,0 0 0,-2 1 0,-6 7 188,-1 0 0,1-1-1,-19 11 1,26-18-202,-9 6-186,0 0 0,-1-1 0,0 0 0,-25 8 1,32-12-183,0-1 0,-1 0 0,1 0 0,-1-1 0,1 1 0,0-1 0,-1 0 0,1-1 0,-7-1 0,-10-6-9260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40.0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51 18674,'0'0'6774,"1"8"-5519,-1 33-65,-1 0 1,-2 0-1,-11 59 0,16-118-982,-1 0 0,0-1-1,-3-21 1,2-40 264,0 80-475,0-1 0,0 1-1,1 0 1,-1 0 0,0 0 0,0 0 0,1 0-1,-1 0 1,0 0 0,0 0 0,1-1 0,-1 1-1,0 0 1,0 0 0,1 0 0,-1 0 0,0 0-1,0 0 1,1 1 0,-1-1 0,0 0 0,0 0-1,1 0 1,-1 0 0,0 0 0,0 0 0,1 0-1,-1 0 1,0 1 0,0-1 0,0 0 0,1 0-1,-1 0 1,0 0 0,0 1 0,0-1-1,0 0 1,1 0 0,-1 1 0,0-1 0,0 0-1,0 0 1,0 0 0,0 1 0,0-1 0,0 0-1,0 1 1,17 17-241,-12-11 188,0-3 68,0-1-1,0 1 1,1-1-1,-1 0 1,1 0 0,-1-1-1,1 1 1,0-1-1,0-1 1,0 1-1,0-1 1,0 0-1,0 0 1,0-1-1,1 0 1,-1 0 0,0 0-1,0-1 1,13-2-1,-10 1 6,0-1 0,0 1 1,0-1-1,0-1 0,0 0 0,-1 0 0,1-1 0,-1 0 0,0 0 1,-1-1-1,1 0 0,7-8 0,-10 9-17,-1 0 0,0 0 0,-1 0 0,1-1 0,-1 1 0,0-1 0,0 0 0,-1 0 0,1 0 0,-1 0 0,-1 0 0,1 0 0,-1 0 0,0-10 0,0 16-1,-1 0 1,0 0-1,0-1 0,0 1 1,0 0-1,0 0 0,0-1 1,-1 1-1,1 0 0,0 0 0,0-1 1,0 1-1,0 0 0,0 0 1,0-1-1,0 1 0,0 0 1,0 0-1,-1 0 0,1-1 1,0 1-1,0 0 0,0 0 1,-1 0-1,1 0 0,0-1 1,0 1-1,0 0 0,-1 0 0,1 0 1,0 0-1,0 0 0,-1 0 1,1 0-1,0 0 0,0 0 1,0 0-1,-1 0 0,1 0 1,0 0-1,0 0 0,-1 0 1,-14 5-70,-12 15-77,14-6 180,1 1 0,-18 28 0,27-39-24,1 0 1,-1 1-1,1-1 0,0 1 0,0 0 0,0 0 0,1-1 1,0 1-1,0 0 0,0 0 0,0 0 0,1 0 0,0 1 1,0-1-1,1 9 0,0-12-9,0-1 0,0 0 0,0 0 0,1 0 0,-1 1 0,0-1 0,0 0 0,1 0 0,-1-1 0,0 1 0,1 0 0,-1 0 0,1-1 0,0 1 0,-1-1 0,1 1 0,-1-1 0,1 0 0,0 1 0,-1-1 0,1 0 0,-1 0 0,4-1 0,42-1 0,-35-1-36,0 0 0,0-1 0,-1 0 0,1-1 0,-1 0 0,0-1 0,0 0 0,-1-1 1,1 0-1,-2-1 0,1 0 0,-1 0 0,0-1 0,8-11 0,-16 19 105,-3 31-6,2-24-35,-1-1 0,1 1 1,0-1-1,0 1 0,1-1 0,-1 1 0,1-1 0,3 8 1,-3-11-23,0 0 0,0 0 0,1 0 0,-1-1 0,1 1 0,-1 0 1,1-1-1,0 1 0,0-1 0,0 0 0,0 1 0,0-1 0,0 0 1,0 0-1,0 0 0,0-1 0,0 1 0,1 0 0,-1-1 0,0 1 0,0-1 1,1 0-1,-1 0 0,4 0 0,18 0-500,-1 0 0,1-1 1,0-2-1,-1 0 0,25-8 0,-24 9 615,-23 3 13,0 0 0,-1 0-1,1 0 1,0 0 0,-1 0 0,1 0 0,-1 0 0,1 0 0,-1 0 0,0 0-1,1 0 1,-1 0 0,0 0 0,0 0 0,1 1 0,-1-1 0,0 1 0,1-1-112,0 1 1,0-1 0,1 0 0,-1 0 0,1 0 0,-1 0-1,1 0 1,-1 0 0,1-1 0,0 1 0,-1 0-1,1-1 1,0 1 0,0-1 0,-1 0 0,1 0 0,0 1-1,0-1 1,0 0 0,-1-1 0,1 1 0,2 0 0,44-4-2977,-21 2-8252,-31 12 4217,-7 3 6035,1-1-6888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40.7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23 17905,'29'0'4708,"11"0"-3875,12 0 64,13-5 0,4-2-257,-3 2-447,-5 2-129,-13 0-224,-12 3-1058,-15 0-1120,-18 0-1025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41.1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57 20884,'0'0'4164,"51"0"-1698,-9-10 161,9 1-1506,5-1-769,2 2-256,-1 3-865,-5-3-2946,-7 2-5478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42.1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1 404 22037,'0'0'2418,"14"-9"-1793,62-42 624,94-82 0,29-72-1030,-199 204-211,0 1 0,0 0 1,0 0-1,0-1 0,0 1 0,0 0 1,0 0-1,0-1 0,0 1 0,1 0 1,-1 0-1,0 0 0,0-1 0,0 1 1,0 0-1,1 0 0,-1 0 0,0 0 1,0-1-1,0 1 0,1 0 0,-1 0 0,0 0 1,0 0-1,1 0 0,-1 0 0,0 0 1,0 0-1,1 0 0,-1 0 0,0-1 1,0 1-1,1 0 0,-1 1 0,0-1 1,0 0-1,1 0 0,-1 0 0,0 0 1,0 0-1,1 0 0,-1 0 0,0 0 1,0 0-1,1 1 0,-2 13 183,-9 23-51,-46 143 627,51-158-1305,0 0-1,2 0 1,1 1 0,1 0 0,0-1 0,4 30 0,5-27-3381,2-16-2743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44.6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1 197 4612,'0'0'16816,"51"-3"-14670,11-19-800,11-5-834,9-2-288,0 0-96,-2 8-64,-5 5-64,-6 8-32,-3 0-1313,-4-7-3684,-3-3-8551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45.6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88 11082,'6'-8'2686,"-1"0"-1808,26-40 2660,-6 25 3118,-24 26-6438,0 0 1,-1-1 0,1 1 0,-1 0 0,1 0 0,-1 0 0,0 0 0,0 0 0,-1 5 0,1-6-49,-1 35 402,-13 64-1,8-65-1970,-4 66 0,3-106-8856,-2-15 443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45.9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53 11563,'0'0'10089,"69"-2"-8007,-22-3-768,10 1-642,10-3-544,0-1-288,-2-5-2754,-7-1-3493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46.2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1 269 13453,'0'0'7596,"9"-2"-4820,3-1-2304,1-1-1,-1 0 1,0-1-1,-1 0 1,1-1-1,-1 0 1,0-1-1,-1 0 1,1-1 0,-1 0-1,11-12 1,19-21-500,43-58 1,-47 55 429,-37 70-205,-20 44 318,-9 31 13,28-93-534,1 1 1,0 0-1,0 0 1,1 0-1,0 0 1,1 1-1,0-2 1,0 1-1,3 10 1,-4-17-188,1-1 0,0 1 0,-1-1 0,1 1 0,0-1 0,0 0 0,0 1 0,0-1 0,0 0 0,0 0 0,0 0 0,0 0 0,0 0 0,0 0 0,1 0 0,-1 0 0,0 0 1,1 0-1,-1-1 0,1 1 0,-1-1 0,1 1 0,-1-1 0,1 1 0,-1-1 0,3 0 0,15 1-6459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46.7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1 349 16047,'0'0'10890,"80"-27"-9897,4-5-288,21-9-609,15-5-64,5-2-1697,-3-4-1891,-8 0-2305,-13 1-10379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3:48.1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23 7655,'0'0'14232,"12"-4"-13335,14-1-456,0 0-1,35-2 0,-50 6-362,0 1-1,0 0 0,0 0 0,0 1 0,0 0 0,0 1 0,0 1 1,0 0-1,17 7 0,-25-9-76,-1 0 0,1 0 0,-1 1 0,0-1 0,1 1 0,-1 0 0,0-1 0,0 1 0,0 0 0,0 0 0,-1 0 0,1 1 0,-1-1 0,1 0 0,-1 1 0,0-1 0,1 1 0,-1-1 0,0 1 0,-1-1 0,1 1 0,0 5 0,-1-3 34,0-1 0,-1 0 1,0 1-1,0-1 1,0 0-1,-1 1 1,1-1-1,-1 0 1,0 0-1,0 0 1,0 0-1,-6 6 1,-5 6 164,-2 0 0,0-1 0,0 0 0,-30 20 0,-117 66 2095,110-71-1115,52-30-1175,0 0-1,0 0 1,0 0 0,0 0-1,0 0 1,0 0 0,0 0-1,1 0 1,-1 0-1,0 0 1,0 0 0,0 0-1,0 0 1,0 0-1,0 0 1,0 0 0,0 0-1,1 0 1,-1 1 0,0-1-1,0 0 1,0 0-1,0 0 1,0 0 0,0 0-1,0 0 1,0 0 0,0 0-1,0 0 1,0 0-1,1 0 1,-1 0 0,0 0-1,0 1 1,0-1-1,0 0 1,0 0 0,0 0-1,0 0 1,0 0 0,0 0-1,0 0 1,0 0-1,0 1 1,0-1 0,0 0-1,0 0 1,0 0-1,0 0 1,0 0 0,0 0-1,0 0 1,0 0 0,0 1-1,0-1 1,0 0-1,0 0 1,0 0 0,-1 0-1,1 0 1,0 0-1,19 2 68,24-4 3,52-8 26,107-12-5466,-121 14-1671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31.6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0 199 11787,'0'0'11947,"74"-9"-10825,-2-6-226,15-2-607,12-2-161,5-3-96,1-3-993,-4 0-1634,-10-6-1248,-14-5-1859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0:42.0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1 116 8968,'2'0'12659,"2"0"-6602,30-5-4668,-15-4-1252,0 0 1,-1-1-1,0-1 1,-1-1-1,0 0 1,-1-1-1,21-22 1,-45 50 160,0 0 1,1 0 0,0 1 0,1 0 0,1 0 0,-5 30 0,10-45-493,0-1 1,0 1-1,1 0 0,-1 0 0,0-1 1,1 1-1,-1 0 0,1-1 0,-1 1 1,0 0-1,1-1 0,0 1 1,-1-1-1,1 1 0,-1-1 0,1 1 1,0-1-1,-1 1 0,1-1 0,0 0 1,-1 1-1,1-1 0,0 0 0,0 0 1,-1 1-1,1-1 0,0 0 0,0 0 1,0 0-1,-1 0 0,1 0 0,0 0 1,1 0-1,32-2-7511,-32 2 6628,18-4-6370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0:42.3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0 8872,'0'0'21172,"-38"38"-21684,52-38-1250,4-7-1185,0-8-1729,-2-1-4228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0:42.7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342 1 8872,'-22'6'748,"1"1"0,0 1 1,0 0-1,1 2 0,0 0 0,0 2 0,1 0 0,1 1 0,0 1 0,-30 30 0,39-34-522,0 0 1,0 0-1,1 1 1,0 1-1,1-1 1,0 1-1,1 0 1,0 1-1,1 0 1,1 0 0,0 0-1,0 0 1,2 0-1,-1 1 1,2-1-1,0 1 1,0 0-1,2-1 1,1 16-1,-1-24-208,0-1 1,0 0-1,1 1 0,0-1 0,-1 0 0,2 0 1,-1 0-1,0 0 0,1 0 0,0-1 1,-1 1-1,2-1 0,-1 0 0,0 0 1,0 0-1,1 0 0,0 0 0,0-1 0,0 1 1,0-1-1,0 0 0,0-1 0,0 1 1,0-1-1,1 1 0,-1-1 0,6 0 0,13 3 322,0-2 0,-1 0-1,46-3 1,-32-2 218,-1-1 0,1-2 1,-1-1-1,-1-2 0,47-19 1,-57 19-76,0-2 1,0 0 0,-2-2-1,0 0 1,0-2 0,-1 0-1,-1-1 1,21-22 0,-36 32-412,0 1 0,-1-1 0,0 1 1,0-1-1,-1 0 0,1 0 0,-1-1 0,0 1 0,-1-1 0,0 0 1,0 1-1,0-1 0,0-9 0,-2 12-49,0 0 0,0 0 0,0 0 0,-1 0 1,1-1-1,-1 1 0,0 0 0,0 0 0,-1 1 0,1-1 0,-1 0 0,0 0 0,0 1 0,0-1 0,-1 1 0,1 0 0,-1-1 1,0 1-1,1 0 0,-1 1 0,-1-1 0,1 0 0,-5-2 0,-6-3-432,0 1-1,0 0 1,-1 1 0,1 0 0,-1 2-1,-1-1 1,1 2 0,-30-3 0,-1 3-4172,-79 5 1,107-1-9321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35.5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57 155 7111,'0'0'2605,"-9"0"-2696,-3 0 469,-24-3 3114,44 1 6651,37-2-8296,2 0-1255,-1-1 0,0-2 0,77-23 0,-38 2-3213,-5-6-3585,-4-4-8432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39.3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1 140 14253,'0'0'11403,"82"-46"-9193,-35 20-1345,4 0-545,1 5-127,0 5-193,-3 12 0,-4 4-128,-5 8-1122,-4 7-1953,-4-2-3267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16.5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18770,'0'0'3737,"1"12"-1522,3 174 2765,-3-40-4424,-1-144-679,0-156-14371,1 142 12551,3-1 7189,4 12 2259,-2 10-5431,-4-7-1938,0 1 1,0-1-1,1 0 0,-1 1 1,0-1-1,1 0 0,-1 0 1,1 0-1,0-1 0,0 1 1,0-1-1,0 1 0,0-1 1,0 0-1,0 0 0,0 0 1,0-1-1,0 1 0,1-1 1,-1 0-1,0 0 0,0 0 1,1 0-1,-1 0 0,0-1 1,3 0-1,-1 0-231,-1 1-1,1-1 1,-1 0-1,1-1 1,-1 1 0,0-1-1,0 0 1,0 0-1,0 0 1,0 0 0,0-1-1,0 1 1,-1-1-1,1 0 1,-1 0 0,0-1-1,0 1 1,3-6-1,-3-1-6719,-3 6 920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17.0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117 2 13773,'0'0'8878,"-9"0"-7859,6-1-964,0 1 0,0 0-1,1-1 1,-1 1-1,0 1 1,0-1 0,0 0-1,1 1 1,-1-1-1,0 1 1,0 0-1,1 0 1,-1 0 0,1 0-1,-1 0 1,1 0-1,-1 1 1,1-1 0,0 1-1,0 0 1,-1 0-1,1 0 1,1 0 0,-1 0-1,0 0 1,0 0-1,1 1 1,-1-1 0,1 1-1,-2 2 1,-2 4 230,0 1 0,1-1 0,0 1 1,1 0-1,0 0 0,0 0 0,1 0 0,0 1 1,1-1-1,0 0 0,1 1 0,0-1 1,2 17-1,-1-25-278,0 0-1,1 0 1,-1 0 0,1 0 0,-1 0 0,1-1-1,-1 1 1,1-1 0,0 1 0,0-1 0,0 1 0,0-1-1,0 0 1,0 0 0,0 0 0,0 0 0,1-1-1,-1 1 1,0 0 0,0-1 0,1 0 0,-1 1-1,0-1 1,1 0 0,-1 0 0,0 0 0,1-1 0,2 1-1,5-1 38,0 0 0,0 0-1,0-1 1,-1-1-1,14-4 1,-9 1-38,-1-1-1,1 0 1,-2-1 0,1-1 0,-1 0-1,0 0 1,-1-1 0,0-1 0,-1 0-1,0 0 1,0-1 0,10-18 0,-24 39-126,-22 53-4,24-57 169,1 0 1,-1 0 0,1 1 0,0-1-1,0 0 1,1 0 0,0 1 0,0-1-1,1 10 1,-1-14-28,1 0 1,-1 0-1,1-1 0,0 1 0,-1 0 1,1 0-1,0-1 0,0 1 0,-1 0 1,1-1-1,0 1 0,0-1 0,0 1 1,0-1-1,0 0 0,0 1 0,0-1 1,0 0-1,0 0 0,0 1 0,0-1 1,0 0-1,0 0 0,0 0 0,0 0 0,2-1 1,28-2 428,-16-2-329,0 0 1,0-1-1,-1 0 1,0-1-1,0-1 1,16-11 0,-17 10-140,-1 1 1,2 0 0,-1 1 0,1 0 0,1 2 0,23-8-1,-37 13 9,0 0 0,0 0 0,0 0 0,0 0-1,0 0 1,0 0 0,0 0 0,0 0 0,0 0-1,-1 1 1,1-1 0,0 0 0,0 1 0,0-1-1,0 0 1,0 1 0,-1-1 0,1 1 0,0-1-1,0 1 1,-1 0 0,1-1 0,-1 1 0,1 0 0,0 0-1,-1-1 1,1 1 0,-1 0 0,1 0 0,-1 0-1,0-1 1,1 1 0,-1 0 0,0 0 0,0 0-1,0 0 1,1 0 0,-1 0 0,0 1 0,0 54 313,1-11-13,0-44-278,-1 0 1,1-1-1,-1 1 1,1 0-1,-1-1 1,1 1-1,-1 0 1,1-1-1,0 1 1,-1-1-1,1 1 1,0-1-1,0 0 1,-1 1-1,1-1 1,0 0-1,0 1 0,-1-1 1,1 0-1,0 0 1,0 0-1,0 1 1,0-1-1,-1 0 1,1 0-1,0-1 1,0 1-1,0 0 1,0 0-1,-1 0 1,1 0-1,0-1 1,0 1-1,0 0 1,-1-1-1,1 1 1,0-1-1,0 1 1,-1-1-1,1 1 1,-1-1-1,2 0 1,32-25 457,-31 24-453,7-8-454,-8 8-25,1-1-1,-1 1 1,1-1 0,-1 1-1,1 0 1,0 0 0,0 0-1,0 0 1,0 0 0,1 1-1,-1 0 1,0-1-1,7 0 1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17.4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21556,'0'0'3748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18.0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18706,'0'0'6224,"4"12"-4612,35 214 4397,-35-195-5793,9 9-216,-4-31 0,-9-10 0,1 1 0,0-1 0,-1 1 0,1-1 0,-1 0 0,1 1 0,-1-1 0,1 0 0,-1 0 0,1 1 0,-1-1 0,0 0 0,1 0 0,-1 0 0,0 1 0,0-1 0,0 0 0,0 0 0,0 0 0,0-1 0,4-20-137,-2 0 1,-1-44-1,-1 57 99,-1 1 0,0-1 0,0 0 0,-1 0 0,0 1 0,0-1 0,-1 1 0,0 0 1,-1 0-1,-6-11 0,10 19 34,0-1 0,-1 0 0,1 1 0,-1-1 0,1 0 0,-1 1 0,1-1 0,-1 1 0,1-1 1,-1 1-1,1-1 0,-1 1 0,0 0 0,1-1 0,-1 1 0,0 0 0,1-1 0,-1 1 0,0 0 0,0 0 1,1 0-1,-1-1 0,0 1 0,-6 11-218,6-10 209,1 0 1,0 0-1,1 1 0,-1-1 0,0 0 1,0 0-1,0 1 0,1-1 0,-1 0 1,0 0-1,1 1 0,0-1 1,-1 0-1,1 0 0,-1 0 0,1 0 1,0 0-1,0 0 0,0 0 1,0 0-1,0 0 0,0 0 0,0-1 1,0 1-1,0 0 0,0-1 0,0 1 1,0 0-1,0-1 0,3 1 1,2 0-428,0 1 0,0-1 1,0-1-1,0 1 0,0-1 1,0 0-1,0-1 0,0 1 1,1-1-1,7-3 0,-4 1-1851,0-1 0,0 0-1,0-1 1,17-11 0,4-4-9187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18.6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54 15503,'0'0'10740,"-9"9"-9314,5-5-1292,-33 36 718,35-38-826,0 1-1,0 0 0,0 0 1,1 0-1,-1 0 0,1 0 1,0 0-1,0 1 0,0-1 1,1 0-1,-1 1 0,1-1 1,0 0-1,0 1 1,0-1-1,0 0 0,0 1 1,2 3-1,-1-5-24,0 0 0,0-1 0,0 1 0,1 0 0,-1-1 0,1 1 0,-1-1 0,1 0 0,0 0 0,-1 0 0,1 1 0,0-1 0,0-1 0,0 1 0,0 0 0,0 0 0,0-1-1,0 1 1,0-1 0,0 0 0,0 1 0,0-1 0,0 0 0,0 0 0,0-1 0,0 1 0,0 0 0,0-1 0,3 0 0,1 0 4,1 0 0,-1 0 0,1 0 0,-1-1 0,0 0 1,0-1-1,0 1 0,9-6 0,-11 5 25,1 0 1,-1-1-1,1 1 1,-1-1-1,0 0 1,0-1-1,-1 1 1,1-1 0,-1 1-1,0-1 1,0 0-1,-1 0 1,1 0-1,-1-1 1,0 1-1,-1-1 1,2-5-1,-24 31-24,-2 31-13,21-48 3,1-1 1,0 1 0,1 0-1,-1 0 1,0 0 0,1 0-1,0 0 1,-1 0 0,1 0-1,1 0 1,-1 0 0,0 0-1,1 0 1,-1 0-1,1 0 1,1 3 0,-1-5 8,1 1 1,-1-1-1,1 0 0,-1 0 1,1-1-1,-1 1 1,1 0-1,-1-1 0,1 1 1,0 0-1,-1-1 0,1 0 1,0 1-1,-1-1 1,1 0-1,0 0 0,0 0 1,-1 0-1,1 0 1,0 0-1,-1-1 0,1 1 1,0-1-1,-1 1 1,3-2-1,41-15 367,-28 5-312,-2 1 0,1-2 0,-2 0 0,0-1 0,0 0 0,-2-1 0,1-1 0,14-25-1,-35 56 277,2 1-1,0-1 1,1 1-1,0 0 1,-4 30-1,9-45-335,0-1 0,1 1 0,-1 0 0,0-1 0,0 1 0,0 0 0,1-1 0,-1 1 0,0-1 0,1 1 0,-1-1 0,0 1 0,1-1 0,-1 1 0,1-1 0,-1 1 0,1-1 0,-1 1 0,1-1 0,-1 0 0,1 1 0,-1-1 0,1 0 0,0 0 0,-1 1 0,1-1 0,0 0 0,-1 0 0,1 0 0,-1 0 0,1 0 0,0 1 0,-1-1 0,1-1 0,0 1 0,-1 0 0,1 0 0,0 0 0,-1 0 0,1 0 0,0-1 0,-1 1 0,1 0 0,32-12 0,-16-1 0,0 1 0,-1-2 0,-1 0 0,0-1 0,-1 0 0,0-2 0,-2 1 0,0-1 0,12-23 0,-25 42-1,-9 15-1204,0 1 0,-11 32 1,19-44 786,0-1 1,1 0-1,-1 0 1,1 0-1,1 1 0,-1-1 1,1 0-1,0 1 1,0-1-1,0 1 0,1-1 1,0 0-1,0 1 1,0-1-1,1 0 0,2 7 1,3-1-7831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19.0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162 21 21300,'0'0'8878,"-10"-5"-7933,7 3-886,-1 0-1,0 0 1,0 0 0,1 1-1,-1-1 1,0 1 0,0 0 0,-1 0-1,1 0 1,0 1 0,0-1-1,0 1 1,0 0 0,-1 0 0,1 1-1,0-1 1,0 1 0,0 0 0,0 0-1,0 0 1,0 1 0,0-1-1,0 1 1,0 0 0,1 0 0,-1 1-1,-4 3 1,5-4-59,0 0 0,0 0 0,0 1 0,1-1 0,-1 1 0,1 0 0,-1 0 0,1 0 0,0 0 0,0 0 0,0 1 0,1-1 0,-1 0 0,1 1 0,-2 6 0,3-9 0,1 0 0,-1-1 0,0 1 0,1-1 0,-1 1 0,0-1 0,1 1 0,-1-1 0,1 1 0,-1-1 0,1 0 0,-1 1 0,1-1 0,-1 0 0,1 1 0,-1-1 0,1 0 0,-1 1 0,1-1 0,0 0 0,-1 0 0,1 0 0,-1 0 0,1 0 0,0 0 0,-1 0 0,1 0 0,1 0 0,23 1 0,-19-2 0,47-1 0,-37 0 0,1 2 0,0-1 0,0 2 0,0 0 0,32 7 0,-48-8 0,1 0 0,-1 1 0,0-1 0,1 1 0,-1-1 0,1 1 0,-1 0 0,0-1 0,1 1 0,-1 0 0,0 0 0,0 0 0,0 0 0,0 0 0,0 0 0,0 0 0,0 1 0,0-1 0,0 0 0,0 0 0,0 1 0,-1-1 0,1 1 0,-1-1 0,1 0 0,-1 1 0,0-1 0,1 1 0,-1-1 0,0 1 0,0-1 0,0 1 0,0-1 0,0 1 0,0-1 0,0 1 0,-1-1 0,1 1 0,-1-1 0,1 1 0,-2 2 0,0 0 0,-1 1 0,1-1 0,-1 1 0,0-1 0,0 0 0,0 0 0,-1 0 0,0-1 0,1 1 0,-1-1 0,-5 4 0,-7 1-108,1-1 0,-1 0 0,-1-1 1,1 0-1,-1-1 0,0-1 0,0-1 0,0 0 0,-31 0 1,36-5-7292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23.5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0 464 15278,'0'0'7693,"10"-7"-6652,47-36 628,88-87-1,47-73-1261,-137 144 40,-53 57-390,17-17 566,-19 19-604,0 0-1,0 0 1,0 1 0,0-1-1,0 0 1,0 0-1,0 1 1,0-1 0,0 0-1,0 0 1,1 1-1,-1-1 1,0 0 0,0 0-1,0 0 1,0 1-1,0-1 1,0 0 0,0 0-1,1 0 1,-1 1-1,0-1 1,0 0 0,0 0-1,0 0 1,1 0-1,-1 1 1,0-1 0,0 0-1,0 0 1,1 0-1,-1 0 1,0 0-1,0 0 1,1 0 0,-1 0-1,0 0 1,0 0-1,0 0 1,1 0 0,-1 0-1,0 0 1,0 0-1,1 0 1,-1 0 0,0 0-1,0 0 1,1 0-1,-1 0 1,0 0 0,0 0-1,0 0 1,1 0-1,-1-1 1,0 1 0,0 0-1,0 0 1,1 0-1,-12 40 50,-1-1-1,-22 49 0,-14 46-39,39-99-508,-6 44 0,10-4-3728,5-42-1776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19.6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12748,'0'0'18097,"80"29"-16848,-24-29-576,6 0-673,-5 0 0,-7-2-961,-14 2-2242,-15 0-2082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19.9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52 17745,'0'0'8424,"84"4"-6759,-29-12-544,4-1-384,2-2-737,-7-3-3331,-5 0-7015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26.2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8 447 7079,'-2'2'14181,"-3"9"-8290,10-12-5592,0-1 0,1 0 0,-1 0-1,0 0 1,0 0 0,0-1 0,-1 0 0,1 0 0,-1 0-1,1 0 1,-1-1 0,0 0 0,4-4 0,5-4 177,76-69-157,-5-2-1,109-139 1,-176 204-319,-17 18 0,0 0 0,0 0 0,0-1 0,0 1 0,1 0 0,-1 0 0,0 0 0,0 0 0,0 0 0,0 0 0,0 0 0,0 0 0,1 0 0,-1 0 0,0 0 0,0 0 0,0 0 0,0 0 0,0 0 0,0 0 0,1 0 0,-1 0 0,0 0 0,0 0 0,0 0 0,0 0 0,0 0 0,1 0 0,-1 0 0,0 0 0,0 0 0,0 0 0,0 0 0,0 0 0,0 0 0,1 0 0,-1 0 0,0 0 0,0 1 0,0-1 0,0 0 0,0 0 0,0 0 0,0 0 0,0 0 0,0 0 0,1 0 0,-1 1 0,0-1 0,0 0 0,0 0 0,0 0 0,0 0 0,0 0 0,0 1 0,0-1 0,0 0 0,0 0 0,-10 39 0,-13 23 16,-31 93-86,48-132-97,1 0 1,1 1 0,1-1-1,0 45 1,3-63-355,0 0 1,0 1-1,1-1 1,0 1-1,0-1 1,2 6-1,-2-9 89,-1-1 0,1 0 0,0 1-1,0-1 1,0 0 0,0 0 0,-1 1-1,2-1 1,-1 0 0,0 0 0,0 0-1,0 0 1,0 0 0,1-1 0,1 2 0,24 2-12274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30.1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0 9225,'0'0'20542,"0"14"-20046,-7 85 15,2-48-849,1 65 0,4-114 39,0 1 0,1 0-1,-1-1 1,1 1 0,0-1 0,-1 0 0,1 1 0,0-1 0,0 0 0,3 5-1,-3-7-73,-1 1 0,1 0 0,-1-1-1,1 1 1,0 0 0,-1-1-1,1 1 1,0-1 0,0 1-1,-1-1 1,1 1 0,0-1-1,0 0 1,0 1 0,0-1-1,-1 0 1,1 0 0,0 0-1,2 1 1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30.4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85 17072,'0'0'10762,"64"-50"-9737,-31 41-672,6 2-289,1 2-96,2 4-961,-2-2-2210,-4 1-2210,-9-6-3332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30.8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31 18770,'0'0'2653,"10"-4"384,1-1-2188,0 1-1,1 0 0,0 0 0,0 1 0,21-2 0,-30 4-799,0 1-1,-1 0 1,1-1-1,0 1 1,-1 0 0,1 0-1,0 1 1,0-1-1,-1 0 1,1 1-1,0 0 1,-1 0 0,1-1-1,-1 1 1,1 1-1,-1-1 1,0 0-1,1 1 1,-1-1 0,0 1-1,0 0 1,0 0-1,0-1 1,0 1 0,0 1-1,-1-1 1,1 0-1,-1 0 1,1 1-1,-1-1 1,0 0 0,0 1-1,0 0 1,0-1-1,0 1 1,-1-1-1,1 5 1,0 1-16,-1 0-1,-1 1 1,1-1-1,-1 0 0,-1 1 1,0-1-1,0 0 1,0 0-1,-1 0 1,0-1-1,-1 1 1,0-1-1,-8 13 1,-8 8 206,-1 0 0,-27 26 1,-7 9-41,36-31-199,19-32 0,0 1 0,-1 0 0,1 0 0,0-1 0,0 1 0,0 0 0,0-1 0,0 1 0,0 0 0,0 0 0,0-1 0,0 1 0,0 0 0,0 0 0,0-1 0,1 1 0,-1 0 0,0-1 0,0 1 0,1 0 0,-1-1 0,1 1 0,-1 0 0,0-1 0,1 1 0,-1-1 0,1 1 0,-1-1 0,1 1 0,0-1 0,-1 1 0,1-1 0,0 0 0,-1 1 0,1-1 0,0 0 0,-1 1 0,1-1 0,0 0 0,-1 0 0,1 0 0,0 0 0,0 0 0,0 1 0,40 3-946,-1-2 0,1-1-1,49-6 1,-48 1-5455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32.7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0 18129,'0'0'9898,"4"82"-9354,-6-43-352,-1 2-160,3-2 0,0-1-64,0-6-576,5-7-481,6-6-577,-3-6-768,-4-5-609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33.1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41 15246,'0'0'13998,"66"-30"-13198,-26 30-479,5-1-225,0 1-192,-5 0-1986,-6 0-3235,-4-10-3171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33.4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102 28 20083,'0'0'3171,"9"-5"-251,0 1-2437,1 1 0,0-1 1,0 1-1,0 1 0,0 0 0,1 0 0,14 0 0,-22 2-450,-1 0 0,1 0 0,-1 0 0,1 0-1,-1 0 1,1 1 0,-1-1 0,1 1-1,-1-1 1,1 1 0,-1 0 0,0 0 0,1 0-1,-1 0 1,0 1 0,0-1 0,0 1 0,0-1-1,0 1 1,0-1 0,0 1 0,-1 0-1,1 0 1,-1 0 0,1 0 0,-1 0 0,0 1-1,1-1 1,-1 0 0,-1 1 0,1-1 0,0 0-1,0 1 1,-1-1 0,1 1 0,-1-1-1,0 1 1,0-1 0,0 1 0,0-1 0,-1 5-1,0 0 13,-1 0 0,1 0-1,-2 0 1,1-1 0,-1 1-1,0-1 1,0 1 0,0-1-1,-1 0 1,0 0 0,0-1-1,-7 7 1,-11 12 313,-34 27-1,36-33-302,-14 11-55,17-16 0,2 1 0,-1 0 0,-23 30 0,39-43 0,-1-1 0,0 1 0,1-1 0,-1 1 0,1 0 0,-1 0 0,1-1 0,-1 1 0,1 0 0,-1 0 0,1-1 0,0 1 0,-1 0 0,1 0 0,0 0 0,0 0 0,0 0 0,-1-1 0,1 1 0,0 0 0,0 0 0,0 0 0,1 0 0,-1 0 0,0 0 0,0 0 0,0-1 0,1 1 0,-1 0 0,0 0 0,1 0 0,-1-1 0,1 1 0,-1 0 0,1 0 0,-1-1 0,1 1 0,-1 0 0,1-1 0,0 1 0,-1-1 0,1 1 0,0 0 0,0-1 0,-1 0 0,1 1 0,0-1 0,0 0 0,0 1 0,-1-1 0,1 0 0,0 0 0,0 1 0,0-1 0,0 0 0,0 0 0,1 0 0,11 1 0,0 0 0,0-1 0,18-2 0,-13 1 0,5 1-45,86 3-4784,-74 2-4166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37.9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18449,'0'0'7592,"0"11"-6610,1 6-867,1 0 1,1 0-1,1 0 0,0 0 0,1 0 1,0-1-1,2 0 0,0 0 1,13 22-1,-8-4-1584,-13-17-2515,-10-5-5996,2-9-2154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38.2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41 18898,'0'0'13613,"64"-40"-13613,-28 40 0,3 0-993,1 4-1345,-3-4-1698,-2 0-2082,-6-2-9160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38.6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46 19474,'0'0'4154,"11"-6"-1779,0 0-1898,-1 0 1,0 1-1,1 1 0,0 0 0,0 0 0,1 1 0,-1 1 1,0 0-1,1 0 0,0 1 0,-1 1 0,15 0 0,-25 0-475,1 1 0,-1-1 0,0 1-1,1-1 1,-1 1 0,0 0 0,0-1-1,0 1 1,1 0 0,-1 0-1,0 0 1,0 0 0,0-1 0,0 2-1,-1-1 1,1 0 0,0 0 0,0 0-1,0 0 1,-1 1 0,1-1-1,-1 0 1,1 0 0,-1 1 0,0-1-1,1 0 1,-1 1 0,0-1 0,0 1-1,0-1 1,0 0 0,0 1 0,0 2-1,-1 1 4,0 1 0,1-1-1,-2 1 1,1-1 0,-1 0-1,0 0 1,-4 10 0,-10 10 49,-1-1 1,-1-1 0,-1-1-1,-22 20 1,17-18 9,1 2-1,-31 43 1,52-67-64,1 0 0,0-1 0,0 1 0,0 0 0,0 0 0,0 0 0,0 0 0,0 0 0,1 0 0,-1 0 0,1 0 0,0 1 0,-1-1 0,1 0 0,0 0 0,1 4 0,-1-5 0,1 1 0,-1-1 0,1 0 0,-1 0 0,1 0 0,0 0 0,0 0 0,0 0 0,-1 0 0,1 0 0,0-1 0,0 1 0,0 0 0,0 0 0,1-1 0,-1 1 0,0-1 0,0 1 0,0-1 0,0 1 0,2-1 0,7 2 0,1 0 0,0-1 0,-1 0 0,1-1 0,14-2 0,-10 2 0,77-9-2249,0 1-5020,-62 8-4865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40.3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17168,'0'0'11115,"54"58"-10859,-49-25-192,-2 3 32,-3 0-32,0-4-32,0-2-160,0-2-577,0-8-832,-3-4-1378,-7-5-1441,1-4-3139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40.6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0 103 20339,'0'0'9385,"71"-51"-9065,-26 36-256,5 3-288,-1 3-1986,-6 0-2498,-7 2-3204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41.0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10 12556,'0'0'8888,"10"-1"-6448,0-2-2142,-3 2 172,-1-1 1,1 1 0,0 0 0,-1 1-1,1 0 1,7 0 0,-12 0-401,-1 1 1,1-1 0,0 1 0,-1-1 0,1 1 0,0-1 0,-1 1-1,1 0 1,-1 0 0,1-1 0,-1 1 0,1 0 0,-1 1 0,0-1-1,0 0 1,1 0 0,-1 0 0,0 1 0,0-1 0,0 1 0,0-1-1,-1 1 1,1-1 0,0 1 0,-1-1 0,1 1 0,-1 0 0,1-1-1,-1 1 1,0 0 0,1-1 0,-1 3 0,0 4 10,0 1 0,0-1 1,0 0-1,-1 1 0,-1-1 0,1 0 1,-1 0-1,-1 0 0,0 0 0,-4 9 1,-5 6 642,-29 42-1,-6 10-112,46-74-611,0 1 0,0 0 0,0-1 0,0 1 0,0 0 0,1 0 0,-1 0 0,1 0 0,-1 0 0,1 0 0,0 0 0,0 0 0,0 0 0,0 0 0,0 0 0,0 0 0,1 0 0,0 2 0,-1-3 0,1 0 0,0 0 0,0 1 0,0-1 0,0 0 0,0 0 0,0 0 0,0 0 0,0 0 0,0 0 0,1-1 0,-1 1 0,0 0 0,1 0 0,-1-1 0,0 1 0,1-1 0,2 1 0,7 1 0,1-1 0,-1 0 0,1-1 0,-1 0 0,12-2 0,-7 0 0,6 0-1117,1-1 0,-1-1 0,38-12 0,11-9-7003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48.2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21 278 18097,'0'0'1666,"-9"48"-898,1-11 514,5 4 95,3 0-160,0-3-96,14-9-224,14-19-385,18-10 129,15-29 512,14-25-352,11-17-449,-1-9-224,-7-3-160,-14 8-1473,-23 15-2627,-23 18-1858,-18 15-9192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49.1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0 396 17040,'0'0'6887,"54"20"-6471,-17-32 129,11-16-65,14-11-416,10-14-384,8-9-1090,-3-7-95,-11-6-193,-10-2-5605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49.7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9 473 14221,'0'0'1730,"-6"49"288,3-28 96,3-2-256,0-7-417,11-7-384,11-5-416,11-16-97,8-20 161,11-13-385,10-17-192,6-13-128,3-15-897,-1-16-2594,-7-19-4709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52.5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521 1 18129,'0'0'7469,"-11"14"-5750,-438 493 1820,437-495-3476,5-6-72,1 0 0,0 1 0,0 0 0,0 1 0,1-1 0,-8 15 0,34-29-3312,-6-5 1449,0-2 0,0 0-1,13-17 1,18-25-4241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52.8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232 1 11883,'0'0'11867,"-1"12"-10094,-6 29-118,-2 0-1,-24 70 1,-11 41-1014,40-131-708,0 0-1,1 0 0,2 1 1,0-1-1,3 30 0,9-17-816,1-21-928,4-9-3328,-14-7-652,-2-12-2462</inkml:trace>
  <inkml:trace contextRef="#ctx0" brushRef="#br0" timeOffset="1">1 343 17360,'0'0'9930,"51"-6"-8937,-16 4-737,7-2-256,3-3-2274,-2-1-3011,-2-2-4677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53.2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 8456,'0'0'13389,"9"1"-10950,30-2 351,56-7-1,-90 8-2714,2-2-112,0 2 1,0-1-1,0 1 0,0 0 0,0 0 0,8 2 1,-14-1 31,1-1-1,-1 1 1,1-1 0,-1 1 0,1 0 0,-1 0 0,0 0 0,1 0-1,-1 0 1,0 0 0,0 0 0,0 0 0,0 0 0,0 0-1,0 1 1,0-1 0,0 0 0,0 1 0,0-1 0,-1 1 0,1-1-1,-1 1 1,1-1 0,-1 1 0,1-1 0,-1 1 0,0-1 0,0 1-1,0 0 1,0-1 0,0 3 0,-4 46 3117,4-49-3109,0-1-1,0 0 1,0 1 0,0-1-1,0 0 1,0 1 0,1-1-1,-1 0 1,0 1-1,0-1 1,0 0 0,1 1-1,-1-1 1,0 0-1,0 1 1,0-1 0,1 0-1,-1 0 1,0 0 0,1 1-1,-1-1 1,0 0-1,1 0 1,-1 0 0,0 1-1,1-1 1,-1 0 0,0 0-1,1 0 1,-1 0-1,0 0 1,1 0 0,-1 0-1,0 0 1,1 0-1,-1 0 1,0 0 0,1 0-1,-1 0 1,1 0 0,-1 0-1,0-1 1,1 1-1,-1 0 1,0 0 0,1 0-1,-1 0 1,0-1 0,0 1-1,1 0 1,-1 0-1,0-1 1,13-6-3,-2 0 0,1-1 0,12-11 0,-16 12 0,0 1 0,0-1 0,1 2 0,-1-1 0,1 1 0,1 0 0,-1 1 0,12-4 0,-20 8-9,0 0 0,0-1-1,0 1 1,0 0 0,0 0 0,-1 0-1,1 0 1,0 0 0,0 1 0,0-1-1,0 0 1,0 0 0,-1 0 0,1 1-1,0-1 1,0 0 0,-1 1 0,1-1-1,0 1 1,0-1 0,-1 1 0,1-1-1,0 1 1,-1 0 0,1-1 0,-1 1-1,1 0 1,-1-1 0,1 1 0,-1 0-1,1 0 1,-1-1 0,0 1 0,0 0-1,1 0 1,-1 0 0,0 0 0,0-1-1,0 1 1,0 0 0,0 1 0,0 45-2224,0-32 268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53.9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77 1 9001,'0'0'16671,"9"11"-14957,-5-6-1523,1 1-38,-1-1-1,1 1 1,-1 1 0,0-1 0,-1 0 0,1 1 0,-1 0 0,-1 0 0,1 0-1,-1 0 1,0 0 0,1 13 0,10 438 2489,-13-443-2585,-1 0 0,-1-1-1,0 1 1,-1 0 0,-1-1-1,-6 19 1,9-29-51,-1 0 0,1-1 0,-1 1 0,0 0 0,0 0 0,0-1 0,0 1 0,-1-1 1,1 1-1,-1-1 0,0 0 0,0 0 0,0-1 0,0 1 0,-1 0 0,1-1 0,-1 0 0,0 0 0,1 0 0,-1 0 1,0-1-1,0 1 0,0-1 0,0 0 0,0 0 0,-6 0 0,9-1-6,-1 0 0,1 0 0,0-1 0,-1 1 0,1 0 0,0-1 0,0 1 0,-1 0 0,1-1 0,0 0 0,0 1 0,0-1 0,0 0 0,0 1 0,-1-1 0,1 0 0,1 0 0,-1 0 0,0 0 0,0 0 0,0 0 0,-1-2 0,0-1 0,1 0 0,-1 1 0,1-1 0,-1 0 0,1 0 0,1 0 0,-2-7 0,1-2 0,1-1 0,1 1 0,3-26 0,1 17 0,2-1 0,0 1 0,1 0 0,2 1 0,0 0 0,1 1 0,21-30 0,-5 13 0,2 1 0,61-58 0,-16 34 0,-55 47 0,-2 0 0,0-1 0,0-1 0,-2 0 0,15-19 0,-28 32 0,0-1 0,-1 1 0,1-1 0,-1 0 0,1 1 0,-1-1 0,0 0 0,0 0 0,0 0 0,-1 0 0,1 0 0,-1 0 0,1-6 0,-1 8 0,-1-1 0,1 0 0,0 1 0,-1-1 0,1 1 0,-1-1 0,0 0 0,1 1 0,-1-1 0,0 1 0,0 0 0,0-1 0,0 1 0,0 0 0,0-1 0,0 1 0,-1 0 0,-2-2 0,1 1 0,-1 1 0,1-1 0,-1 1 0,0-1 0,1 1 0,-1 0 0,0 1 0,0-1 0,0 1 0,0 0 0,0 0 0,0 0 0,0 0 0,0 0 0,1 1 0,-1 0 0,0 0 0,0 0 0,0 0 0,-3 3 0,-3 1 0,0 0 0,1 1 0,-1 0 0,2 1 0,-1 0 0,1 0 0,-12 14 0,15-16 0,1 0 0,0 0 0,1 0 0,-1 0 0,1 0 0,0 1 0,1-1 0,-1 1 0,1 0 0,0-1 0,0 1 0,1 0 0,0 1 0,0-1 0,0 6 0,1-10-69,1 0 0,0 0-1,-1 0 1,1 0 0,0 0 0,0-1-1,0 1 1,0 0 0,0 0 0,0-1 0,1 1-1,-1-1 1,1 1 0,-1-1 0,1 0-1,-1 1 1,1-1 0,0 0 0,-1 0 0,1 0-1,0 0 1,0-1 0,0 1 0,0 0-1,0-1 1,0 1 0,0-1 0,0 0 0,2 1-1,11 1-1454,1-1 1,27 0-1,-31-1 421,46-2-6211,3-9-4655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54.2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146 184 22197,'0'0'3924,"-10"-1"-732,5 0-3064,0 0 0,0 1 0,0 0 0,0 0 0,0 0 0,0 0 0,0 1-1,0 0 1,0 0 0,1 1 0,-1-1 0,0 1 0,0 0 0,1 0 0,0 0 0,-1 1 0,1 0 0,0 0 0,0 0 0,0 0-1,0 0 1,1 1 0,0 0 0,-1 0 0,1 0 0,-2 5 0,3-7-128,0 1 0,0 0 0,0 1 0,1-1 0,0 0 0,-1 0 0,1 1 0,0-1 0,1 0 0,-1 1 0,1-1 0,-1 1 0,1 4 0,1-7 0,-1 0 0,1 1 0,-1-1 0,1 0 0,-1 1 0,1-1 0,0 0 0,0 0 0,0 1 0,0-1 0,0 0 0,0 0 0,0 0 0,0 0 0,0-1 0,1 1 0,-1 0 0,0 0 0,0-1 0,1 1 0,-1 0 0,1-1 0,-1 0 0,0 1 0,1-1 0,-1 0 0,1 0 0,-1 0 0,1 1 0,-1-2 0,1 1 0,1 0 0,7-1 0,-1 0 0,1 0 0,-1-1 0,0 0 0,0-1 0,0 0 0,0 0 0,0-1 0,0 0 0,-1-1 0,0 0 0,0 0 0,0-1 0,-1 0 0,0 0 0,0-1 0,0 0 0,10-14 0,-1 1 0,-1-1 0,-1-1 0,-1-1 0,-1 0 0,16-42 0,-18 29 0,-8 27 0,-7 23 0,-25 67 34,21-62-63,1 1 1,0 0-1,2 0 0,0 1 1,1 0-1,2 0 0,0 0 0,0 28 1,3-47-122,0-1 1,0 1-1,0-1 1,1 1-1,-1-1 0,0 1 1,1-1-1,-1 1 1,1-1-1,0 0 1,-1 1-1,1-1 0,0 0 1,0 0-1,0 0 1,0 1-1,0-1 1,0 0-1,0 0 1,0 0-1,0 0 0,1-1 1,-1 1-1,0 0 1,3 0-1,-1 1-866,1-1 1,0-1-1,0 1 0,0 0 0,0-1 0,0 0 0,0 0 1,5-1-1,13-2-8535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54.9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53 19603,'0'0'7836,"0"9"-6245,0-8-1536,0 1 0,0-1 0,0 1 0,0-1 0,0 1 0,1 0 0,-1-1-1,0 1 1,1-1 0,-1 1 0,1-1 0,0 1 0,-1-1 0,1 1 0,0-1 0,0 0 0,0 1 0,0-1 0,0 0-1,0 0 1,0 0 0,0 0 0,0 0 0,1 0 0,-1 0 0,0 0 0,1 0 0,-1-1 0,2 2 0,3-1 75,0 0 0,-1 0 1,1-1-1,0 0 1,0 0-1,0 0 1,0-1-1,0 1 1,8-4-1,-5 2-41,0 0 0,-1-1 0,1 0-1,0-1 1,15-8 0,-21 10-78,-1 1 1,1-1-1,0 0 1,-1 0-1,0 0 1,1 0-1,-1 0 0,0 0 1,0-1-1,0 1 1,0-1-1,-1 1 1,1-1-1,-1 0 1,1 0-1,-1 0 1,0 0-1,0 0 1,0 0-1,-1 0 1,1-3-1,-1 5-11,0 1 0,0-1 0,0 0 0,-1 0 0,1 1 0,0-1 0,0 0 0,-1 1 0,1-1 0,-1 0 0,1 1 0,-1-1 0,1 0 0,-1 1 0,1-1 0,-1 1 0,1-1 0,-1 1 0,0-1 0,1 1 0,-1 0 0,0-1 0,1 1 0,-1 0 0,0-1 0,1 1 0,-1 0 0,0 0 0,0 0 0,0 0 0,1-1 0,-1 1 0,0 0 0,0 1 0,1-1 0,-1 0 0,0 0 0,0 0 0,1 0 0,-1 0 0,0 1 0,0-1 0,1 0 0,-1 1 0,0-1 0,0 1 0,-3 0 0,0 1 0,0-1 0,0 1 0,0 0 0,0 0 0,0 1 0,-4 3 0,3-2 0,1 0 0,0 0 0,1 1 0,-1-1 0,1 1 0,-1 0 0,2 0 0,-1 0 0,0 1 0,1-1 0,0 1 0,0-1 0,1 1 0,0 0 0,0-1 0,0 1 0,0 0 0,1 6 0,1-11 0,-1 0 0,1 0 0,0 1 0,0-1 0,-1 0 0,1 0 0,0 0 0,0-1 0,0 1 0,0 0 0,0 0 0,0 0 0,1-1 0,-1 1 0,0-1 0,0 1 0,0-1 0,1 1 0,-1-1 0,0 0 0,0 1 0,1-1 0,-1 0 0,0 0 0,1 0 0,0 0 0,44-1 0,-37 1 0,8-3 0,-1 0 0,1-1 0,-1 0 0,0-1 0,0-1 0,23-12 0,-19 9 0,-1 0 0,1 2 0,32-8 0,-51 15 0,1-1 0,0 1 0,0 0 0,0 0 0,-1 0 0,1 0 0,0 0 0,0 0 0,0 0 0,0 0 0,-1 1 0,1-1 0,0 1 0,0-1 0,-1 1 0,1 0 0,0 0 0,-1 0 0,1 0 0,-1 0 0,2 1 0,18 33 0,-21-32 0,2 0 0,-1 0 0,0 0 0,1 0 0,-1 0 0,1 0 0,0 0 0,0 0 0,0 0 0,0-1 0,1 1 0,-1-1 0,1 0 0,0 0 0,-1 1 0,1-2 0,0 1 0,0 0 0,5 1 0,9 0 0,1-1 0,-1 0 0,1-1 0,0-2 0,-1 1 0,1-2 0,-1-1 0,27-6 0,-16 3 0,-1 2 0,36-1 0,-61 5 0,1 0 0,-1 0 0,1 1 0,-1-1 0,1 1 0,-1 0 0,1 0 0,-1 0 0,0 0 0,1 0 0,-1 0 0,4 3 0,-3-2 0,-1 0 0,0-1 0,1 1 0,-1-1 0,1 0 0,0 0 0,-1 0 0,1 0 0,0-1 0,-1 1 0,1-1 0,0 1 0,3-1 0,14-1 0,1-1 0,-1-1 0,21-6 0,-23 4 0,0 2 0,0 0 0,0 1 0,21 0 0,-38 3-40,0 0 0,0 0 0,-1-1 0,1 1 1,0 0-1,-1 0 0,1 0 0,0 0 0,-1 0 0,1 1 0,-1-1 0,1 0 1,-1 0-1,0 0 0,1 0 0,-1 0 0,0 1 0,0-1 0,0 0 0,0 0 0,0 0 1,0 1-1,0-1 0,0 0 0,-1 0 0,1 0 0,0 0 0,-1 1 0,0 0 1,1 18-4418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55.4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 6 3812,'9'-5'17584,"-9"15"-14733,-3 24-1506,-9 12 737,1 9-576,-3 11-674,2 3-415,2-6-257,4-5-96,6-8-32,0-11-320,0-13-961,9-8-417,-1-11-960,-4-7-1346,-4-5-2755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55.8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5 200 15054,'-1'-12'2696,"0"3"-2319,-2-45 3388,3 50-3431,1 1 0,-1-1-1,1 0 1,0 1 0,0-1-1,0 1 1,1-1 0,-1 1-1,1 0 1,0-1 0,-1 1-1,1 0 1,1 0 0,-1 0-1,4-3 1,4-2-50,0 1 0,0 0-1,1 1 1,0 0 0,0 1-1,1 0 1,0 0 0,-1 2 0,1-1-1,1 2 1,18-3 0,12 1 781,84 3 1,-109 2-1066,1 1 0,0 1 0,0 0 0,30 11 0,-44-12 0,1 0 0,0 0 0,-1 1 0,0 0 0,1 0 0,-1 1 0,0 0 0,5 5 0,-8-7 0,0 0 0,0 0 0,-1 0 0,1 1 0,-1-1 0,0 0 0,1 1 0,-1-1 0,0 1 0,0-1 0,-1 1 0,1 0 0,0-1 0,-1 1 0,0 0 0,0 0 0,0-1 0,0 1 0,0 3 0,-2-1 0,1 0 0,-1 1 0,-1-1 0,1 0 0,-1 0 0,0 0 0,0 0 0,0-1 0,-1 1 0,1-1 0,-1 0 0,0 0 0,0 0 0,-1-1 0,1 1 0,-1-1 0,-8 4 0,-12 8 0,-54 21 0,73-34 0,-13 7 0,0-2 0,-1 0 0,1-2 0,-1 0 0,-36 4 0,105-9-1884,29 0-5281,-19 0-602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56.1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285 88 17489,'-10'0'5375,"-15"-3"-3666,1-1-1,0-1 0,0-1 0,-23-9 1,40 12-1629,-1 1 1,1 1-1,-1-1 0,1 1 1,-1 0-1,1 1 1,-1 0-1,1 0 1,-1 0-1,-7 3 1,13-3-69,0 1 1,-1-1-1,1 1 1,0 0-1,0 0 1,0 0-1,0 0 1,0 0-1,1 1 1,-1-1-1,0 1 1,1-1 0,-1 1-1,1-1 1,-1 1-1,1 0 1,0 0-1,-1-1 1,1 1-1,0 0 1,0 0-1,1 1 1,-1-1-1,0 0 1,1 0 0,-1 0-1,1 0 1,-1 0-1,1 1 1,0-1-1,0 0 1,0 0-1,1 1 1,-1-1-1,0 0 1,1 0-1,0 3 1,0-2-13,0 0 0,0-1 0,1 1 0,-1 0 0,1 0 0,-1-1 0,1 1 0,0-1 0,0 0 0,0 1 0,0-1 0,0 0 0,1 0 0,-1 0 0,1-1 0,-1 1 0,1-1 0,-1 1 0,1-1 0,0 0 0,0 0 0,0 0 0,4 1 0,9 2 0,1-1 0,32 3 0,-45-6 0,11 2 0,14 1 0,0-2 0,0 0 0,33-5 0,-56 4 0,0-1 0,-1 0 0,1 0 0,-1 0 0,1 0 0,-1-1 0,0 0 0,0 0 0,0 0 0,0-1 0,0 0 0,0 0 0,0 0 0,-1-1 0,0 1 0,0-1 0,0 0 0,0 0 0,0 0 0,-1-1 0,0 0 0,0 1 0,3-7 0,-5 9 0,1-1 0,-1 0 0,0 0 0,-1 1 0,1-1 0,0 0 0,-1 0 0,0 0 0,1 0 0,-1 0 0,0 0 0,-1 0 0,1 0 0,0 0 0,-1 1 0,0-1 0,1 0 0,-1 0 0,0 0 0,0 1 0,-1-1 0,1 1 0,-1-1 0,1 1 0,-1-1 0,0 1 0,0 0 0,0 0 0,0 0 0,0 0 0,-5-3 0,2 2 0,-1 0 0,1 0 0,-1 1 0,0 0 0,0 0 0,1 1 0,-1 0 0,-1 0 0,1 0 0,0 0 0,0 1 0,0 0 0,0 1 0,-9 1 0,2 8-3112,13-10 2985,0 0 1,0 0-1,0 0 1,0 1-1,-1-1 1,1 0-1,0 0 1,0 1-1,0-1 1,0 0 0,0 1-1,0-1 1,0 0-1,0 0 1,0 1-1,0-1 1,0 0-1,0 0 1,0 1-1,0-1 1,0 0-1,0 0 1,1 1-1,-1-1 1,0 0-1,0 0 1,0 1 0,0-1-1,0 0 1,1 0-1,-1 0 1,0 1-1,0-1 1,0 0-1,1 0 1,-1 0-1,0 1 1,0-1-1,0 0 1,1 0-1,-1 0 1,0 0-1,0 0 1,1 0 0,-1 0-1,0 0 1,0 0-1,1 0 1,-1 0-1,0 0 1,1 0-1,-1 0 1,0 0-1,1 0 1,13 1-8416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4:56.5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 0 19795,'0'0'3971,"1"61"-703,-1-18-706,-12 7-32,-3 8-1889,0 3-641,2-1 0,6-6 0,7-8 0,0-6 0,15-8 0,8-11 0,6-10 0,-4-7 0,-2-4-9033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02.8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183 118 18289,'3'-8'2744,"2"0"-1777,-2-1 0,1 1 1,-1-1-1,-1 0 0,1 0 0,0-10 0,-3 17-791,0 1 0,0-1 0,0 1 1,0-1-1,0 1 0,0-1 0,0 1 0,-1-1 0,1 1 0,-1-1 1,1 1-1,-1-1 0,0 1 0,1-1 0,-1 1 0,0 0 0,0 0 1,0-1-1,0 1 0,-1-1 0,0 1-146,0 0 0,0 0 0,-1 0 0,1 0 0,0 0 0,-1 1 0,1-1 0,0 1 0,-1 0-1,1-1 1,-1 1 0,1 0 0,-1 0 0,1 1 0,0-1 0,-1 0 0,-3 2 0,-1 1-31,0-1-1,0 1 1,0 0-1,0 1 1,1 0-1,0 0 1,0 0-1,0 1 1,0 0 0,0 0-1,1 0 1,0 1-1,0 0 1,1 0-1,0 0 1,0 0 0,0 1-1,1-1 1,-1 1-1,2 0 1,-1 0-1,1 0 1,0 1-1,0-1 1,0 14 0,2-20-9,0-1 1,0 1 0,0 0 0,0 0-1,1 0 1,-1 0 0,0 0-1,1 0 1,-1 0 0,0-1 0,1 1-1,-1 0 1,1 0 0,-1 0 0,1-1-1,0 1 1,-1 0 0,1-1-1,0 1 1,-1 0 0,1-1 0,0 1-1,0-1 1,-1 1 0,1-1 0,0 0-1,0 1 1,0-1 0,0 0-1,0 0 1,1 1 0,40 1-43,-3 2 91,-34-1-56,-1 0 0,1 1 0,-1 0-1,0 0 1,0 0 0,-1 0 0,1 0 0,-1 1 0,0-1 0,0 1-1,-1 0 1,1 0 0,-1 0 0,0 1 0,-1-1 0,3 10 0,2 10 12,-2-1 1,3 33 0,-5-31 141,-1 0 1,-1 0 0,-2 0 0,-5 35-1,6-54-105,-1 0-1,1 0 0,-1-1 1,0 1-1,-1 0 0,1-1 0,-1 0 1,-1 1-1,1-1 0,-1-1 1,0 1-1,0 0 0,-1-1 1,0 0-1,0 0 0,0 0 0,0-1 1,-1 0-1,0 0 0,0 0 1,-8 3-1,12-5-31,-1-1 0,1-1 0,-1 1 0,1 0 0,-1 0 0,0-1 0,1 0 0,-1 1 0,0-1 0,1 0 0,-1 0 0,0-1 0,1 1 0,-1 0 0,0-1 0,1 0 0,-1 1 0,1-1 0,-1 0 0,1 0 0,-1-1 0,1 1 0,0 0 0,-1-1 0,1 0 0,0 1 0,0-1 0,0 0 0,1 0 0,-1 0 0,0 0 0,1 0 0,-1-1 0,1 1 0,0 0 0,-1-1 0,1 1 0,0-1 0,1 1 0,-2-5 0,-2-9 0,0 1 0,1-1 0,1 0 0,0 1 0,1-25 0,1 28-16,2 1 1,-1 0-1,1-1 0,1 1 0,0 0 1,1 0-1,0 0 0,0 1 0,1-1 1,1 1-1,0 0 0,0 1 0,1 0 1,0 0-1,1 0 0,11-11 0,14-9-526,1 1-1,72-44 1,-100 68 430,24-19-4092,-5-2-3299,-4-1-4567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03.4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185 0 14414,'0'0'15043,"-5"12"-14552,-63 132 793,-27 66 48,92-200-1309,0-1-1,0 1 1,0 0-1,2 0 1,-1 0-1,0 15 1,2-22-22,1 0 1,-1 0-1,0 0 1,1-1 0,0 1-1,0 0 1,0-1 0,0 1-1,0-1 1,0 1-1,1-1 1,-1 1 0,1-1-1,-1 0 1,1 0 0,0 0-1,0 0 1,0 0-1,0 0 1,1 0 0,-1-1-1,0 1 1,1-1 0,-1 0-1,1 1 1,-1-1-1,5 1 1,5 2-521,1-1-1,-1 0 1,1-1-1,0 0 1,0-1-1,0 0 1,25-3-1,-30 2 75,-1-1 0,0-1 0,1 1 0,-1-1 0,0 0 1,0-1-1,0 0 0,-1 0 0,1 0 0,-1-1 0,0 0 0,1 0 0,-2-1 0,1 1 0,7-9 0,5-14-6185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03.9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1 18834,'0'0'9833,"11"67"-8648,-11-31-704,-6 7-321,-7 2-96,1-2-32,-4 1-32,3-8-384,3-4-802,3-8-1056,7-7-1281,0-6-321,0-9 97,11-2-1346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04.5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249 0 11211,'0'0'13420,"-1"9"-12085,-4 32-409,-2 1 0,-2-2 1,-18 52-1,13-48-152,2 1 0,2 0 0,-5 49 0,13-77-774,1-8 0,0-1 0,0 0 0,1 1 0,0 0 0,0-1 0,1 1 0,0-1 0,0 0 0,5 13 0,-6-21-14,0 1-1,0-1 1,0 0 0,0 0 0,0 0-1,0 1 1,0-1 0,0 0-1,0 0 1,0 0 0,0 1 0,1-1-1,-1 0 1,0 0 0,0 0 0,0 0-1,0 1 1,0-1 0,0 0-1,1 0 1,-1 0 0,0 0 0,0 0-1,0 0 1,0 0 0,1 1-1,-1-1 1,0 0 0,0 0 0,0 0-1,1 0 1,-1 0 0,0 0-1,0 0 1,0 0 0,1 0 0,-1 0-1,0 0 1,0 0 0,0 0-1,1 0 1,-1 0 0,0 0 0,0 0-1,0-1 1,1 1 0,-1 0 0,0 0-1,0 0 1,0 0 0,0 0-1,1 0 1,-1 0 0,0-1 0,4-15-1873,-5-22-2370,-4 22 2553,0-1 0,0 1 0,-2 0 0,0 0 0,-1 1 0,-12-19 0,-22-27-776,-1 4 6435,36 48-2337,5 8-1082,1-1 0,0 1 0,0 0 1,0 0-1,0-1 0,0 1 0,0-1 1,0 1-1,0-1 0,0 0 0,1 1 1,-1-1-1,0 0 0,1 1 0,0-1 1,-1-2-1,2 4-122,1-1 0,-1 0-1,0 1 1,1 0 0,-1-1 0,1 1 0,-1 0 0,1-1 0,-1 1 0,0 0 0,1 0 0,-1 0-1,1 0 1,-1 1 0,3-1 0,18 1-1653,53 1 2173,32-1-1120,-38-6-4667,-25-5-4127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06.8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55 13357,'-19'-9'9434,"29"3"-5760,44 1-3318,-43 4 454,61-6-271,199-14 1064,-90 16-5666,-189 6 2248,-1 0-1,1 1 1,-1 0 0,-14 5 0,-18 5-3267,-4-4-2434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07.1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230 0 16207,'0'0'7784,"9"1"-6055,17 1-882,-9-1-75,0 0 0,-1 1 1,1 1-1,16 5 0,-30-7-682,1 0 0,-1 0 0,1 1 0,-1-1 0,0 1 0,0 0 0,0 0 0,0 0 0,0 0 0,0 0 0,0 1 0,0-1 0,-1 1 0,0 0 0,1 0 0,-1-1 0,0 2-1,0-1 1,-1 0 0,1 0 0,-1 1 0,1-1 0,-1 0 0,0 1 0,0 4 0,0 4-90,-1-1 0,-1 1 0,0-1 0,-1 0 0,0 0 0,-1 1 0,0-1 0,-1-1 0,0 1 0,0 0 0,-1-1 0,-1 0 0,0 0 0,-11 14 0,-4 4 0,-2-1 0,-1-1 0,-40 33 0,-167 115 0,223-166 0,10-4 0,21-3 0,35-11 0,11-4 0,0 2 0,0 4 0,1 3 0,75 3 0,-131 3-1061,-1 1-1,0 1 1,20 5 0,9 3-5360,-20-9-6679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09.6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100 56 10730,'7'-39'6122,"-4"23"2705,-2 45-6784,-4 5-1607,-1 1-1,-2-1 1,-1 0-1,-1 0 1,-19 46 0,15-48-31,1 1 0,2 1 0,1 0 1,2 0-1,-3 50 0,9-84-405,0 0 0,0 0 0,0 0 0,0 1 0,0-1 0,0 0 0,0 0 0,0 0 0,0 1 0,0-1 0,0 0 0,0 0 0,0 0 0,0 0 0,0 1 0,0-1 0,0 0 0,1 0 0,-1 0 0,0 0 0,0 0 0,0 1 0,0-1 0,0 0 0,0 0 0,1 0 0,-1 0 0,0 0 0,0 0 0,0 0 0,1 0 0,-1 0 0,0 1 0,0-1 0,0 0 0,0 0 0,1 0 0,-1 0 0,0 0 0,0 0 0,0 0 0,1 0 0,-1 0 0,0 0 0,0-1 0,0 1 0,0 0 0,1 0 0,-1 0 0,0 0 0,0 0 0,0 0 0,1 0 0,15-10 0,10-13 0,43-62 0,-44 52 0,34-35 0,-59 68 0,0 0 0,0-1 0,0 1 0,0 0 0,1-1 0,-1 1 0,0 0 0,0-1 0,1 1 0,-1 0 0,0-1 0,1 1 0,-1 0 0,0 0 0,1 0 0,-1-1 0,0 1 0,1 0 0,-1 0 0,0 0 0,1 0 0,-1-1 0,1 1 0,-1 0 0,0 0 0,1 0 0,-1 0 0,1 0 0,-1 0 0,1 0 0,-1 0 0,0 0 0,1 1 0,-1-1 0,0 0 0,1 0 0,-1 0 0,1 0 0,-1 1 0,0-1 0,1 0 0,-1 0 0,4 21 0,-10 31 0,-11 17 0,11-49 0,1 1 0,1-1 0,0 1 0,0 34 0,4-54 0,1 0 0,-1 0 0,0 0 0,1 0 0,-1 0 0,1 0 0,-1 0 0,1 0 0,-1 0 0,1 0 0,-1-1 0,1 1 0,0 0 0,0 0 0,-1-1 0,1 1 0,0 0 0,0-1 0,0 1 0,0-1 0,0 1 0,0-1 0,0 0 0,0 1 0,0-1 0,0 0 0,0 0 0,0 0 0,0 1 0,0-1 0,0 0 0,0 0 0,0-1 0,0 1 0,0 0 0,0 0 0,2-1 0,42-11 0,-31 4 0,0-1 0,-1 0 0,0-1 0,-1 0 0,0-1 0,-1 0 0,0-1 0,10-14 0,0-3 0,-1-1 0,24-48 0,-68 120 0,14-28 0,1 0 0,1 1 0,0 0 0,1 0 0,1 1 0,0 0 0,-4 19 0,10-35 0,0 1 0,0-1 0,0 1 0,0-1 0,0 0 0,0 1 0,0-1 0,0 0 0,1 1 0,-1-1 0,0 1 0,0-1 0,0 0 0,0 1 0,0-1 0,1 0 0,-1 1 0,0-1 0,0 0 0,1 1 0,-1-1 0,0 0 0,0 1 0,1-1 0,-1 0 0,0 0 0,1 0 0,-1 1 0,0-1 0,1 0 0,-1 0 0,0 0 0,1 0 0,-1 1 0,1-1 0,0 0 0,20-2 0,20-13 0,75-55 0,-18 9 0,-75 54 0,-22 7 0,-1 0 0,1 1 0,-1-1 0,1 0 0,-1 0 0,1 0 0,-1 1 0,1-1 0,-1 0 0,1 0 0,-1 1 0,1-1 0,-1 0 0,0 1 0,1-1 0,-1 1 0,0-1 0,1 0 0,-1 1 0,0-1 0,1 1 0,-1-1 0,0 1 0,0-1 0,1 1 0,-1 4 0,1 1 0,0-1 0,-1 0 0,0 0 0,-1 0 0,0 9 0,0-10 0,0 0 0,1 0 0,0 0 0,-1 0 0,2 0 0,-1 1 0,0-1 0,1 0 0,1 4 0,-1-7 0,0 0 0,0 0 0,0 0 0,0-1 0,0 1 0,0-1 0,0 1 0,0-1 0,0 1 0,0-1 0,0 1 0,0-1 0,1 0 0,-1 0 0,0 0 0,0 0 0,0 0 0,1 0 0,-1 0 0,0 0 0,0 0 0,0 0 0,1-1 0,-1 1 0,0 0 0,0-1 0,0 1 0,2-2 0,33-15 0,-35 16 0,8-4 0,-5 3 0,-1-1 0,1 1 0,0 0 0,0-1 0,0 2 0,1-1 0,-1 1 0,0-1 0,1 1 0,-1 0 0,0 1 0,1-1 0,-1 1 0,1 0 0,5 0 0,-9 1 0,1 0 0,-1 0 0,0 0 0,0 0 0,0 0 0,-1 0 0,1 0 0,0 0 0,0 0 0,0 1 0,-1-1 0,1 0 0,-1 1 0,1-1 0,-1 0 0,1 1 0,-1-1 0,0 0 0,0 1 0,0-1 0,0 1 0,0-1 0,0 0 0,0 1 0,0-1 0,0 1 0,-2 2 0,-8 39 0,9-41-273,0 1 1,-1-1-1,1 1 0,-1-1 0,0 1 1,1-1-1,-1 0 0,0 0 1,0 1-1,-1-2 0,-3 4 1,3-16-13913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09.9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19763,'0'0'4676,"20"49"-13548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10.3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34 192 20403,'0'0'11211,"10"-5"-10426,1-1-733,1-1 1,-2 0 0,1-1 0,-1 0-1,18-19 1,-24 24-51,-1-1 1,0 0-1,1 0 0,-1 0 1,0-1-1,-1 1 1,1-1-1,-1 1 0,0-1 1,0 0-1,0 0 0,-1 0 1,0 0-1,0 0 0,0 0 1,-1 0-1,1-1 1,-1 1-1,0 0 0,-1 0 1,0-5-1,0 9-2,1 0 0,0 0 0,-1 0 0,1 0 0,-1 0 0,0 1 0,1-1 0,-1 0 0,0 0 0,1 1 0,-1-1 0,0 0 0,0 1 0,0-1 0,1 1 0,-1-1 0,0 1 0,0-1 0,0 1 0,0 0 0,0-1 0,0 1 0,0 0 0,0 0 0,0 0 0,0 0 0,0 0 0,0 0 0,0 0 0,0 0 0,0 0 0,0 0 0,0 1 0,0-1 0,0 0 0,0 1 0,0-1 0,-1 1 0,-2 0 0,1 1 0,-1 0 0,0-1 0,0 1 0,1 0 0,-1 1 0,1-1 0,-5 5 0,-2 4 0,1 0 0,0 1 0,1 1 0,0 0 0,1 0 0,0 0 0,1 1 0,1-1 0,0 2 0,1-1 0,0 0 0,1 1 0,1 0 0,-1 20 0,3-33 0,0 0 0,0 1 0,1-1 0,-1 0 0,1 0 0,-1 1 0,1-1 0,0 0 0,-1 0 0,1 0 0,0 0 0,1 0 0,-1 0 0,0 0 0,1 0 0,-1-1 0,1 1 0,-1 0 0,1-1 0,0 1 0,-1-1 0,1 0 0,0 0 0,0 1 0,0-1 0,0 0 0,0-1 0,1 1 0,-1 0 0,0-1 0,0 1 0,0-1 0,1 1 0,-1-1 0,0 0 0,0 0 0,3 0 0,3 0 0,0-1 0,0 0 0,0 0 0,0 0 0,0-1 0,-1 0 0,1 0 0,-1-1 0,14-6 0,-1-5 0,-1-1 0,0 0 0,-1-1 0,0-2 0,24-30 0,16-16 0,-58 64 0,0 0 0,0 0 0,1 0 0,-1-1 0,0 1 0,0 0 0,0 0 0,0 0 0,0 0 0,0-1 0,0 1 0,0 0 0,1 0 0,-1 0 0,0 0 0,0 0 0,0 0 0,0-1 0,1 1 0,-1 0 0,0 0 0,0 0 0,0 0 0,0 0 0,1 0 0,-1 0 0,0 0 0,0 0 0,0 0 0,1 0 0,-1 0 0,0 0 0,0 0 0,0 0 0,1 0 0,-1 0 0,0 0 0,0 0 0,0 0 0,0 0 0,1 0 0,-1 0 0,0 0 0,0 1 0,0-1 0,0 0 0,1 0 0,-1 0 0,0 0 0,0 0 0,0 0 0,0 1 0,0-1 0,0 0 0,1 0 0,-1 0 0,0 0 0,0 1 0,0-1 0,0 19 0,-7 21 0,3-30 0,2-1 0,-1 0 0,1 1 0,1 0 0,0 0 0,0-1 0,1 1 0,1 13 0,-1-22 0,1 0 0,0 0 0,0 0 0,-1 0 0,1 0 0,0 0 0,0 0 0,0 0 0,0 0 0,0-1 0,0 1 0,0 0 0,0-1 0,1 1 0,-1-1 0,0 1 0,0-1 0,0 0 0,1 1 0,-1-1 0,0 0 0,1 0 0,-1 0 0,0 0 0,0 0 0,1 0 0,-1 0 0,2-1 0,37-6 0,-26 1 0,-1-1 0,0 0 0,-1-1 0,13-10 0,-13 9 0,0 1 0,1 0 0,22-11 0,-35 19 0,0 0 0,1 0 0,-1 0 0,0 0 0,0 0 0,1-1 0,-1 1 0,0 0 0,1 0 0,-1 0 0,0 0 0,1 0 0,-1 0 0,0 0 0,1 0 0,-1 0 0,0 0 0,0 0 0,1 0 0,-1 0 0,0 0 0,1 0 0,-1 0 0,0 1 0,1-1 0,-1 0 0,0 0 0,0 0 0,1 0 0,-1 1 0,0-1 0,0 0 0,0 0 0,1 0 0,-1 1 0,0-1 0,0 0 0,0 0 0,1 1 0,-1-1 0,0 0 0,0 1 0,-1 18 0,-12 23 0,12-40 0,-1 4 0,0-1 0,0 1 0,0 0 0,0 0 0,1-1 0,0 1 0,-1 7 0,3-13 0,1 0 0,-1 0 0,0 0 0,1-1 0,-1 1 0,0 0 0,0-1 0,0 1 0,1-1 0,-1 1 0,0-1 0,0 0 0,0 1 0,0-1 0,0 0 0,2-2 0,27-26-2633,-4-6-6110,-6 1-6498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10.6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24311,'0'0'8456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11.5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1 15246,'0'0'10047,"5"11"-9118,2 10-417,-1 0 0,-1 1-1,-1-1 1,-1 1 0,-1 0-1,-1 32 1,-40 416 2448,37-461-2957,0 13-3,2-22 0,0 0 0,0 0 0,0 0 0,0 0 0,0 0 0,0 0 0,0 0 0,0 0 0,1 0 0,-1 0 0,0 0 0,0 0 0,0 0 0,0 0 0,6-35 0,1-14 0,-2 0 0,-2 0 0,-2 0 0,-7-50 0,2 76 0,4 26 0,0 2 0,1 0 0,0-1 0,-1 1 0,2 0 0,-1 0 0,0-1 0,3 5 0,-1-4 0,0 0 0,0 0 0,0 0 0,1-1 0,-1 0 0,1 1 0,0-1 0,1-1 0,-1 1 0,1-1 0,-1 1 0,1-1 0,0-1 0,0 1 0,1-1 0,-1 0 0,0 0 0,1 0 0,-1-1 0,1 1 0,-1-2 0,1 1 0,0 0 0,0-1 0,-1 0 0,1-1 0,0 1 0,-1-1 0,1 0 0,-1 0 0,1-1 0,-1 0 0,1 0 0,-1 0 0,0-1 0,6-3 0,5-2 0,-1-1 0,-1-1 0,1 0 0,-2-1 0,1-1 0,-2 0 0,1-1 0,-2 0 0,0 0 0,0-1 0,-1-1 0,-1 0 0,-1 0 0,0-1 0,-1 0 0,0-1 0,-1 1 0,-1-1 0,-1 0 0,-1 0 0,0-1 0,-1 1 0,-1-1 0,-1-30 0,0 47 0,0-1 0,-1 0 0,1 1 0,0-1 0,-1 0 0,1 1 0,-1-1 0,1 1 0,-1-1 0,0 1 0,0-1 0,1 1 0,-1-1 0,0 1 0,0 0 0,-2-2 0,2 2 0,0 1 0,1-1 0,-1 1 0,0 0 0,0-1 0,0 1 0,0 0 0,0 0 0,0 0 0,1 0 0,-1 0 0,0 0 0,0 0 0,0 0 0,0 0 0,0 0 0,0 0 0,0 0 0,1 0 0,-1 1 0,-1 0 0,-2 1 0,0 0 0,0 0 0,1 0 0,-1 1 0,1 0 0,0 0 0,0 0 0,0 0 0,0 0 0,-3 6 0,-15 23 0,-30 61 0,45-79 0,1-1 0,0 1 0,0 1 0,2-1 0,0 1 0,0-1 0,0 25 0,3-37 0,0 1 0,0-1 0,0 0 0,1 0 0,-1 0 0,1 0 0,-1 1 0,1-1 0,0 0 0,0 0 0,0 0 0,0 0 0,0 0 0,1-1 0,-1 1 0,0 0 0,1-1 0,-1 1 0,1 0 0,3 1 0,-1 0 0,1-1 0,-1 1 0,1-1 0,0 0 0,0 0 0,0-1 0,0 0 0,9 2 0,-1-2 0,-1 0 0,1-1 0,-1 0 0,0-1 0,1 0 0,-1-1 0,14-4 0,-19 4 0,0-1 0,0 1 0,0-2 0,0 1 0,0-1 0,-1 0 0,0 0 0,1-1 0,-2 0 0,1 0 0,-1 0 0,1-1 0,-1 0 0,-1 0 0,1 0 0,-1 0 0,4-9 0,-27 38 0,12-9 0,0 1 0,1 0 0,1 0 0,0 1 0,1-1 0,1 1 0,0 0 0,-1 30 0,4-45-20,0 0 0,0 0-1,1-1 1,-1 1 0,0 0 0,0 0 0,0 0-1,0 0 1,1-1 0,-1 1 0,0 0 0,1 0 0,-1-1-1,1 1 1,-1 0 0,1-1 0,-1 1 0,1 0-1,-1-1 1,1 1 0,0-1 0,-1 1 0,1-1-1,0 1 1,-1-1 0,1 1 0,0-1 0,0 0-1,29 2-1559,-25-3 1071,0 0 0,0 0 0,0-1 0,0 1 1,0-1-1,0 0 0,-1 0 0,1-1 0,7-5 0,0-8-7958,-2-4-7457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11.9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17072,'0'0'15215,"1"8"-15077,5 34-127,-6-42-257,9-10-2922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12.2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11 114 10282,'0'3'11284,"6"-2"-4488,19-5-2543,23-11-4213,13-22 100,-58 35-142,-1 1 1,1-2-1,0 1 1,-1 0-1,1-1 1,-1 1-1,0-1 1,1 1-1,-1-1 0,-1 0 1,1 0-1,0 0 1,-1 0-1,1 0 1,-1-1-1,0 1 1,1-6-1,-2 9 2,0-1 0,0 1 0,-1-1 0,1 1 0,0 0 0,0-1 0,0 1 0,-1 0 0,1-1 0,0 1 0,0 0 0,-1-1 0,1 1 0,0 0 0,-1 0 0,1-1 0,0 1 0,-1 0 0,1 0 0,0-1 0,-1 1 0,1 0 0,-1 0 0,1 0 0,0 0 0,-1 0 0,1 0 0,-1 0 0,1 0 0,0 0 0,-1 0 0,1 0 0,-1 0 0,1 0 0,0 0 0,-2 0 0,-16 4 0,9 0 0,1 1 0,-1 0 0,1 0 0,0 1 0,0 0 0,1 0 0,0 1 0,0 0 0,-10 14 0,6-7 0,1 0 0,0 0 0,2 1 0,-13 28 0,20-40 0,-1 0 0,1 0 0,0 0 0,0 0 0,0 1 0,1-1 0,-1 0 0,1 0 0,0 1 0,0-1 0,0 0 0,0 1 0,1 4 0,0-7 0,0 0 0,0 1 0,0-1 0,0 0 0,0 1 0,0-1 0,1 0 0,-1 0 0,0 0 0,1 0 0,-1 0 0,0 0 0,1-1 0,-1 1 0,1 0 0,0-1 0,-1 1 0,1-1 0,-1 0 0,1 1 0,0-1 0,-1 0 0,1 0 0,0 0 0,-1 0 0,4-1 0,5 1-435,-1-1 1,1 0-1,-1 0 0,0-1 1,1 0-1,8-4 0,-7 2-673,-2-1-1,1 0 0,0 0 1,-1-1-1,0 0 1,-1-1-1,1 0 0,11-12 1,9-13-7973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12.7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144 236 18610,'-6'9'3042,"-10"17"-1100,0 1-1,1 0 0,-12 34 0,15-28-1591,2 0 0,1 1 1,1 0-1,2 0 0,-2 45 0,-3 45 130,20-164-323,1 0 1,2 1-1,20-43 0,6-18-17,-13 21-140,7-22 0,61-130 0,-92 228 0,1-1 0,0 1 0,1-1 0,-1 1 0,0 0 0,1-1 0,0 1 0,0 1 0,0-1 0,0 0 0,0 1 0,5-4 0,-7 6 0,0 0 0,0-1 0,0 1 0,-1 0 0,1 0 0,0-1 0,0 1 0,0 0 0,0 0 0,0 0 0,0 0 0,0 0 0,-1 0 0,1 0 0,0 1 0,0-1 0,0 0 0,0 0 0,0 1 0,0-1 0,1 1 0,-1 0 0,1 1 0,-1-1 0,0 0 0,0 1 0,1-1 0,-1 1 0,0 0 0,0-1 0,-1 1 0,1 0 0,0 0 0,0-1 0,-1 1 0,1 3 0,1 3 0,-1 0 0,1 1 0,-2 0 0,1-1 0,-1 1 0,-1-1 0,1 1 0,-2 0 0,1-1 0,-1 0 0,0 1 0,-1-1 0,-3 9 0,0-6 0,1 0 0,-1 0 0,-1 0 0,0-1 0,0 1 0,-1-2 0,-1 1 0,-12 10 0,21-19 0,0-1 0,0 0 0,0 0 0,0 1 0,0-1 0,0 0 0,0 0 0,0 1 0,0-1 0,0 0 0,0 0 0,0 1 0,1-1 0,-1 0 0,0 0 0,0 0 0,0 1 0,0-1 0,0 0 0,1 0 0,-1 0 0,0 1 0,0-1 0,0 0 0,1 0 0,-1 0 0,0 0 0,0 0 0,1 1 0,-1-1 0,0 0 0,0 0 0,1 0 0,-1 0 0,0 0 0,0 0 0,1 0 0,-1 0 0,0 0 0,0 0 0,1 0 0,-1 0 0,0 0 0,0 0 0,1 0 0,-1 0 0,0 0 0,0-1 0,1 1 0,-1 0 0,0 0 0,26 2 0,-19-2 0,1 2 0,-1-1 0,1 1 0,-1 1 0,0-1 0,0 1 0,0 1 0,-1-1 0,1 1 0,-1 0 0,0 1 0,0 0 0,11 10 0,-15-13 0,0 0 0,0 0 0,0 0 0,0 1 0,0-1 0,-1 0 0,1 1 0,-1-1 0,1 1 0,-1 0 0,0-1 0,0 1 0,0 0 0,0 0 0,-1 0 0,1-1 0,-1 1 0,0 0 0,0 0 0,0 0 0,0 0 0,0 0 0,0 0 0,-1 0 0,0 0 0,1-1 0,-1 1 0,0 0 0,0 0 0,-1-1 0,1 1 0,0 0 0,-1-1 0,0 0 0,-2 4 0,-1-1 0,0 0 0,0 0 0,0 0 0,-1 0 0,1-1 0,-1 0 0,0 0 0,-1 0 0,1-1 0,0 0 0,-1 0 0,0-1 0,0 0 0,0 0 0,0-1 0,0 1 0,0-2 0,-8 1 0,13-1-67,1 0 0,-1-1 1,1 1-1,-1-1 0,1 0 0,-1 1 1,1-1-1,-1 0 0,1 0 0,0 0 0,0 0 1,-1 0-1,1 0 0,0 0 0,0 0 1,0-1-1,0 1 0,0 0 0,1-1 0,-1 1 1,0-1-1,0 1 0,1-1 0,-1 1 1,1-1-1,0 1 0,-1-1 0,1-2 1,-1-1-567,0 0 1,1 0-1,0 0 1,0 0-1,0 0 1,1 0-1,-1 0 1,3-6-1,9-13-7657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13.1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82 12588,'0'0'14958,"8"0"-12572,1-1-2067,0-1-1,-1 0 0,1 0 1,-1-1-1,15-6 0,-20 8-279,0-1-1,-1 1 1,1 0-1,0-1 1,-1 0-1,1 1 1,-1-1-1,1 0 1,-1 0-1,0-1 1,0 1 0,0 0-1,0-1 1,0 1-1,0-1 1,-1 0-1,1 1 1,-1-1-1,0 0 1,0 0-1,0 0 1,0 0-1,0-4 1,-1 7-39,0-1 0,0 1 0,-1-1 0,1 1 0,0 0 0,-1 0 0,1-1 0,0 1 0,-1 0 0,1-1 0,0 1 0,-1 0 0,1 0 0,-1 0 0,1 0 0,-1-1 0,1 1 0,0 0 0,-1 0 0,1 0 0,-1 0 0,1 0 0,-1 0 0,1 0 0,-1 0 0,1 0 0,-1 0 0,1 0 0,0 1 0,-1-1 0,1 0 0,-1 0 0,1 0 0,0 0 0,-1 1 0,1-1 0,-1 0 0,1 0 0,-1 1 0,1-1 0,-7 6 0,0 0 0,0 0 0,0 1 0,1-1 0,0 1 0,0 1 0,1-1 0,0 1 0,1 0 0,-1 0 0,1 1 0,1-1 0,0 1 0,0 0 0,0-1 0,1 1 0,-1 14 0,3-22 0,0 0 0,0 0 0,0 0 0,0 0 0,0 0 0,1 0 0,-1 0 0,0 0 0,0 0 0,1 0 0,-1 0 0,1 0 0,-1 0 0,1 0 0,-1 0 0,1 0 0,0-1 0,-1 1 0,1 0 0,0 0 0,-1-1 0,1 1 0,0 0 0,2 0 0,28 6 0,-22-7 0,0 0 0,0-1 0,0 0 0,0-1 0,13-4 0,-7-1 0,0 0 0,0-1 0,0-1 0,-1-1 0,13-11 0,34-22 0,-60 43 0,-1 0 0,0 0 0,1-1 0,-1 1 0,0 0 0,1 0 0,-1-1 0,0 1 0,1 0 0,-1 0 0,1 0 0,-1 0 0,0 0 0,1 0 0,-1 0 0,1 0 0,-1 0 0,1 0 0,-1 0 0,0 0 0,1 0 0,-1 0 0,1 0 0,-1 0 0,0 0 0,1 1 0,-1-1 0,0 0 0,1 0 0,-1 0 0,1 1 0,-1-1 0,0 0 0,0 0 0,1 1 0,-1-1 0,0 0 0,1 1 0,-1-1 0,0 0 0,0 1 0,0-1 0,1 1 0,-1-1 0,0 0 0,0 1 0,0-1 0,0 1 0,0-1 0,0 0 0,0 1 0,0-1 0,0 1 0,0 0 0,1 35 0,-1-10 0,1-25 4,0 0 1,0-1-1,0 1 1,0 0-1,0-1 1,0 1-1,0-1 1,1 1-1,-1-1 1,0 1-1,0-1 1,1 0-1,-1 1 1,0-1-1,1 0 0,-1 0 1,0 0-1,0 0 1,3-1-1,30 0-308,-31 1 156,-2 0-114,-1 0 0,0 0 0,1 0 0,-1 0 1,0-1-1,1 1 0,-1 0 0,0 0 0,1 0 0,-1 0 0,0-1 0,1 1 0,-1 0 0,0 0 1,1-1-1,-1 1 0,0 0 0,0 0 0,1-1 0,-1 1 0,0 0 0,0-1 0,0 1 0,1 0 1,-1-1-1,0 1 0,0 0 0,0-1 0,0 1 0,0-1 0,0 1 0,0 0 0,0-1 0,0 1 1,0-1-1,0 1 0,0-1 0,0 1-313,1-15-12750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13.5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17969,'0'0'4516,"52"5"-5188,-16 5-3428,6 6-8873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13.8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73 231 21877,'0'0'8242,"-6"6"-7788,-34 42 630,37-43-1013,0-1-1,0 1 1,0 0 0,1 0 0,-1 0 0,1 0 0,0 0-1,1 1 1,-1-1 0,0 11 0,2-15-69,0-1 1,0 1-1,1-1 1,-1 0-1,0 1 0,0-1 1,1 1-1,-1-1 1,0 1-1,1-1 1,-1 0-1,0 1 0,1-1 1,-1 0-1,0 1 1,1-1-1,-1 0 0,1 0 1,-1 0-1,1 1 1,-1-1-1,1 0 0,-1 0 1,1 0-1,-1 0 1,1 0-1,-1 0 0,1 1 1,-1-1-1,1 0 1,-1-1-1,1 1 0,-1 0 1,1 0-1,-1 0 1,1 0-1,22-6 112,-12 0-103,1-1-1,-1 0 1,0-1 0,0-1-1,-1 1 1,-1-2 0,1 1-1,15-22 1,-5 3 0,-1-1-1,20-41 1,-30 53-11,-2 0 0,0-1 0,-1 1 0,6-27 0,-10 29 0,-5 12 0,-1 9 0,-9 14-33,2 1 1,1 0-1,1 1 1,0 0-1,2 1 1,1 0-1,0 0 1,2 0-1,1 0 1,-1 34-1,4-53-185,0-1-1,0 1 1,0-1-1,1 1 0,-1-1 1,1 1-1,0-1 1,0 1-1,0-1 0,1 0 1,-1 0-1,3 5 0,-2-6-148,-1-1 0,1 1-1,-1-1 1,1 1-1,0-1 1,0 1-1,-1-1 1,1 0-1,0 0 1,0 0-1,0 0 1,0 0 0,4 0-1,21 2-6534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14.2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1 20788,'0'0'8792,"-6"8"-6443,-16 27-1596,22-34-751,-1 1 0,0-1 0,1 0 0,-1 0 0,1 0 0,0 0 1,-1 0-1,1 0 0,0 0 0,0 1 0,0-1 0,0 0 0,0 0 0,0 0 1,0 1-1,0-1 0,0 0 0,0 0 0,1 0 0,-1 0 0,0 0 1,1 1-1,-1-1 0,1 0 0,-1 0 0,1 0 0,0 0 0,-1 0 0,1 0 1,0-1-1,0 1 0,0 0 0,0 0 0,0 0 0,0-1 0,0 1 1,0-1-1,0 1 0,0 0 0,0-1 0,0 0 0,0 1 0,0-1 1,0 0-1,0 1 0,1-1 0,-1 0 0,0 0 0,2 0 0,4 1-5,1 0-1,0 0 1,0-1-1,0 0 1,10-1-1,-16 0 4,1 0 0,0 0 0,-1 0 0,1 0 0,-1 0 0,1-1 0,-1 1 0,0-1 0,0 0 0,0 1 0,0-1 0,0 0 0,0 0 0,0 0 0,0-1 0,-1 1 0,1 0 0,-1-1 0,0 1 0,0-1 0,0 1 0,0-1 0,0 0 0,0 1 0,-1-1 0,1-3 0,-1 7 0,0-1 0,0 0 0,0 0 0,0 0 0,0 0 0,0 0 0,0 1 0,0-1 0,-1 0 0,1 0 0,0 0 0,0 0 0,0 0 0,0 0 0,0 1 0,0-1 0,-1 0 0,1 0 0,0 0 0,0 0 0,0 0 0,0 0 0,-1 0 0,1 0 0,0 0 0,0 0 0,0 0 0,0 0 0,0 0 0,-1 0 0,1 0 0,0 0 0,0 0 0,0 0 0,0 0 0,-1 0 0,1 0 0,0 0 0,0 0 0,0 0 0,0 0 0,-1 0 0,1-1 0,0 1 0,0 0 0,0 0 0,0 0 0,0 0 0,0 0 0,0 0 0,-1-1 0,1 1 0,0 0 0,0 0 0,0 0 0,0 0 0,0 0 0,0-1 0,0 1 0,0 0 0,0 0 0,0 0 0,0-1 0,-9 11 0,6-6 0,1 0 0,-1 1 0,1-1 0,1 1 0,-1-1 0,1 1 0,-1 0 0,1-1 0,0 1 0,1 0 0,-1 9 0,1-12 0,1 0 0,-1-1 0,1 1 0,-1 0 0,1-1 0,-1 1 0,1-1 0,0 1 0,-1-1 0,1 1 0,0-1 0,0 1 0,0-1 0,1 0 0,-1 0 0,0 1 0,0-1 0,1 0 0,-1 0 0,0 0 0,1 0 0,-1-1 0,1 1 0,-1 0 0,1-1 0,0 1 0,-1-1 0,1 1 0,0-1 0,-1 0 0,1 1 0,0-1 0,-1 0 0,1 0 0,2-1 0,11 1 0,0-2 0,0 0 0,-1 0 0,1-1 0,-1-1 0,0-1 0,17-7 0,34-10 0,-64 22 0,0-1 0,0 1 0,0 0 0,0-1 0,0 1 0,0 0 0,0 0 0,0-1 0,0 1 0,0 0 0,0 0 0,0 0 0,0 0 0,0 0 0,0 1 0,0-1 0,-1 0 0,1 0 0,0 0 0,0 1 0,0-1 0,0 1 0,0-1 0,0 1 0,0-1 0,-1 1 0,1-1 0,0 1 0,0 0 0,0 0 0,2 29 0,-4-14 0,1 54 0,0-69-33,1-1 0,-1 1-1,1 0 1,-1 0 0,1-1 0,-1 1-1,1 0 1,-1-1 0,1 1 0,0-1 0,-1 1-1,1-1 1,0 1 0,0-1 0,-1 1-1,1-1 1,0 0 0,0 1 0,0-1 0,0 0-1,-1 0 1,1 1 0,0-1 0,0 0-1,0 0 1,0 0 0,0 0 0,-1 0 0,1 0-1,0-1 1,0 1 0,0 0 0,0 0-1,0-1 1,-1 1 0,2-1 0,-2 1 29,24-4-6162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14.8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328 56 20083,'0'0'7196,"-4"-9"-4313,2 6-2835,1 0 1,0 1-1,-1-1 1,1 0-1,-1 1 1,0-1-1,0 1 1,0-1-1,0 1 1,-1 0-1,1 0 1,0 0-1,-1 0 1,0 0-1,1 1 1,-1-1-1,0 1 1,0-1-1,0 1 1,0 0-1,0 0 1,0 1-1,0-1 1,0 1-1,0-1 1,0 1-1,0 0 1,-1 0-1,1 0 1,0 1-1,0-1 1,0 1-1,0 0 1,-3 1-1,-13 3-49,-1 2-1,1 0 0,1 1 0,0 1 0,0 1 0,0 0 0,1 1 0,1 1 0,0 1 0,-20 20 0,35-32-6,-1 1-1,1-1 1,0 1-1,-1-1 0,1 1 1,0-1-1,0 1 1,0 0-1,0-1 1,0 1-1,1 0 1,-1 0-1,0 0 1,0 3-1,1-4 0,0 0 0,1 0 0,-1 0 0,0 0 1,0 0-1,0-1 0,1 1 0,-1 0 0,0 0 0,1 0 0,-1 0 0,1 0 0,-1 0 0,1-1 0,0 1 0,-1 0 0,1 0 0,0-1 0,-1 1 0,1-1 1,1 2-1,5 1-32,0 1 0,0-1 1,0 0-1,0-1 0,16 4 1,-12-3 64,50 11-66,64 19-11,-112-28 43,-1-1 1,1 2-1,-1-1 1,-1 2-1,1 0 1,-1 0-1,13 11 1,-23-17 4,1 1 0,0-1 0,-1 1 0,1-1 1,-1 1-1,0 0 0,1-1 0,-1 1 0,0 0 0,0 0 0,0 0 1,0 0-1,0 0 0,-1 0 0,1 0 0,-1 0 0,1 1 0,-1-1 1,0 0-1,0 0 0,0 0 0,0 0 0,0 3 0,-1-2 25,0 0-1,-1 0 0,1 0 0,-1 0 1,1 0-1,-1 0 0,0 0 0,0 0 1,-1-1-1,1 1 0,0-1 0,-1 1 1,-3 1-1,-8 6 154,0-2 1,0 1-1,-1-2 0,-27 11 0,19-9-68,-1-1-1,0-2 0,-1 0 0,1-1 0,-36 2 0,59-7-113,0 0 0,0 0-1,0 0 1,0 0 0,-1 0 0,1 0 0,0 0-1,0 0 1,0-1 0,0 1 0,0 0 0,0-1-1,0 1 1,0-1 0,0 1 0,0-1 0,0 1-1,-1-2 1,1 2-12,1-1-1,0 0 1,0 1 0,0-1-1,0 1 1,0-1 0,-1 1-1,1-1 1,0 1 0,0-1-1,0 1 1,1-1 0,-1 0-1,0 1 1,0-1 0,0 1-1,0-1 1,0 1-1,1-1 1,-1 1 0,0-1-1,0 1 1,1-1 0,-1 1-1,1-1 1,32-30-2415,64-38-7840,-39 27 1649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15.3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1 18514,'0'0'11194,"-4"13"-10148,-12 48-643,3 0-1,2 1 1,3 1-1,1 106 1,7-169-403,-1 1 0,1-1 0,0 1 0,0-1 0,0 1 0,0-1 0,0 1 0,0-1 0,0 1 0,1-1 0,-1 1 0,0-1 0,0 1 0,0-1 0,0 1 0,1-1 0,-1 1 0,0-1 0,0 0 0,1 1 0,-1-1 0,0 1 0,1-1 0,-1 0 0,1 1 0,-1-1 0,0 0 0,1 1 0,-1-1 0,1 0 0,-1 0 0,1 1 0,0-1 0,18-6 0,20-23 0,-37 27 0,14-12 0,2-2 0,38-26 0,-51 39 0,0 0 0,0 0 0,0 0 0,0 1 0,0 0 0,0 0 0,1 1 0,-1-1 0,1 1 0,-1 0 0,1 1 0,-1-1 0,12 2 0,-15-1 0,-1 0 0,1 1 0,-1-1 0,0 1 0,1 0 0,-1-1 0,1 1 0,-1 0 0,0 0 0,0-1 0,1 1 0,-1 0 0,0 1 0,0-1 0,0 0 0,0 0 0,0 0 0,0 0 0,-1 1 0,2 2 0,0 0 0,0 1 0,-1 0 0,1-1 0,-1 1 0,0 0 0,0 8 0,-1-2 0,0 0 0,0 0 0,-1 0 0,-1-1 0,-3 17 0,46-173 0,-37 122 0,-3 16 0,0 1 0,1-1 0,0 0 0,0 0 0,6-14 0,-6 21 0,-1 0 0,1 0 0,0 0 0,-1 0 0,1 1 0,0-1 0,-1 0 0,1 1 0,0-1 0,0 1 0,-1 0 0,1 0 0,0-1 0,0 1 0,0 0 0,0 0 0,-1 1 0,5 0 0,32 5 0,-24-1-1149,31 10-11731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15.6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44 18257,'0'0'9962,"74"-40"-9097,-27 36-513,2 4-320,4 0-1025,3 8-3459,-2 2-3780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16.2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171 81 20179,'0'0'6913,"-8"-8"-4478,-27-25-903,33 32-1496,-1-1 0,1 1 0,0-1 1,-1 1-1,1 0 0,-1 0 0,1 0 0,-1 0 1,0 0-1,1 1 0,-1-1 0,0 1 0,1-1 1,-1 1-1,0 0 0,0 0 0,1 1 0,-1-1 1,0 0-1,1 1 0,-1 0 0,0 0 0,1-1 1,-1 1-1,1 1 0,-1-1 0,1 0 0,0 1 1,-1-1-1,1 1 0,-3 3 0,1-2 3,0 1 1,0-1-1,0 1 0,1 0 1,0 0-1,0 1 0,0-1 0,0 1 1,1-1-1,-1 1 0,1 0 0,0 0 1,-2 10-1,4-14-39,0 0 0,0 0 0,1 0 0,-1 0 0,0 0 0,0 0 0,1-1 0,-1 1 0,0 0 0,1 0 0,-1 0 0,1 0 0,-1-1 0,1 1 0,-1 0 0,1-1 0,0 1 0,-1 0 0,1-1 0,0 1 0,0-1 0,-1 1 0,1-1 0,0 1 0,0-1 0,0 1 0,0-1 0,-1 0 0,1 0 0,0 1 0,0-1 0,0 0 0,0 0 0,0 0 0,0 0 0,0 0 0,1 0 0,41-2 0,-39 1 0,14-3 0,0-1 0,-1 0 0,1-2 0,-2 0 0,1-1 0,-1 0 0,0-2 0,0 0 0,13-12 0,27-15 0,-32 27 0,-24 10 0,1 0 0,-1 0 0,1 0 0,-1 0 0,0 0 0,1 0 0,-1 1 0,1-1 0,-1 0 0,1 0 0,-1 0 0,1 0 0,-1 0 0,1 1 0,-1-1 0,0 0 0,1 0 0,-1 1 0,1-1 0,-1 0 0,0 1 0,1-1 0,-1 0 0,0 1 0,0-1 0,1 1 0,0 3 0,0 0 0,0-1 0,-1 1 0,0 0 0,0 0 0,0-1 0,0 1 0,-1 6 0,0-7 0,1-1 0,-1 1 0,1 0 0,-1-1 0,1 1 0,0 0 0,0-1 0,0 1 0,1 0 0,-1-1 0,1 1 0,-1-1 0,1 1 0,0 0 0,0-1 0,0 1 0,0-1 0,0 0 0,1 1 0,-1-1 0,3 2 0,0-2 0,1 0 0,-1-1 0,1 0 0,0 0 0,0 0 0,-1 0 0,1-1 0,0 1 0,0-2 0,0 1 0,0 0 0,8-2 0,61-19 0,-51 14 0,6-3 0,-17 6 0,0-1 0,1 2 0,0-1 0,-1 2 0,1 0 0,0 0 0,20 1 0,-32 4 0,-1 0 0,0 1 0,0-1 0,0 0 0,0 1 0,0-1 0,-1 0 0,1 0 0,-1 1 0,-2 5 0,-1 12 0,12-13 0,-3-8 0,-1 0 0,0 0 0,1-1 0,-1 0 0,0 0 0,1 0 0,5-3 0,61-24 0,-49 18 0,1 0 0,1 2 0,-1 1 0,1 1 0,43-6 0,-66 12 0,-1 0 0,1 1 0,0-1 0,-1 0 0,1 0 0,-1 1 0,1-1 0,-1 0 0,0 1 0,1-1 0,-1 0 0,1 1 0,-1-1 0,1 1 0,-1-1 0,0 1 0,1-1 0,-1 1 0,0-1 0,0 1 0,1-1 0,-1 1 0,0-1 0,0 1 0,0-1 0,0 1 0,0 0 0,0-1 0,0 1 0,0-1 0,0 1 0,0-1 0,0 1 0,0 0 0,0-1 0,0 1 0,0-1 0,-1 1 0,1-1 0,0 1 0,0-1 0,-1 1 0,1-1 0,0 1 0,-1-1 0,1 1 0,-1 0 0,-15 34 0,14-31 0,-11 28 0,14-31 0,1 0 0,-1-1 0,0 1 0,0-1 0,0 0 0,1 1 0,-1-1 0,0 0 0,1 0 0,-1 1 0,0-1 0,0 0 0,1 0 0,-1-1 0,0 1 0,3-1 0,56-12-5141,-17 2-2642,-8 5-4725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16.5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0 103 20563,'0'0'9941,"12"-1"-7977,5 0-1787,1 0-128,1 0-1,0-1 0,29-8 1,-44 9-52,-1 1 1,0-1-1,1 0 1,-1 0-1,0 0 1,0-1 0,0 1-1,0-1 1,0 0-1,0 0 1,-1 0-1,1 0 1,-1 0-1,1 0 1,-1-1-1,0 1 1,1-1-1,-2 0 1,1 0-1,0 0 1,0 1-1,-1-2 1,0 1-1,1 0 1,-1 0-1,0 0 1,-1-1-1,2-5 1,-3 8 2,1-1 0,-1 1 0,1 1 0,-1-1 0,1 0 0,-1 0 0,0 0 0,0 0 0,1 0 0,-1 0 0,0 1 0,0-1 0,0 0 0,0 1 0,0-1 0,0 1 0,0-1 0,0 1 0,0-1 0,0 1 0,0 0 0,0 0 0,-1-1 0,1 1 0,0 0 0,0 0 0,0 0 0,0 0 0,0 0 0,-3 1 0,-39 2 0,35-1 0,1 1 0,-1 0 0,1 1 0,0-1 0,0 1 0,0 0 0,1 1 0,-1 0 0,1 0 0,0 0 0,1 1 0,-1 0 0,1 0 0,0 0 0,1 1 0,-5 7 0,7-11 0,0-1 0,1 1 0,-1 0 0,1 0 0,0 0 0,0 0 0,0 0 0,0 0 0,0 0 0,0 0 0,1 0 0,0 0 0,-1 1 0,1-1 0,1 0 0,-1 0 0,0 0 0,1 1 0,-1-1 0,1 0 0,0 0 0,0 0 0,0 0 0,1 0 0,-1 0 0,1-1 0,-1 1 0,1 0 0,0-1 0,0 1 0,0-1 0,1 0 0,-1 1 0,0-1 0,1 0 0,-1 0 0,1-1 0,0 1 0,0-1 0,0 1 0,5 1 0,47 12-2334,-48-14 1580,0 0 1,-1 0-1,1 0 0,0-1 0,0-1 0,-1 1 0,1-1 0,0 0 0,-1 0 0,1-1 0,8-3 0,4-10-9453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16.9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18 27514,'0'0'5253,"73"-17"-5253,-13 17 0,17 0 0,5 0-288,3 3-8328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17.5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21845,'0'0'9449,"58"6"-8488,9-6-449,13 0-512,3-3 0,-2 2-96,-12 1-1442,-13 0-1280,-23 0-1506,-20 0-1858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17.8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37 18930,'0'0'7527,"109"20"-5605,-22-20-833,14-10-384,4-1-513,-8 4-160,-14 0-1698,-19-3-5092,-16-1-8649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18.3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15983,'0'0'12236,"80"52"-10763,-5-51-512,11-1-609,7 0-256,-4-8-64,-8 1-992,-15-1-2019,-17 4-1153,-26-3-1538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18.7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41 14414,'0'0'7756,"16"-2"-6752,82-14-219,0 4-1,149 1 1,-244 11-769,0 0 0,0 0 1,0 1-1,-1-1 0,1 0 0,0 1 0,0 0 0,-1 0 0,1 0 0,0 0 1,-1 0-1,1 0 0,-1 1 0,1-1 0,-1 1 0,0 0 0,0-1 0,0 1 1,4 4-1,-5-4 48,-1 0 0,1 0 0,-1 0 0,0 0 0,1 0 0,-1 0 0,0 0 0,0 0 0,0 0 0,-1-1-1,1 1 1,0 0 0,-1 0 0,1 0 0,-1 0 0,0 0 0,0-1 0,0 1 0,1 0 0,-1 0 0,-1-1 0,1 1 0,0-1 0,0 1 0,-1-1 0,1 0 0,0 1 0,-1-1 0,-2 1 0,-33 28 920,0-3 0,-2-1 0,-84 40 0,50-27-83,16-9-724,33-19-181,0 2 0,0 0-1,-26 22 1,49-35 0,1 0 0,0 1 0,-1-1 0,1 0 0,0 0 0,-1 1 0,1-1 0,0 0 0,0 0 0,-1 1 0,1-1 0,0 0 0,0 1-1,-1-1 1,1 0 0,0 1 0,0-1 0,0 0 0,0 1 0,-1-1 0,1 1 0,0-1 0,0 0 0,0 1 0,0-1 0,0 1 0,0-1 0,0 0 0,0 1 0,0-1 0,0 0 0,1 1 0,-1-1 0,0 1 0,0-1 0,0 1 0,17 7-358,35 0-486,-40-7 664,326 66-2531,-227-42 1143,-75-18 368,53 4-1,-5-8-3688,-17-3-6478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19.5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1 18898,'0'0'10111,"0"14"-9754,-11 174 974,-2 49-120,12-234-1183,1 0 1,0 0-1,0 0 1,1 0-1,-1 0 1,0-1-1,1 1 1,0 0-1,0 0 1,0 0 0,0 0-1,0-1 1,0 1-1,1 0 1,-1-1-1,1 1 1,3 2-1,-3-4-15,0 0 0,-1 0 0,1 0 0,0 0-1,0-1 1,0 1 0,0-1 0,0 0 0,0 0-1,0 1 1,1-1 0,-1 0 0,0-1 0,0 1-1,0 0 1,0-1 0,0 1 0,0-1 0,0 1-1,0-1 1,-1 0 0,1 0 0,0 0 0,0 0-1,0 0 1,2-2 0,10-7-13,0 0 0,-1-1 0,18-19 0,-18 17 0,1 0 0,22-16 0,-34 28 0,-1 1 0,0-1 0,0 0 0,0 0 0,1 0 0,-1 1 0,0-1 0,1 0 0,-1 1 0,1 0 0,-1-1 0,0 1 0,1 0 0,-1-1 0,1 1 0,-1 0 0,1 0 0,-1 0 0,1 1 0,-1-1 0,1 0 0,-1 0 0,1 1 0,1 0 0,-1 1 0,-1-1 0,1 0 0,-1 1 0,1 0 0,-1-1 0,0 1 0,0 0 0,0 0 0,0-1 0,0 1 0,0 0 0,0 0 0,0 0 0,-1 0 0,1 3 0,2 12 0,-1-1 0,-1 1 0,-1 26 0,-1-29 0,0 1-5173,1-15 4958,0 0 0,0 0 0,0 0 0,0 1 0,0-1-1,0 0 1,1 0 0,-1 1 0,0-1 0,0 0 0,0 0 0,0 1 0,0-1 0,-1 0 0,1 0-1,0 0 1,0 1 0,0-1 0,0 0 0,0 0 0,0 1 0,0-1 0,0 0 0,0 0-1,-1 0 1,1 1 0,0-1 0,0 0 0,0 0 0,0 0 0,-1 0 0,1 1 0,0-1 0,0 0-1,0 0 1,-1 0 0,1 0 0,0 0 0,0 0 0,0 0 0,-1 0 0,1 0 0,0 1 0,0-1-1,-1 0 1,1 0 0,0 0 0,0 0 0,-1 0 0,1-1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20.0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1 196 21556,'0'0'9882,"11"-3"-9055,19-4-764,-1-2 0,0 0-1,0-2 1,-1-2 0,0 0 0,-1-2-1,35-25 1,-60 39-63,0-1 0,0 0 0,0 1 0,0-1 0,-1 0 0,1 0 0,-1 0 0,1-1 0,-1 1 0,0 0 0,1 0 0,0-5 0,-2 6 0,0 1 0,1-1 0,-1 0 0,0 0 0,-1 1 0,1-1 0,0 0 0,0 1 0,0-1 0,0 0 0,0 1 0,-1-1 0,1 1 0,0-1 0,-1 0 0,1 1 0,0-1 0,-1 1 0,1-1 0,-1 1 0,1-1 0,-1 1 0,1-1 0,-1 1 0,1 0 0,-1-1 0,1 1 0,-1-1 0,-1 1 0,-2-1 0,0 0 0,0 0 0,0 0 0,0 1 0,0-1 0,0 1 0,0 0 0,0 0 0,0 1 0,0-1 0,0 1 0,0 0 0,0 0 0,-5 2 0,0 1 0,0 1 0,0-1 0,0 2 0,1-1 0,-1 1 0,1 0 0,0 1 0,1 0 0,0 0 0,0 1 0,1 0 0,0 0 0,0 0 0,0 1 0,1 0 0,1 0 0,0 0 0,0 1 0,0-1 0,2 1 0,-1 0 0,1 0 0,-2 17 0,4-26 0,1 0 0,-1 0 0,0 0 0,0 0 0,0 0 0,1 0 0,-1 0 0,0 0 0,1 0 0,-1-1 0,1 1 0,-1 0 0,1 0 0,-1 0 0,1 0 0,0-1 0,-1 1 0,1 0 0,0-1 0,0 1 0,0 0 0,-1-1 0,1 1 0,0-1 0,0 1 0,1-1 0,35 5 0,-24-6 0,0 0 0,-1-1 0,21-6 0,29-15 0,-47 16 0,0 0 0,0 2 0,1 0 0,0 0 0,0 2 0,0 0 0,0 0 0,1 2 0,-1 0 0,17 1 0,-32 1 0,1 0 0,-1-1 0,1 1 0,-1 0 0,1 0 0,-1 0 0,0 0 0,0 0 0,1 0 0,-1 0 0,0 0 0,0 1 0,0-1 0,0 0 0,-1 1 0,1-1 0,0 1 0,0-1 0,-1 1 0,1-1 0,0 3 0,1-1 0,-2-18 0,0 8 0,1-170 0,-1 176-123,0 0 1,0 0-1,0 1 0,1-1 1,-1 0-1,0 1 1,1-1-1,-1 0 0,0 1 1,1-1-1,-1 0 0,1 1 1,-1-1-1,1 1 0,-1-1 1,1 1-1,0-1 0,-1 1 1,1-1-1,0 1 1,-1 0-1,1-1 0,0 1 1,-1 0-1,1 0 0,0 0 1,0-1-1,-1 1 0,1 0 1,0 0-1,0 0 0,-1 0 1,1 0-1,0 0 1,0 0-1,-1 1 0,1-1 1,0 0-1,0 0 0,-1 0 1,1 1-1,0-1 0,0 1 1,43 14-9306,-36-12 7447,27 10-5813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20.7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151 63 20019,'0'0'7452,"-1"-8"-4366,1 5-2944,-1 0 0,1-1 0,-1 1 0,0 0 1,0 0-1,0 0 0,0 0 0,-1 0 0,1 0 0,-1 1 0,-2-5 1,2 6-127,1 0 0,0 0 0,-1 0 1,1 0-1,-1 0 0,1 1 0,-1-1 1,0 0-1,1 1 0,-1-1 1,1 1-1,-1-1 0,0 1 0,0 0 1,1 0-1,-1 0 0,0 0 0,0 0 1,1 0-1,-1 0 0,0 1 1,1-1-1,-1 1 0,0-1 0,1 1 1,-1-1-1,1 1 0,-1 0 0,1 0 1,-3 1-1,-3 3-16,1 0 0,0 1 0,-1 0 0,2 0 0,-1 0 0,1 0 0,0 1 0,0 0 0,1 0 0,0 1 0,0-1 0,1 1 0,0 0 0,0 0 0,0 0 0,1 0 0,1 0 0,-1 0 0,1 13 0,1-19 0,0 1 0,0-1 0,0 0 0,0 0 0,1 0 0,-1 0 0,1 0 0,-1 0 0,1 0 0,0-1 0,0 1 0,0 0 0,0 0 0,0 0 0,0-1 0,0 1 0,1-1 0,-1 1 0,0-1 0,1 1 0,2 1 0,0 0 0,1-1 0,-1 0 0,1 0 0,-1 0 0,1 0 0,0-1 0,-1 0 0,1 0 0,5 1 0,2-1 0,0-1 0,-1 0 0,1 0 0,0-1 0,-1 0 0,1-1 0,17-5 0,-20 3 0,1-1 0,-1 0 0,0 0 0,0-1 0,0 0 0,-1 0 0,0-1 0,0 0 0,-1 0 0,1-1 0,-2 0 0,1 0 0,-1-1 0,-1 0 0,1 0 0,-2 0 0,1-1 0,-1 0 0,0 0 0,-1 0 0,-1 0 0,1 0 0,-1 0 0,0-12 0,-2 22 0,0 1 0,-1-1 0,1 0 0,0 0 0,0 1 0,0-1 0,-1 0 0,1 0 0,0 0 0,0 1 0,-1-1 0,1 0 0,0 0 0,0 0 0,-1 0 0,1 0 0,0 0 0,-1 0 0,1 0 0,0 0 0,0 1 0,-1-1 0,1 0 0,0 0 0,-1-1 0,1 1 0,0 0 0,-1 0 0,1 0 0,0 0 0,0 0 0,-1 0 0,1 0 0,0 0 0,0 0 0,-1-1 0,1 1 0,0 0 0,0 0 0,-1 0 0,1-1 0,0 1 0,0 0 0,0 0 0,-1 0 0,1-1 0,0 1 0,0 0 0,0 0 0,0-1 0,0 1 0,0 0 0,-1-1 0,1 1 0,0 0 0,0 0 0,0-1 0,0 1 0,0 0 0,0-1 0,0 1 0,0 0 0,0-1 0,1 1 0,-17 19 0,11-9 0,0 1 0,0 0 0,1-1 0,0 2 0,0-1 0,-1 13 0,5-22 0,-1 0 0,1 0 0,-1 0 0,1 1 0,0-1 0,0 0 0,0 0 0,0 0 0,0 1 0,1-1 0,-1 0 0,0 0 0,1 0 0,0 0 0,0 1 0,-1-1 0,1 0 0,1 0 0,-1-1 0,0 1 0,0 0 0,1 0 0,-1-1 0,1 1 0,-1 0 0,1-1 0,0 0 0,-1 1 0,1-1 0,0 0 0,0 0 0,0 0 0,0 0 0,0 0 0,0 0 0,0-1 0,1 1 0,2 0 0,3 0 0,0-1 0,1 0 0,-1 0 0,0-1 0,1 0 0,-1 0 0,0-1 0,0 0 0,0 0 0,0-1 0,0 0 0,-1-1 0,1 0 0,-1 0 0,0 0 0,9-8 0,-8 6 0,0 0 0,-1-1 0,0 0 0,-1 0 0,0-1 0,0 0 0,0 0 0,-1 0 0,0 0 0,-1-1 0,0 0 0,0 0 0,4-18 0,-8 27 0,0 0 0,0 0 0,0 0 0,0 1 0,-1-1 0,1 0 0,0 0 0,0 0 0,0 0 0,0 0 0,-1 0 0,1 0 0,0 1 0,0-1 0,0 0 0,-1 0 0,1 0 0,0 0 0,0 0 0,0 0 0,-1 0 0,1 0 0,0 0 0,0 0 0,0 0 0,-1 0 0,1 0 0,0 0 0,0 0 0,0 0 0,-1 0 0,1-1 0,0 1 0,0 0 0,0 0 0,0 0 0,-1 0 0,1 0 0,0 0 0,0 0 0,0-1 0,0 1 0,-1 0 0,1 0 0,0 0 0,0 0 0,0-1 0,0 1 0,0 0 0,0 0 0,0 0 0,0-1 0,0 1 0,0 0 0,0 0 0,0 0 0,0-1 0,0 1 0,0 0 0,-6 7 0,2 0 0,-1 0 0,1 1 0,0 0 0,0-1 0,1 1 0,0 1 0,1-1 0,0 0 0,0 1 0,1-1 0,0 1 0,0 0 0,1 9 0,0-16 0,0-1 0,0 1 0,0 0 0,1-1 0,-1 1 0,0-1 0,1 1 0,-1-1 0,1 1 0,-1-1 0,1 1 0,0-1 0,0 0 0,0 1 0,-1-1 0,1 0 0,1 0 0,-1 1 0,0-1 0,0 0 0,0 0 0,0 0 0,2 0 0,1 1 0,-1 0 0,0-1 0,1 0 0,0 0 0,-1 0 0,1 0 0,-1-1 0,1 1 0,7-1 0,-3 0 0,1 0 0,-1-1 0,0-1 0,1 1 0,-1-1 0,0 0 0,0-1 0,13-6 0,-10 2 0,-1 0 0,0-1 0,0-1 0,-1 1 0,0-1 0,-1-1 0,1 0 0,-2 0 0,0-1 0,0 1 0,-1-1 0,0-1 0,8-21 0,-19 46-161,1-3-490,1 0 0,0 0 1,0 0-1,1 1 0,-1 12 0,3-21 486,0 0-1,0 0 1,0 0 0,0 0-1,1 1 1,-1-1-1,0 0 1,1 0 0,0-1-1,-1 1 1,1 0-1,0 0 1,0 0 0,0 0-1,0-1 1,0 1-1,1 0 1,-1-1 0,0 1-1,1-1 1,-1 1-1,1-1 1,-1 0 0,1 0-1,0 0 1,0 0-1,-1 0 1,1 0 0,0 0-1,0 0 1,0-1 0,0 1-1,0-1 1,3 1-1,22 1-6432,4-2-2157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21.0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135 37 13773,'0'0'18268,"-11"-7"-17569,-36-19-672,46 25-27,-1 1 0,1-1 0,-1 1 0,1-1 0,-1 1 0,0 0 0,1 0 0,-1 0 0,0 0 0,1 0 0,-1 0 0,0 0 0,1 0 0,-1 1 0,0-1 0,1 1 0,-1-1 0,1 1 0,-1-1 0,1 1 0,-1 0 0,1 0 0,-1 0 0,1 0 0,0 0 0,-1 0 0,1 0 0,0 0 0,0 1 0,0-1 0,-2 3 0,3-3 0,-1 0 0,0 0 0,1 0 0,-1 0 0,1 0 0,-1 0 0,1 0 0,-1 0 0,1 0 0,0 0 0,0 1 0,-1-1 0,1 0 0,0 0 0,0 0 0,0 0 0,0 0 0,0 1 0,1-1 0,-1 0 0,0 0 0,0 0 0,1 0 0,-1 0 0,1 0 0,-1 0 0,1 0 0,-1 0 0,1 0 0,0 0 0,-1 0 0,1 0 0,0 0 0,0 0 0,0-1 0,0 1 0,-1 0 0,1-1 0,2 2 0,55 19-274,34 15-679,-85-33 900,0 1 1,0 0 0,0 1-1,0 0 1,-1 0-1,0 0 1,0 1 0,0 0-1,7 11 1,-12-16 63,0 0-1,0 0 1,0 0 0,0 1-1,-1-1 1,1 0-1,0 1 1,-1-1 0,0 0-1,1 1 1,-1-1 0,1 0-1,-1 1 1,0-1 0,0 1-1,0-1 1,0 0 0,0 1-1,0-1 1,-1 1-1,1-1 1,0 0 0,-1 1-1,1-1 1,-1 0 0,1 1-1,-2 1 1,0-1 34,0 0-1,0 0 1,0 0-1,-1 0 1,1 0 0,-1 0-1,1-1 1,-1 1-1,0-1 1,0 1-1,0-1 1,-3 1 0,-11 2 172,0 0 1,-1-1 0,-22 1-1,37-4-214,-13 2 26,-43 1-423,57-3 200,-1 0 0,0 0 1,0 0-1,1-1 1,-1 1-1,0-1 0,1 0 1,-1 0-1,0 0 0,1 0 1,-1 0-1,1 0 1,0-1-1,-1 1 0,1-1 1,-3-2-1,-5-15-9378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22.1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 67 14414,'0'0'12417,"-6"17"-11520,-8 37 93,3 0 0,2 1 0,-3 78 1,10-83-668,2 78 231,0-117-531,2 0-1,-1 0 0,1 0 1,1 0-1,0-1 0,1 1 0,0-1 1,10 19-1,-14-28-22,1 0 0,-1-1 0,0 1 0,1 0 0,-1 0 0,0-1 0,1 1 0,-1 0 0,1-1 0,-1 1 0,1-1 0,-1 1 0,1-1 0,0 1 0,-1-1 0,1 1 0,0-1 0,-1 1 0,1-1 0,0 0 0,0 1 0,-1-1 0,1 0 0,0 0 0,0 0 0,-1 1 0,1-1 0,0 0 0,0 0 0,0 0 0,-1 0 0,1 0 0,1-1 0,-1 0 0,1 0 0,-1 0 0,0-1 0,0 1 0,1 0 0,-1-1 0,0 1 0,0-1 0,0 1 0,0-1 0,-1 0 0,1 1 0,0-4 0,14-59 0,-12 32 0,-2 0 0,-1 0 0,-4-40 0,1 55 0,0-1 0,0 1 0,-2 0 0,0 0 0,-1 0 0,-1 1 0,-12-24 0,19 41 0,0-1 0,0 0 0,0 0 0,0 0 0,0 0 0,0 0 0,-1 0 0,1 0 0,0 0 0,0 0 0,0 0 0,0 0 0,0 0 0,0 0 0,0 0 0,0 1 0,0-1 0,0 0 0,0 0 0,0 0 0,0 0 0,0 0 0,-1 0 0,1 0 0,0 0 0,0 0 0,0 0 0,0 0 0,0 0 0,0 0 0,0 0 0,0 0 0,0 0 0,0 0 0,-1 0 0,1 0 0,0 0 0,0 0 0,0 0 0,0 0 0,0 0 0,0 0 0,0-1 0,0 1 0,0 0 0,0 0 0,0 0 0,0 0 0,0 0 0,0 0 0,-1 0 0,1 0 0,0 0 0,0 0 0,0 0 0,0 0 0,0 0 0,0 0 0,0-1 0,0 1 0,1 13 0,-1-10 0,1-1 0,0 1 0,-1 0 0,1-1 0,0 1 0,1 0 0,-1-1 0,0 1 0,1-1 0,-1 0 0,3 3 0,0-1 0,1-1 0,-1 0 0,1 0 0,0-1 0,-1 1 0,1-1 0,0 0 0,0 0 0,1-1 0,-1 0 0,0 0 0,0 0 0,1 0 0,-1-1 0,0 0 0,1 0 0,-1 0 0,0-1 0,1 1 0,-1-1 0,0-1 0,9-2 0,0-1 0,-1 0 0,0-1 0,-1 0 0,1-1 0,-1-1 0,-1 0 0,17-14 0,-17 12 0,0-1 0,-1 0 0,0-1 0,-1 0 0,0-1 0,-1 0 0,-1 0 0,0-1 0,0 1 0,-2-1 0,0-1 0,0 1 0,-1-1 0,-1 0 0,-1 0 0,0 0 0,0-19 0,-2 34 0,0-1 0,1 1 0,-1 0 0,0-1 0,0 1 0,0 0 0,0-1 0,0 1 0,0 0 0,0-1 0,0 1 0,0 0 0,0 0 0,0-1 0,0 1 0,0 0 0,0-1 0,0 1 0,0 0 0,0-1 0,0 1 0,0 0 0,0-1 0,0 1 0,-1 0 0,1-1 0,0 1 0,0 0 0,0 0 0,-1-1 0,1 1 0,0 0 0,0 0 0,0-1 0,-1 1 0,1 0 0,0 0 0,-1 0 0,1 0 0,0-1 0,0 1 0,-1 0 0,1 0 0,0 0 0,-1 0 0,1 0 0,0 0 0,-1 0 0,1 0 0,0 0 0,-1 0 0,1 0 0,0 0 0,-1 0 0,1 0 0,0 0 0,-1 0 0,1 0 0,0 1 0,-1-1 0,1 0 0,0 0 0,0 0 0,-1 0 0,1 1 0,0-1 0,-1 0 0,-16 21 0,5 3 0,1 1 0,1 0 0,2 1 0,0 0 0,1 1 0,2-1 0,1 1 0,1 0 0,1 0 0,2 42 0,1-66 0,-1 1 0,1-1 0,0 0 0,0 0 0,0 0 0,0 0 0,0 0 0,0 0 0,1-1 0,0 1 0,-1 0 0,1-1 0,0 1 0,0-1 0,1 0 0,-1 1 0,0-1 0,1 0 0,-1-1 0,1 1 0,0 0 0,0-1 0,-1 1 0,1-1 0,0 0 0,0 0 0,0 0 0,0 0 0,0-1 0,1 1 0,4-1 0,1 1 0,-1-1 0,0 0 0,0 0 0,0-1 0,0 0 0,0-1 0,0 0 0,0 0 0,0-1 0,0 0 0,9-5 0,0-2 0,-2-1 0,1-1 0,-1 0 0,-1-1 0,0-1 0,-1 0 0,0 0 0,-2-2 0,1 1 0,9-21 0,-27 97 0,5-55 0,-2 10 0,0 0 0,1 0 0,1 0 0,1 24 0,0-37 0,0 0 0,0 0 0,1 0 0,-1 0 0,1 0 0,0 0 0,0 0 0,0 0 0,0-1 0,0 1 0,1 0 0,-1 0 0,1-1 0,0 1 0,0-1 0,0 0 0,0 1 0,0-1 0,0 0 0,1 0 0,-1 0 0,1-1 0,-1 1 0,1 0 0,0-1 0,0 0 0,-1 0 0,1 0 0,0 0 0,4 1 0,2-1 0,0 0 0,0-1 0,1 0 0,-1 0 0,0-1 0,0 0 0,0-1 0,0 0 0,0 0 0,0-1 0,-1 0 0,1-1 0,-1 0 0,0 0 0,0-1 0,0 0 0,0 0 0,-1 0 0,0-1 0,0-1 0,-1 1 0,7-8 0,-5 4 0,0 0 0,-1 0 0,0-1 0,0 1 0,-1-2 0,-1 1 0,0-1 0,0 1 0,-1-2 0,-1 1 0,0 0 0,0 0 0,-1-1 0,-1 0 0,0-19 0,-1 31 0,0 0 0,0 0 0,0 0 0,0 1 0,0-1 0,0 0 0,0 0 0,-1 0 0,1 0 0,0 0 0,0 0 0,-1 0 0,1 0 0,-1 1 0,1-1 0,-1 0 0,1 0 0,-1 1 0,1-1 0,-1 0 0,1 0 0,-1 1 0,0-1 0,0 1 0,1-1 0,-1 1 0,-1-2 0,0 2 0,1 0 0,0 0 0,-1 0 0,1 1 0,-1-1 0,1 0 0,0 1 0,-1-1 0,1 0 0,0 1 0,-1-1 0,1 1 0,0 0 0,0 0 0,-3 1 0,-3 3 0,1 1 0,-1 0 0,1 0 0,-9 12 0,5-5 0,1 1 0,0 0 0,-7 18 0,13-26 0,1-1 0,0 0 0,1 0 0,-1 1 0,1-1 0,0 1 0,0-1 0,1 1 0,-1-1 0,1 1 0,1 0 0,-1-1 0,2 9 0,0-12 5,-1 1 0,1 0 1,0-1-1,0 0 0,0 1 0,0-1 0,0 0 0,0 0 1,1 0-1,-1 0 0,1-1 0,-1 1 0,1-1 1,-1 1-1,1-1 0,0 0 0,0 0 0,0 0 0,0-1 1,0 1-1,0 0 0,0-1 0,0 0 0,5 0 0,0 1-76,0-1-1,0 0 0,1-1 0,-1 1 0,0-1 0,0-1 0,0 0 0,9-3 0,-13 3-485,0 0 1,0 0-1,-1-1 0,1 1 0,-1-1 1,0 0-1,0 1 0,0-2 0,4-4 1,-3 2-1119,0 1 1,-1-1-1,0 1 0,-1-1 1,5-12-1,2-23-10603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22.5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 54 17873,'0'0'9257,"-60"-53"-6246,51 53-1378,5 0-960,4 9-449,0 7-128,13 3-480,7-1-2275,2-7-5028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23.1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1 273 15439,'0'0'11637,"9"5"-9838,-7-4-1733,1 0 67,0 1 0,1 0 0,-1 0 0,0 0 0,0 0 1,0 1-1,0 0 0,0-1 0,-1 1 0,1 0 0,-1 0 0,0 0 1,0 0-1,0 1 0,0-1 0,-1 1 0,1-1 0,-1 1 0,0-1 1,2 7-1,4 32-19,-2-1 1,-2 1-1,-2 0 1,-1 0-1,-2 0 1,-2 0-1,-2-1 1,-20 72-1,18-93-114,6-19 0,0-7 0,1-10 0,9-31 0,24-86 0,-8 38 0,-12 44 0,37-151 0,-36 160 0,1 0 0,32-63 0,-43 99 0,0 1 0,0 0 0,1 0 0,-1 0 0,1 0 0,0 1 0,0 0 0,1 0 0,0 0 0,-1 0 0,1 0 0,0 1 0,1 0 0,-1 0 0,7-2 0,-9 4 0,0 0 0,1 1 0,-1-1 0,0 1 0,1-1 0,-1 1 0,1 0 0,-1 1 0,1-1 0,-1 0 0,0 1 0,1 0 0,-1 0 0,0 0 0,0 0 0,0 0 0,1 1 0,-1 0 0,0-1 0,-1 1 0,1 0 0,0 0 0,-1 1 0,1-1 0,-1 0 0,1 1 0,-1 0 0,2 2 0,0 0 0,-1 0 0,1 1 0,-1-1 0,0 1 0,0 0 0,-1-1 0,0 1 0,0 0 0,0 1 0,-1-1 0,0 0 0,0 0 0,0 1 0,-1-1 0,0 0 0,0 1 0,-1-1 0,1 0 0,-2 1 0,1-1 0,0 0 0,-4 7 0,2-4 0,-1-1 0,-1 0 0,1 0 0,-1 0 0,0-1 0,-1 1 0,0-1 0,0-1 0,-1 1 0,1-1 0,-2 0 0,1 0 0,0-1 0,-15 8 0,85-10 0,-47-3 0,1 2 0,-1-1 0,0 2 0,19 5 0,-29-7 0,0 1 0,-1 0 0,1 0 0,0 0 0,-1 1 0,0 0 0,1 0 0,-1 0 0,0 1 0,-1-1 0,1 1 0,-1 1 0,1-1 0,5 8 0,-10-11 0,1 0 0,0 0 0,-1 0 0,1 0 0,-1 0 0,1 1 0,-1-1 0,0 0 0,1 0 0,-1 1 0,0-1 0,0 0 0,0 0 0,0 1 0,0-1 0,0 0 0,0 1 0,0-1 0,0 0 0,-1 0 0,1 1 0,-1-1 0,1 0 0,-1 0 0,1 0 0,-2 2 0,0 0 0,0-1 0,-1 0 0,1 0 0,-1 0 0,0 0 0,1 0 0,-1 0 0,0-1 0,0 1 0,-5 1 0,-8 2 0,-1-1 0,0 0 0,-19 2 0,33-6 0,-26 4 0,-1 0 0,0-3 0,0 0 0,-37-5 0,65 4-106,0 0 1,0 0-1,0-1 0,1 1 1,-1 0-1,0-1 0,0 1 1,1-1-1,-1 0 0,0 0 1,1 1-1,-1-1 0,1 0 1,-1 0-1,1 0 0,-1-1 1,1 1-1,0 0 0,0-1 1,-1 1-1,1 0 0,0-1 1,0 1-1,0-1 0,1 0 1,-1 1-1,0-1 0,1 0 1,-1 1-1,1-1 0,-1 0 1,1 0-1,0-3 0,0-14-7608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23.9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1 179 14638,'0'0'7714,"1"9"-5760,-1-7-1806,0 0 0,1 0 0,-1 0 0,1 1 0,-1-1 1,1 0-1,0 0 0,0 0 0,0 0 0,0 0 0,0 0 0,0 0 0,1 0 1,-1-1-1,0 1 0,1 0 0,0-1 0,-1 1 0,1-1 0,2 2 1,-1-2 56,1 0 1,-1 0-1,1 0 0,-1 0 1,1-1-1,-1 1 1,1-1-1,-1 0 1,1 0-1,0 0 1,-1 0-1,1-1 0,-1 0 1,1 0-1,-1 0 1,5-2-1,2-1-127,-2 0-1,1-1 0,0 0 1,-1 0-1,0-1 1,0 0-1,-1-1 0,0 0 1,0 0-1,0 0 1,-1-1-1,0 0 1,0-1-1,-1 1 0,-1-1 1,1 0-1,-1 0 1,0 0-1,-1 0 0,0-1 1,-1 0-1,0 1 1,1-13-1,-3 20-77,0 1 0,-1-1 0,1 1 0,0-1 0,0 1 0,-1-1 0,1 1 0,-1-1 0,1 1 0,-1 0 0,0-1 0,1 1 0,-1 0 0,0 0 0,0-1 0,0 1 0,0 0 0,0 0 0,0 0 0,0 0 0,-1 0 0,1 0 0,0 1 0,0-1 0,-1 0 0,1 1 0,-1-1 0,1 0 0,0 1 0,-1 0 0,1-1 0,-1 1 0,1 0 0,-1 0 0,1 0 0,-1 0 0,1 0 0,-3 0 0,0 0 0,0 1 0,0-1 0,0 1 0,0 0 0,0 0 0,0 0 0,0 0 0,0 1 0,0-1 0,1 1 0,-1 0 0,1 0 0,-7 6 0,2 2 0,-1 0 0,2 1 0,0 0 0,0 0 0,1 1 0,0 0 0,1 0 0,0 0 0,1 0 0,1 1 0,0 0 0,0 0 0,1 0 0,1 0 0,1 21 0,-1-32 0,1-1 0,1 1 0,-1 0 0,0-1 0,0 1 0,1-1 0,-1 1 0,0 0 0,1-1 0,0 1 0,-1-1 0,1 1 0,0-1 0,0 0 0,0 1 0,0-1 0,0 0 0,0 0 0,0 1 0,0-1 0,0 0 0,1 0 0,1 1 0,0-1 0,1 1 0,-1-1 0,1 0 0,-1 0 0,1 0 0,0 0 0,-1-1 0,1 1 0,0-1 0,3 0 0,7-1 0,0-1 0,-1 0 0,1 0 0,23-9 0,11-9 0,-1-3 0,-1-1 0,43-31 0,-31 19 0,-57 36 0,-1-1 0,0 1 0,1 0 0,-1-1 0,0 1 0,1 0 0,-1-1 0,1 1 0,-1 0 0,0 0 0,1 0 0,-1-1 0,1 1 0,-1 0 0,1 0 0,-1 0 0,1 0 0,-1 0 0,1 0 0,-1 0 0,1 0 0,-1 0 0,1 0 0,-1 0 0,1 0 0,-1 0 0,1 0 0,-1 1 0,0-1 0,1 0 0,-1 0 0,1 0 0,-1 1 0,1-1 0,-1 0 0,0 1 0,1-1 0,-1 0 0,0 1 0,1 0 0,1 25 0,-18 40 0,14-60 0,-5 39 0,9-44 0,0-1 0,1 1 0,-1-1 0,0 1 0,1-1 0,-1 0 0,0 0 0,1 0 0,-1 0 0,0-1 0,1 1 0,-1-1 0,3 0 0,6-4 0,-1 0 0,0 0 0,0-1 0,-1 0 0,0-1 0,15-13 0,21-15 0,-45 35-47,1 0 1,-1 0-1,0 0 0,1 0 1,-1-1-1,0 1 0,1 0 1,-1 0-1,0 0 0,1 0 1,-1 0-1,1 0 1,-1 0-1,0 0 0,1 0 1,-1 0-1,0 0 0,1 0 1,-1 0-1,0 1 0,1-1 1,-1 0-1,0 0 0,1 0 1,-1 0-1,0 1 0,1-1 1,-1 0-1,0 0 0,1 1 1,-1-1-1,0 0 0,0 0 1,0 1-1,1-1 0,-1 0 1,0 1-1,0-1 1,0 0-1,0 1 0,1-1 1,-1 0-1,0 1 0,0-1 1,0 1-1,0-1 0,0 0 1,0 1-1,0 0 0,4 29-5449,-2-11 678,4-1-5405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24.3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200 303 18706,'0'0'12326,"-10"-4"-12000,6 2-313,2 1-7,0-1 0,-1 1-1,1 0 1,-1 0-1,1 0 1,-1 0 0,1 0-1,-1 1 1,0-1-1,1 1 1,-1 0-1,0 0 1,1 0 0,-1 0-1,0 0 1,0 0-1,1 1 1,-1-1 0,1 1-1,-1 0 1,0 0-1,1 0 1,-1 0 0,1 0-1,0 0 1,-1 1-1,1-1 1,0 1 0,-4 3-1,0 2 19,-58 60 647,60-62-626,0 0-1,0 0 1,1 0-1,-1 1 0,1 0 1,1-1-1,-1 1 0,1 0 1,0 0-1,0 0 1,-1 13-1,3-18-44,0-1 0,0 1 0,0 0 0,0-1 0,0 1 0,0 0 0,0-1 0,1 1 0,-1-1 0,0 1 0,1 0 0,-1-1 0,0 1 0,1-1 0,-1 1 0,1-1 0,-1 1 0,0-1 0,1 1 0,0-1 0,-1 1 0,1-1 0,-1 0 0,1 1 0,-1-1 0,1 0 0,0 1 0,-1-1 0,2 0 0,26 3 0,29-13 0,-37 1 0,-1 0 0,0-2 0,0 0 0,-1-1 0,-1 0 0,0-2 0,-1 0 0,0-1 0,-1 0 0,22-30 0,-22 25 0,-1-1 0,0 0 0,-2-1 0,-1 0 0,0-1 0,-2 0 0,-1 0 0,11-48 0,-17 30 0,-8 29 0,5 12 0,0 0 0,0 0 0,0 0 0,0 0 0,0 1 0,1-1 0,-1 0 0,0 0 0,0 1 0,0-1 0,0 1 0,1-1 0,-1 0 0,0 1 0,1 0 0,-1-1 0,0 1 0,1-1 0,-1 1 0,0 1 0,-10 10 0,1 1 0,0 0 0,2 0 0,-1 1 0,2 0 0,-11 24 0,8-11 0,0 1 0,-10 52 0,18-70-47,1-1-1,0 1 1,0-1-1,1 1 1,0-1 0,1 1-1,1 12 1,-1-19-38,0 0 0,0-1 0,0 1 1,0 0-1,0-1 0,1 1 0,-1-1 0,1 0 0,-1 1 0,1-1 0,0 0 1,0 0-1,0 0 0,0 0 0,0-1 0,1 1 0,-1 0 0,1-1 1,-1 0-1,1 1 0,-1-1 0,1 0 0,-1 0 0,1 0 0,0-1 1,0 1-1,-1-1 0,6 1 0,24 0-6294,1-1-4229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24.8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64 70 18225,'0'0'4063,"-10"8"-609,-30 26-620,39-33-2717,0-1-1,0 1 0,0 0 0,0 0 0,0 0 0,0 0 1,0 0-1,1 0 0,-1 0 0,0 0 0,0 0 1,1 0-1,-1 1 0,1-1 0,0 0 0,-1 0 1,1 1-1,0-1 0,-1 0 0,1 0 0,0 1 0,0 2 1,1-4-65,-1 1 0,1 0 1,0 0-1,0 0 0,-1 0 0,1-1 1,0 1-1,0 0 0,0-1 1,0 1-1,0 0 0,0-1 1,0 1-1,0-1 0,0 0 1,0 1-1,0-1 0,0 0 0,0 0 1,1 1-1,57 0 317,-58-1-334,9-2-33,0 0 0,0 0 0,0-1 0,0-1 0,0 1 0,-1-2 0,0 1 0,1-1 0,12-10 0,-18 12-2,0 1 0,0-1 0,-1 1-1,1-1 1,-1 0 0,0-1 0,0 1 0,0 0 0,0-1-1,-1 0 1,0 1 0,1-1 0,-1 0 0,0 0 0,-1-1-1,1 1 1,-1 0 0,0 0 0,0-1 0,0 1 0,-1-1-1,1 1 1,-1-1 0,-1-6 0,1 10 0,0 1 0,0-1 0,-1 1 0,1-1 0,0 1 0,-1 0 0,1-1 0,0 1 0,-1-1 0,1 1 0,-1 0 0,1 0 0,-1-1 0,1 1 0,-1 0 0,1 0 0,-1-1 0,1 1 0,-1 0 0,1 0 0,-1 0 0,1 0 0,-1 0 0,1 0 0,-1 0 0,1 0 0,-1 0 0,1 0 0,-1 0 0,1 0 0,-1 0 0,1 1 0,-1-1 0,1 0 0,-1 0 0,1 0 0,-1 1 0,1-1 0,-1 1 0,-20 10 0,15-5 0,-1 0 0,2 1 0,-1-1 0,0 1 0,1 0 0,1 1 0,-1-1 0,1 1 0,0 0 0,1 0 0,0 0 0,0 0 0,1 1 0,0-1 0,0 1 0,1-1 0,0 1 0,1 0 0,0 11 0,1-18 0,0 0 0,1-1 0,-1 1 0,0 0 0,1 0 0,-1-1 0,1 1 0,-1-1 0,1 1 0,0-1 0,0 0 0,-1 1 0,1-1 0,0 0 0,0 0 0,0-1 0,0 1 0,1 0 0,-1-1 0,0 1 0,0-1 0,0 0 0,0 1 0,1-1 0,-1 0 0,0 0 0,0-1 0,3 1 0,7-1 0,-1 0 0,0 0 0,1-1 0,13-4 0,-9 0 0,0-1 0,-1-1 0,20-12 0,-23 12 0,0 0 0,0 2 0,1-1 0,0 2 0,22-7 0,-35 12 0,1 0 0,0 0 0,-1 0 0,1 0 0,0 1 0,-1-1 0,1 0 0,-1 0 0,1 1 0,0-1 0,-1 0 0,1 1 0,-1-1 0,1 1 0,-1-1 0,1 1 0,-1-1 0,0 1 0,1-1 0,-1 1 0,1-1 0,-1 1 0,0-1 0,1 1 0,-1 0 0,0-1 0,0 1 0,0 0 0,0-1 0,1 1 0,-1 0 0,0-1 0,0 1 0,0 0 0,0-1 0,0 1 0,-1 1 0,2 39 0,-1-18 0,1-22 0,-1 0 0,1 0 0,0 0 0,0 0 0,0 0 0,0 0 0,0-1 0,0 1 0,0 0 0,0 0 0,0-1 0,0 1 0,1-1 0,-1 1 0,0-1 0,0 1 0,1-1 0,-1 0 0,0 0 0,0 0 0,1 1 0,-1-1 0,0 0 0,1-1 0,2 1 0,37-3 0,-24-2 0,0 0 0,26-11 0,-32 11 0,0 0 0,0 1 0,0 1 0,1 0 0,-1 0 0,1 1 0,0 0 0,22 1 0,-33 1 3,-1 0 0,1 0-1,-1 1 1,1-1 0,0 1 0,-1-1-1,1 0 1,-1 1 0,1-1 0,-1 1-1,1-1 1,-1 1 0,1 0 0,-1-1 0,0 1-1,1-1 1,-1 1 0,0 0 0,0-1-1,1 1 1,-1 0 0,0-1 0,0 1-1,0 0 1,0-1 0,0 1 0,0 0 0,0-1-1,0 1 1,0 0 0,0-1 0,0 1-1,0 0 1,0 0 0,-1-1 0,1 1-1,-9 36-113,5-22-360,4-11-3304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25.5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306 48 18289,'0'0'7789,"-4"-8"-4250,3 5-3385,0 1-1,0-1 1,-1 1-1,1-1 0,-1 1 1,0-1-1,0 1 1,0 0-1,0 0 0,0 0 1,0 0-1,0 1 1,-5-4-1,4 4-99,-1 0-1,0 0 1,0 0 0,1 1-1,-1-1 1,0 1 0,0 0-1,0 0 1,0 0-1,1 0 1,-1 1 0,0-1-1,-5 3 1,-15 2-20,0 2-1,0 0 1,1 2-1,1 1 1,-1 0-1,-40 28 1,62-38-45,0 0-1,1 0 1,-1 1-1,1-1 1,-1 0-1,0 0 1,1 1 0,-1-1-1,1 1 1,-1-1-1,1 1 1,-1-1-1,1 0 1,-1 1 0,1 0-1,0-1 1,-1 1-1,1-1 1,0 1-1,-1-1 1,1 1 0,0 0-1,0-1 1,-1 1-1,1 0 1,0-1-1,0 1 1,0 0 0,0-1-1,0 1 1,0 0-1,0-1 1,0 1-1,0 0 1,0-1 0,1 1-1,-1-1 1,0 1-1,0 0 1,1-1-1,-1 1 1,0-1 0,1 1-1,-1 0 1,0-1-1,1 1 1,-1-1-1,1 1 1,-1-1 0,1 0-1,-1 1 1,2 0-1,39 16-213,-25-12 266,15 7-69,9 3 7,-1 2 0,0 1 0,-1 2 0,42 31-1,-76-49 16,0 1 0,-1 0 1,0 0-1,0 0 0,0 1 0,0-1 0,0 1 0,-1 0 0,1-1 0,-1 1 0,0 0 0,0 0 0,-1 1 0,1-1 0,-1 0 0,1 5 0,-2-6 34,0 0 1,0-1-1,0 1 1,0 0 0,-1 0-1,1 0 1,-1-1-1,0 1 1,0 0-1,0-1 1,0 1-1,0-1 1,-1 1-1,1-1 1,-1 0 0,1 1-1,-1-1 1,0 0-1,0 0 1,0 0-1,0 0 1,-1-1-1,1 1 1,0-1 0,-5 3-1,-13 6-3,-1-1 0,0-1 0,0-2 0,0 0 0,-1 0 0,1-2-1,-1-1 1,0-1 0,0-1 0,-1 0 0,-22-4 0,44 3-30,0 0 0,-1 0 0,1 0 0,-1 0 0,1 0 0,0-1 0,-1 1 0,1-1 0,-1 1 0,1-1 0,0 1 0,0-1 0,-1 0 0,1 1-1,0-1 1,0 0 0,0 0 0,0 0 0,0 0 0,0 0 0,-2-2 0,3 1-16,-1 1 0,1 0 0,0 0 0,0-1 0,0 1 0,0 0 0,0-1 0,0 1 0,0 0 0,0-1 0,1 1 0,-1 0 0,0 0 0,1-1 0,-1 1 0,1 0 0,0 0 0,1-2 0,2-4-323,1 0 0,1 0 1,0 1-1,-1 0 0,14-10 0,129-83-15698,-89 60 5541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26.1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96 0 17617,'0'0'13239,"-7"14"-12444,-10 33-516,1 1 0,2 1 0,-13 90 0,20-91-279,2 0 0,2 0 0,7 91 0,0-125 0,1-25 0,1-25 0,-6 36 0,16-103 0,-15 95 0,2-1 0,-1 1 0,1 0 0,0 0 0,0 0 0,1 0 0,0 0 0,1 1 0,-1 0 0,7-7 0,-8 12 0,0 0 0,0 0 0,-1 0 0,2 0 0,-1 0 0,0 1 0,0 0 0,0 0 0,1-1 0,-1 2 0,0-1 0,1 0 0,-1 1 0,1 0 0,-1-1 0,1 1 0,-1 1 0,1-1 0,-1 0 0,0 1 0,1 0 0,-1 0 0,0 0 0,1 0 0,-1 0 0,4 3 0,1 0 0,-1-1 0,0 1 0,0 1 0,-1-1 0,1 1 0,-1 1 0,0-1 0,0 1 0,0 0 0,4 8 0,-7-9 0,0 0 0,-1 0 0,1 1 0,-1-1 0,2 12 0,-3-15 0,-1 1 0,1-1 0,-1 0 0,0 0 0,0 0 0,0 0 0,0 0 0,0 0 0,0 1 0,0-1 0,0 0 0,-1 0 0,0 0 0,1 0 0,-1 0 0,0 0 0,0 0 0,-1 3 0,5-33 0,23-51 0,-14 40 0,22-49 0,-33 86 0,1 1 0,-1-1 0,0 1 0,1 0 0,-1-1 0,1 1 0,-1 0 0,1 0 0,-1 0 0,1 0 0,0 0 0,-1 0 0,1 1 0,0-1 0,0 0 0,0 1 0,0 0 0,0-1 0,-1 1 0,5 0 0,46 1 0,-32 0 0,30-1-4586,-48-10-8701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26.4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64 13325,'0'0'5285,"-49"-4"-1794,42 1 353,7 1-1154,5-2-1088,21-2-545,9-1-289,9-2-255,4 0-321,4 3-192,-1 2-320,2 2-2179,-8 0-3138,-1-4-5510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27.4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181 74 8200,'0'0'22026,"-9"-4"-21412,7 3-598,-1 0 1,0 0-1,1 0 0,-1 1 1,0-1-1,0 1 0,1-1 1,-1 1-1,0 0 0,0 0 1,0 0-1,1 0 0,-1 1 1,0-1-1,0 1 0,-3 1 1,0 1 3,1 0 0,0 0 0,0 1 0,0-1 0,0 1 1,1 0-1,-1 1 0,-5 7 0,1-2 98,0 0 1,1 0-1,1 0 1,0 1 0,0 0-1,1 1 1,1-1-1,0 1 1,-4 13-1,9-25-114,0 0 0,0 1 0,1-1 0,-1 0 0,0 0 0,0 1 0,0-1 0,0 0 0,0 0 0,0 1-1,1-1 1,-1 0 0,0 0 0,0 1 0,0-1 0,1 0 0,-1 0 0,0 0 0,0 0 0,1 1 0,-1-1 0,0 0 0,0 0 0,1 0 0,-1 0 0,0 0 0,1 0 0,-1 0 0,0 0-1,0 0 1,1 0 0,-1 0 0,0 0 0,1 0 0,-1 0 0,0 0 0,0 0 0,1 0 0,-1 0 0,0 0 0,1 0 0,-1 0 0,0 0 0,0-1 0,1 1 0,-1 0 0,17-6 93,2-7-97,-1-1 0,0 0 0,-1-1 0,-1-1 0,0-1 0,21-31 0,30-29 0,-66 76 0,0 0 0,0 0 0,0 0 0,0 0 0,0 0 0,0 0 0,0 0 0,1 0 0,-1 0 0,0 0 0,1 1 0,-1-1 0,0 0 0,1 1 0,-1-1 0,0 1 0,1 0 0,-1-1 0,1 1 0,-1 0 0,1 0 0,-1 0 0,2 0 0,-1 1 0,-1 0 0,0 0 0,0 0 0,0-1 0,0 1 0,0 1 0,0-1 0,0 0 0,0 0 0,0 0 0,-1 0 0,1 1 0,0-1 0,-1 0 0,1 0 0,-1 1 0,0-1 0,1 1 0,-1 1 0,3 12 0,-2 1 0,0 0 0,-1 21 0,0-25 0,0-11 0,0 1 0,-1-1 0,1 1 0,0-1 0,1 1 0,-1-1 0,0 1 0,0-1 0,0 1 0,1-1 0,-1 1 0,1-1 0,0 1 0,-1-1 0,1 1 0,0-1 0,0 0 0,-1 0 0,1 1 0,2 0 0,-1-1 0,0 0 0,0 0 0,1-1 0,-1 0 0,0 1 0,0-1 0,1 0 0,-1 0 0,0 0 0,0 0 0,1 0 0,-1-1 0,4 0 0,17-4 0,-1-2 0,23-8 0,-30 9 0,1 0 0,0 1 0,0 1 0,0 1 0,0 0 0,19-1 0,-34 4 0,0 0 0,0 0 0,1 0 0,-1 0 0,0 0 0,0 1 0,0-1 0,0 0 0,0 0 0,0 1 0,0-1 0,0 1 0,0-1 0,0 1 0,0-1 0,0 1 0,0 0 0,0-1 0,0 1 0,-1 0 0,1 0 0,0 0 0,0 0 0,-1-1 0,1 1 0,-1 0 0,1 0 0,-1 0 0,1 2 0,0 0 0,0 0 0,-1 1 0,0-1 0,1 0 0,-1 1 0,-1-1 0,1 1 0,0-1 0,-2 7 0,-1 2 0,-1 0 0,0 0 0,-1-1 0,-9 18 0,4-9 0,10-20 0,0 0 0,0 0 0,0 0 0,0 0 0,0 1 0,0-1 0,0 0 0,0 0 0,0 0 0,0 0 0,0 0 0,1 0 0,-1 0 0,0 1 0,0-1 0,0 0 0,0 0 0,0 0 0,0 0 0,0 0 0,0 0 0,0 0 0,1 0 0,-1 0 0,0 0 0,0 0 0,0 0 0,0 0 0,0 0 0,0 0 0,1 0 0,-1 1 0,0-1 0,0 0 0,0 0 0,0-1 0,0 1 0,0 0 0,1 0 0,-1 0 0,0 0 0,0 0 0,0 0 0,0 0 0,0 0 0,0 0 0,0 0 0,1 0 0,-1 0 0,0 0 0,0 0 0,0 0 0,0 0 0,0-1 0,0 1 0,0 0 0,0 0 0,0 0 0,0 0 0,0 0 0,0 0 0,1 0 0,-1-1 0,31-25 0,-18 15 0,10-9 0,-3 1 0,2 1 0,0 2 0,41-25 0,-63 41 0,1 0 0,-1-1 0,1 1 0,-1 0 0,0 0 0,1 0 0,-1-1 0,1 1 0,-1 0 0,1 0 0,-1 0 0,1 0 0,-1 0 0,1 0 0,-1 0 0,1 0 0,-1 0 0,1 0 0,-1 0 0,1 0 0,-1 0 0,1 0 0,-1 0 0,0 1 0,1-1 0,-1 0 0,1 0 0,-1 1 0,1-1 0,-1 0 0,0 0 0,1 1 0,-1-1 0,0 0 0,1 1 0,-1-1 0,0 1 0,0-1 0,1 0 0,-1 1 0,0-1 0,0 1 0,0-1 0,1 1 0,-1-1 0,0 1 0,0-1 0,0 1 0,0-1 0,0 1 0,0-1 0,0 1 0,0-1 0,0 0 0,0 1 0,0-1 0,0 1 0,0-1 0,-1 1 0,1-1 0,0 1 0,0-1 0,-1 1 0,1 0 0,-13 47 0,8-30 0,5-18 0,0 0 0,0 1 0,0-1 0,0 0 0,0 0 0,0 1 0,0-1 0,0 0 0,0 0 0,0 1 0,1-1 0,-1 0 0,0 0 0,0 0 0,0 1 0,0-1 0,1 0 0,-1 0 0,0 0 0,0 1 0,0-1 0,1 0 0,-1 0 0,0 0 0,0 0 0,1 0 0,-1 0 0,0 0 0,0 0 0,1 1 0,-1-1 0,0 0 0,0 0 0,1 0 0,-1 0 0,0 0 0,1 0 0,-1 0 0,0-1 0,0 1 0,1 0 0,-1 0 0,0 0 0,0 0 0,1 0 0,-1 0 0,0 0 0,0-1 0,0 1 0,1 0 0,-1 0 0,0-1 0,14-5 0,-14 6 0,4-2 0,-1 0 0,0 0 0,1 1 0,-1-1 0,1 1 0,-1 0 0,1 0 0,0 0 0,-1 1 0,1-1 0,5 1 0,-9 1-123,1-1 0,-1 1 0,1 0 1,-1 0-1,1 0 0,-1 0 0,0 0 0,0 0 0,0 0 1,1 0-1,-1 0 0,0 0 0,0-1 0,0 1 0,0 0 0,0 0 1,-1 0-1,1 0 0,0 0 0,0 0 0,-1 1 0,-5 22-6767,0-10-2671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27.8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0 150 20275,'0'0'12097,"9"-2"-11750,43-3-295,-35 5-52,0-1-1,-1-1 1,1 0-1,-1-2 1,1 0-1,-1 0 1,18-8-1,22-26 1,-52 35 0,-1 0 0,0 1 0,0-1 0,-1 0 0,1-1 0,-1 1 0,1 0 0,-1-1 0,0 1 0,0-1 0,-1 0 0,1 1 0,-1-1 0,2-6 0,-3 9 0,0 1 0,0-1 0,0 0 0,0 1 0,0-1 0,0 0 0,0 0 0,0 1 0,0-1 0,0 0 0,-1 1 0,1-1 0,0 1 0,0-1 0,-1 0 0,1 1 0,0-1 0,-1 1 0,1-1 0,-1 1 0,1-1 0,-1 1 0,1-1 0,-1 1 0,1-1 0,-1 1 0,1-1 0,-1 1 0,1 0 0,-1-1 0,-1 1 0,-27-2 0,19 3 0,1 1 0,0 0 0,0 1 0,-13 5 0,14-4 0,-1 1 0,1 0 0,0 0 0,0 1 0,1 0 0,-1 0 0,2 0 0,-1 1 0,1 0 0,-1 1 0,2 0 0,-1-1 0,1 2 0,1-1 0,-1 1 0,2-1 0,-1 1 0,1 0 0,0 0 0,1 1 0,0-1 0,-1 19 0,3-25 0,0 0 0,0-1 0,0 1 0,1 0 0,0 0 0,-1-1 0,1 1 0,0-1 0,0 1 0,0-1 0,1 1 0,-1-1 0,1 0 0,-1 0 0,1 1 0,0-1 0,0 0 0,4 3 0,-2-2 0,1 0 0,0 0 0,0 0 0,1 0 0,-1-1 0,1 0 0,-1 0 0,9 1 0,6 0 0,-1-1 0,0 0 0,1-2 0,25-2 0,-9-6-1359,-17-7-3288,-2-6-6932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45:28.2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17136,'0'0'8905,"70"6"-5991,-18-3-1152,16-1-1506,7-2-864,-6 0-4261,-9-5-9224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0:56.9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159 91 7911,'0'0'2211,"-11"-4"-151,-44-11 187,-18-3 2349,54 10 1176,19 8-5641,0 0 0,0 0-1,0 0 1,0 0 0,0 0 0,0 0 0,0 0-1,0 0 1,0 0 0,0-1 0,0 1-1,0 0 1,0 0 0,0 0 0,0 0-1,0 0 1,0 0 0,454-23 2880,-65 1-2648,1176 53-45,-262 4 223,-1041-40-113,91 1 47,-338 5-544,-1 0 0,1 1 1,-1 1-1,1 1 0,-1 0 1,18 7-1,-27-7-924,-13-14-17232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1:13.8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91 7783,'0'0'12845,"8"-3"-11821,5-2-707,1 2 0,0-1-1,0 2 1,0 0-1,21-1 1,86 4 766,-53 0-750,1152-29 2192,-388-14-335,-1 65-1028,-533-1-201,373-20 0,-313-8-961,105-8 0,-147-2-5184,-280 15-2193,-2-9-5238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1:28.5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26 8488,'0'0'15636,"11"-5"-15043,5 0-363,-1 1 0,1 0 0,-1 1 0,1 1 0,0 0 0,0 2 0,0-1 0,1 2 0,-1 0 0,23 5 0,184 27 743,2-10 1,303-6-1,-23-25-744,185 3 188,-637 5-264,0 2 0,1 3-1,-1 2 1,55 14 0,-82-9 128,-26-7-58,-14-1-76,-38-1-1387,0-5-6142,19-2-689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1:37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30 5862,'0'0'12929,"-1"0"-12911,1 0 1,0 0-1,0 0 0,0 0 1,-1 0-1,1 0 0,0 0 0,0 0 1,0 0-1,-1 0 0,1 0 1,0-1-1,0 1 0,0 0 0,-1 0 1,1 0-1,0 0 0,0 0 1,0-1-1,0 1 0,0 0 0,-1 0 1,1 0-1,0 0 0,0-1 1,0 1-1,0 0 0,0 0 0,0 0 1,0 0-1,0-1 0,0 1 1,0 0-1,0 0 0,0-1 0,0 1 1,0 0-1,0 0 0,0-1 0,11-2 428,0 1-1,0 0 1,1 0-1,-1 1 1,1 1-1,16 0 1,-13 0-249,1323-11 2712,-592 8-2685,-452 4 129,722 65 1168,-622-29-1377,-375-35-8,-13 0 62,0-1 0,0-1 0,0 1-1,1-1 1,-1 0 0,0 0 0,0-1 0,12-2 0,-18 3-190,0 0-1,0-1 1,0 1 0,1 0 0,-1-1 0,0 1 0,0 0 0,0-1 0,0 1 0,0-1 0,0 1-1,0 0 1,0-1 0,0 1 0,-1 0 0,1-1 0,0 1 0,0 0 0,0-1 0,0 1-1,0 0 1,-1-1 0,1 1 0,0 0 0,0-1 0,0 1 0,-1 0 0,1 0 0,0-1 0,0 1-1,-1 0 1,1 0 0,0 0 0,-1-1 0,1 1 0,0 0 0,-1 0 0,1 0 0,0 0 0,-1 0-1,1 0 1,0-1 0,-1 1 0,1 0 0,-1 0 0,-16-8-692,4 5-674,-16-8-3197,19-4-1997,9-1-1279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2:39.8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90 6726,'0'0'15962,"8"-6"-15092,-2 2-715,0 0-1,-1 1 0,1 0 0,1 0 0,-1 1 1,0 0-1,0 0 0,1 0 0,0 0 0,-1 1 1,1 1-1,-1-1 0,1 1 0,0 0 1,0 0-1,-1 1 0,11 2 0,60 17 572,-33-8-422,58 9 1,60-7 22,200-9 0,145 11 434,68 14-270,0-49-360,26 1 586,1741-13 244,-483 45-929,-215 43 43,-1417-68 563,350-61 0,-560 69-672,-11 3-45,0 0 0,-1-1 1,1 0-1,0 0 0,0-1 0,0 1 0,-1-1 1,1-1-1,-1 1 0,0-1 0,1 0 0,-1 0 1,4-4-1,-8 6-64,-1 1 0,0-1 0,0 0 0,0 0 0,0 0 0,0 1 0,0-1 0,0 0 0,0 0 0,0 0 0,0 0 0,0 1 0,-1-1-1,1 0 1,0 0 0,-1 1 0,1-1 0,0 0 0,-1 0 0,1 1 0,-1-1 0,1 0 0,-1 1 0,1-1 0,-1 1 0,0-1 0,1 1 0,-1-1 0,0 1 0,1-1 0,-1 1 0,0-1 0,0 1 0,0 0 0,-33-18-5269,28 15 3584,-33-17-9164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3:41.5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6887,'122'23'2511,"-55"-9"-922,109 9 1,104-9 2841,1036 37-288,1317-64-2238,-671 0-988,-1297 15-899,-556-2 57,1580 19 522,-780 75 323,-727-69-847,104-7-4349,-207-16 3433,-7 11-4827,-34-11-741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3:42.5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9658 1122 10314,'0'0'2114,"8"-10"-107,-2 2-1799,-1 1 1,0-1-1,0-1 1,0 1-1,-1-1 0,5-14 1,-8 18-185,0 0 1,0 0 0,-1 1-1,1-1 1,-1 0 0,0 0-1,0 0 1,-1 0 0,0 1-1,1-1 1,-2 0 0,1 0-1,0 1 1,-1-1 0,0 1-1,0-1 1,0 1-1,-4-6 1,-9-9 121,1 1 0,-2 0 0,-1 1 0,0 0 0,-1 2 0,-32-23 0,0 6 635,-82-39 0,41 31-78,-2 4-1,-189-47 1,-207-9-277,476 89-419,-1965-272 255,-1272 104 480,2719 190-350,-975 160 0,1038-75-424,389-80 24,0 3 0,2 3 0,-127 70 0,185-89-12,0 1-1,0 1 0,2 1 0,0 0 0,0 1 1,1 0-1,1 2 0,-14 19 0,22-25 10,0 0-1,1 0 0,1 1 1,0 0-1,0 0 0,1 0 1,1 1-1,0-1 0,0 1 1,1 0-1,1 0 0,0-1 1,1 1-1,1 0 0,1 14 1,1-12 16,1 0-1,0 0 1,1-1 0,0 0 0,1 0 0,1 0 0,0-1 0,1 0 0,0 0 0,1-1 0,1 0 0,0-1 0,0 0-1,1 0 1,12 9 0,9 4 19,0 0 0,2-3 0,0 0-1,59 24 1,19 0 88,2-5-1,156 34 1,247 24 21,-500-95-131,2768 279 308,-590-289-249,-6-144 1303,-1677 98-1103,-9-39-143,-297 31-45,-185 53-45,-1 0 0,0-2 1,-1 0-1,0-1 0,0-1 0,-1-1 1,24-22-1,-37 30-19,0 1-1,-1-1 1,0 0 0,0 0-1,0 0 1,0-1 0,-1 1-1,0-1 1,0 0 0,-1 0-1,0 0 1,0 0 0,0 0 0,-1 0-1,1-1 1,-2 1 0,1-1-1,-1 1 1,0-1 0,0 1-1,0-1 1,-1 1 0,0 0-1,-1-1 1,1 1 0,-1 0 0,0 0-1,-1 0 1,0 0 0,0 0-1,0 1 1,0-1 0,-1 1-1,-6-7 1,-9-9-34,-2 2 0,0 0-1,-2 2 1,0 0 0,-1 1 0,0 1 0,-33-13-1,-12-3-324,-118-33 0,-256-39-2820,136 51-1716,-16 4-4531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3:56.1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76 6470,'0'0'12844,"20"-9"-11888,8-2-727,0 1-1,0 2 1,0 1-1,1 1 1,43-4 0,816-5 2307,5 53-1954,37 1-406,-641-36-147,384 16 16,-645-17-63,-17-2-6,-1 0-1,1 0 1,0 2 0,0-1-1,0 1 1,-1 1 0,1 0-1,-1 0 1,17 9 0,-18-3-829,-9-8 750,1-1 1,-1 0-1,0 0 1,0 0 0,0 0-1,0 0 1,0 1-1,0-1 1,1 0-1,-1 0 1,0 0-1,0 0 1,0 1-1,0-1 1,0 0-1,0 0 1,0 1-1,0-1 1,0 0-1,0 0 1,0 0-1,0 1 1,0-1-1,0 0 1,0 0-1,0 0 1,0 1-1,0-1 1,0 0-1,0 0 1,0 0-1,0 1 1,0-1-1,-1 0 1,1 0-1,0 0 1,0 0 0,0 1-1,0-1 1,0 0-1,0 0 1,-1 0-1,1 0 1,0 0-1,0 1 1,0-1-1,-1 0 1,1 0-1,0 0 1,0 0-1,0 0 1,-1 0-1,1 0 1,0 0-1,0 0 1,0 0-1,-1 0 1,1 0-1,0 0 1,0 0-1,-1 0 1,-15 0-5557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3:57.2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 11755,'0'0'3908,"15"-1"-3780,55 3 286,119 18-1,-28 0-284,1081 5 886,-828-28 110,469 4 190,1758-13-468,-1662-5 386,822-19 620,190 53-209,-1957-15-1954,62 3-1471,-30-7-3276,-18-5-2011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1:08.3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2402,'0'0'3235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1:08.9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76 1 7143,'0'0'4126,"-10"0"-2145,-31 2-438,40-2-1414,0 0 1,0 0 0,-1 1 0,1-1-1,0 0 1,0 0 0,0 1-1,0-1 1,0 0 0,0 1 0,0-1-1,0 1 1,0 0 0,0-1-1,0 1 1,0 0 0,0-1 0,0 1-1,0 0 1,1 0 0,-1 0-1,0 0 1,0 1 0,1-1-87,-1-1 0,1 1 0,0-1 0,0 1-1,0-1 1,0 1 0,0-1 0,0 0 0,1 1 0,-1-1 0,0 1 0,0-1 0,0 1 0,0-1 0,0 1 0,1-1 0,-1 1 0,0-1 0,0 0 0,1 1-1,-1-1 1,0 1 0,1-1 0,-1 0 0,0 1 0,1-1 0,-1 0 0,1 0 0,-1 1 0,0-1 0,1 0 0,-1 0 0,1 1 0,-1-1 0,1 0-1,-1 0 1,1 0 0,-1 0 0,1 0 0,-1 0 0,1 0 0,0 0 0,57 4 1625,0-2-1,102-10 1,-108 4-1391,303-16 163,466 31 1,-285 34-228,278 19 46,2-34-64,-170-30 2896,-645 0-3034,-1 0 0,1 0 0,0 0 0,0 0 0,-1 0 0,1-1 0,0 1 0,-1 0 0,1 0 0,0 0 0,-1 0 0,1-1 0,0 1 0,-1 0 0,1-1 0,-1 1 0,1-1 0,0 1 0,-1 0 0,1-1 0,-1 1 0,1-1 0,-1 1 0,0-1 0,1-1 0,-1 2-50,1-1 1,-2 1-1,1-1 1,0 1-1,0-1 1,0 1 0,0-1-1,0 1 1,0 0-1,0-1 1,0 1-1,-1-1 1,1 1-1,0-1 1,0 1 0,-1 0-1,1-1 1,0 1-1,-1-1 1,1 1-1,0 0 1,-1-1 0,1 1-1,-1 0 1,1 0-1,0-1 1,-1 1-1,1 0 1,-1 0-1,1 0 1,-1 0 0,1-1-1,-1 1 1,1 0-1,0 0 1,-2 0-1,-7-2-456,0 1 0,0 0 0,-1 1 0,-17 0 0,-3 1-3079,2-4-3367,10-5-4246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4:06.7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55 6662,'0'0'1794,"18"-54"-7495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4:41.3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13342 1328 8168,'-1077'-412'2712,"-39"119"-107,-71 87-724,-12 62-1208,1158 140-681,-2235-186 388,1590 171 191,-909 91 0,202 126 553,27 126-513,797-139-528,444-136-77,2 5 0,-164 98 0,252-130 31,1 1 0,1 1 0,1 2 0,2 1 0,-31 34 0,52-50-13,0 1 1,1 0-1,0 0 1,0 1-1,2 0 1,0 0-1,-8 24 1,11-27-11,1-1 0,1 1-1,0 0 1,0 0 0,0 0 0,2-1 0,-1 1 0,1 0 0,0 0-1,1-1 1,0 1 0,6 15 0,0-9 16,0 0 0,0 0 0,2-1 0,0 0 0,0-1 0,2 0 0,-1-1 0,2 0 0,23 18 0,13 7 156,79 46 1,4-9-50,2-7 1,4-5 0,182 57 0,-93-53-70,325 54 1,-233-76-21,366 3-1,329-53 104,541-82 235,-1-50-153,-815 68-147,1187-115 217,-12-44-254,-483-14-103,-1425 240 53,393-100-22,-345 84 36,-1-1 1,-1-4 0,0-1 0,-2-3 0,49-34 0,-87 53 11,0-1 1,-1-1-1,0 0 0,-1 0 0,0-1 1,-1 0-1,13-22 0,-18 27 12,-1 0 0,0 0 1,0-1-1,-1 1 0,0-1 0,0 0 0,0 1 0,-1-1 0,0 0 0,-1 0 0,1 0 1,-1 0-1,-1 0 0,1 0 0,-1 0 0,0 0 0,-5-12 0,2 8 7,0 1-1,-1 0 1,-1 0-1,0 0 1,0 1-1,-1 0 0,0 0 1,-13-12-1,-3 0-24,0 1 1,-32-20-1,-15-4-34,-2 2 0,-103-42 1,-172-47-22,3 25-936,-4 14 0,-526-69 0,-733 41-4051,1049 110-11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4:48.4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1 1794,'7'6'704,"-7"1"-704,-3-1 128,-24-1-288,-6-1-640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4:49.1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127 91 7687,'-11'-1'1335,"-104"-22"6155,114 23-7453,8 0-64,1212 3 3902,851-2-1125,-1344-20-2301,442 7 997,-710 43-1297,163 3-212,-521-36 413,1-4 1,188-37-1,-263 36 677,-26 7-1014,0 0 1,0 0-1,0 0 0,-1 0 1,1 0-1,0 0 1,0 0-1,0-1 1,0 1-1,0 0 0,0 0 1,0 0-1,0 0 1,0 0-1,0 0 0,0 0 1,0 0-1,0 0 1,0 0-1,0 0 1,0 0-1,0 0 0,0-1 1,-1 1-1,1 0 1,0 0-1,0 0 0,0 0 1,0 0-1,0 0 1,0 0-1,0 0 0,1 0 1,-1 0-1,0-1 1,0 1-1,0 0 1,0 0-1,0 0 0,0 0 1,0 0-1,0 0 1,0 0-1,0 0 0,0 0 1,0 0-1,0 0 1,0 0-1,-44-1-18,8 0-1599,32 1 914,0 0 0,0-1 1,0 0-1,0 1 0,1-2 0,-1 1 0,0 0 0,1-1 0,-1 1 0,1-1 0,-1 0 1,-3-4-1,-10-16-9613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4:50.4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134 399 3908,'-14'-4'875,"2"1"-544,2 2-77,1-1 0,-1 0 0,1-1 0,-1 0 0,1-1-1,0 0 1,0 0 0,-16-11 0,24 14-202,0 0 0,1 1 0,-1-1 0,0 0 0,1 0 0,-1 0 0,1 0 0,-1 0 0,1 0 1,0 0-1,-1 0 0,1 0 0,0 0 0,0 0 0,0 0 0,-1 0 0,1 0 0,0 0 0,0 0 0,1 0 0,-1 0 0,0 0 0,0 0 0,0 0 0,1 0 0,-1 0 0,0 0 1,1 0-1,-1 0 0,1 0 0,-1 0 0,1 0 0,0 0 0,-1 0 0,1 1 0,0-1 0,0 0 0,-1 1 0,1-1 0,0 0 0,0 1 0,0-1 0,0 1 0,0-1 0,0 1 1,1-1-1,56-24 207,-49 22-173,87-28 570,144-28 1,108 2 923,-333 55-1526,1160-110 1226,8 89-131,-725 34 108,-337-2-805,207 41 1,-311-46-448,-13-4-9,1 1 1,0 0 0,-1-1-1,1 2 1,0-1 0,-1 0 0,0 1-1,1 0 1,-1 0 0,0 1-1,0-1 1,0 1 0,0 0-1,0 0 1,4 4 0,-8-7-3,0 1 0,0-1 0,1 0 0,-1 1 0,0-1 0,0 1 0,0-1 0,0 1 0,1-1 0,-1 1 0,0-1 0,0 1 0,0-1 0,0 0 0,0 1 0,0-1 0,0 1 0,0-1 0,0 1 0,-1-1 0,1 1 0,0-1 0,0 1 0,0-1 0,0 0 0,-1 1 0,1-1 0,0 1 0,0-1 0,-1 0 0,1 1 0,0-1 0,-1 0 0,1 1 0,0-1 0,-1 0 0,1 0 0,-1 1 0,1-1 0,-1 0 0,-11 5-123,1 0 0,-1-1 0,0 0 0,0-1 0,-1-1 0,-14 1 0,5 1-62,-343 31-7032,219-31 860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4:51.4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960 1 6887,'-241'7'2324,"111"-7"-1004,1 7-1,-181 31 1,298-36-1220,1 1 1,0 0-1,0 1 1,0 0 0,1 0-1,0 1 1,-1 1-1,-13 10 1,20-14-89,1 1-1,0 0 1,0 0 0,0 1 0,1-1 0,-1 1-1,1-1 1,-1 1 0,1 0 0,0 0 0,1 0-1,-1 0 1,1 0 0,0 0 0,0 1 0,0-1-1,0 0 1,1 1 0,0-1 0,0 0 0,0 1-1,0-1 1,1 0 0,-1 1 0,3 6 0,0-1-49,1-1 1,0 1-1,1-1 1,0 0-1,0 0 1,1 0-1,0-1 1,0 0-1,1 0 1,0 0 0,1-1-1,-1 0 1,2-1-1,-1 0 1,16 9-1,-2-2-109,1-1-1,1-1 1,0-1-1,0-1 0,33 7 1,1-4 144,0-3 1,74 2 0,124-10 473,-156-2-139,792-35 1966,-299 6-1064,1676 2 1233,-678 19-2171,-398-28 604,437-4 493,-1608 41-1393,10-1-29,0 2 0,0 1 0,37 7-1,-67-9-59,0 0-1,1 1 1,-1-1 0,0 1-1,1 0 1,-1-1-1,0 1 1,0 0 0,0 0-1,0 0 1,0 1-1,0-1 1,0 0 0,0 1-1,-1-1 1,1 1-1,0 0 1,-1-1-1,1 1 1,-1 0 0,0 0-1,0 0 1,0 0-1,0 0 1,2 5 0,-3-5-192,0 1 0,0 0 0,-1-1 0,1 1 0,0 0 1,-1 0-1,0-1 0,0 1 0,0-1 0,0 1 0,0-1 1,0 1-1,-1-1 0,1 0 0,-1 1 0,1-1 0,-1 0 1,0 0-1,-2 2 0,-13 12-4514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4:53.5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5911 873 18834,'-169'-206'934,"6"7"996,133 167-1924,-1 1 0,-1 2 0,-71-48 0,40 40-102,-1 3 1,-2 3-1,-2 3 1,0 3-1,-128-29 0,40 23-201,-254-16-1,151 36-1098,-306 25 0,-256 83 745,774-89 655,-654 110 229,7 36 1286,542-111-701,-206 86 0,297-102-627,2 2 0,1 3 0,2 2 0,1 3 0,1 2 0,-52 50 0,81-63-223,1 0-1,2 1 0,0 2 1,2 0-1,1 1 0,2 1 1,0 1-1,3 1 0,0 0 1,2 0-1,2 1 0,-8 43 1,13-50-136,2 0 0,1 0 0,1 0 0,1 1 1,1-1-1,1 0 0,2 0 0,1 0 0,1-1 0,1 1 1,1-1-1,1-1 0,2 0 0,0 0 0,2-1 0,23 33 1,-8-22 78,1-1 1,2-2-1,1-1 1,1-2-1,2-1 1,1-1 0,1-2-1,56 27 1,5-4 20,3-4 1,135 39-1,-9-19-29,411 60 0,250-38 697,991-58 1140,-1457-53-1461,-2-18 0,-2-19 0,477-134 0,-422 42-197,-406 126-66,-1-2-1,-1-3 1,-2-3 0,102-78-1,-147 100-1,0-1-1,-1-1 0,-1-1 1,-1-1-1,-1 0 0,0-1 1,-1 0-1,-1-1 0,-1 0 1,0-1-1,7-25 0,-13 30-6,-1 0-1,0 0 1,-2-1 0,0 1-1,0-1 1,-2 0-1,0 0 1,-1 1 0,-1-1-1,0 0 1,-1 1-1,-1 0 1,0 0 0,-2 0-1,0 0 1,-9-17-1,-2 1-5,-2 1-1,-1 1 0,-1 1 1,-2 1-1,-1 1 0,-1 1 1,-37-30-1,-10-1 9,-139-84 1,59 56 49,-5 7 1,-2 6-1,-4 8 1,-252-66-1,127 63 62,-546-55 0,-114 94-2150,318 69-4078,294-5-1489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5:12.9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13792 530 16271,'-980'-93'705,"-101"-18"-1126,55 4-626,-490 35 1071,528 33 854,398 8 21,-659-30 346,-3 45-608,767 36-507,2 22-1,3 20 0,2 21 0,5 21 0,-706 252 0,592-120-137,453-172 51,2 5 1,-148 105-1,238-144-67,2 1 0,1 2 0,1 2 0,2 1 0,1 2 0,-48 70-1,70-88-26,2 1-1,0-1 0,1 2 0,2-1 0,0 1 0,1 1 0,-5 27 0,10-32-17,0 0 0,1-1 0,1 1-1,0 0 1,2-1 0,0 1 0,1-1 0,0 1-1,2-1 1,9 25 0,-1-15 23,0-2 0,2 0 0,0-1 0,2 0 0,1-1 0,1-1 0,0-1 0,2-1 0,0-1 0,2 0 0,24 15-1,21 11-5,2-4 0,126 56-1,-7-21 98,4-8-1,222 48 1,416 51 265,-783-159-306,2215 333 361,21-169 205,968-152-133,-1384-100-378,-20-166-758,-1205 96-219,-450 93 552,232-103 0,-358 131 442,-1-3-1,-1-3 1,-2-2-1,-2-3 1,57-50-1,-95 70 107,-1-2 1,-1-1-1,-1-1 0,-1-1 0,32-53 0,-40 57 35,-1-1 0,-1-1-1,-1 0 1,-1 0 0,-1 0 0,0-1-1,-2 0 1,1-39 0,-4 34-18,-2 0 0,-1 0-1,-2 1 1,0-1 0,-2 1 0,-1 0 0,-18-44 0,10 36-72,-3 1 0,0 0-1,-3 1 1,-1 1 0,-26-31 0,-3 8-81,-3 1 0,-2 3-1,-2 2 1,-2 3 0,-93-56-1,6 18-71,-4 7-1,-4 6 0,-168-53 0,-510-112-528,404 146-980,-586-49-1,-454 97-5156,908 67 2752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6:20.2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369 17 20211,'0'0'7479,"-13"-4"-6374,3 1-949,4 1-105,0 0-1,0 1 1,0-1 0,0 1-1,0 0 1,0 1 0,0 0-1,0 0 1,0 0-1,0 0 1,0 1 0,-1 0-1,-7 3 1,-5 3 39,0 1 0,1 1 0,0 1 0,1 0 0,0 2 0,0 0 0,1 0 0,1 2 0,0 0 0,1 0 0,0 2 0,1-1 0,-14 25 0,25-37-62,0 0 0,1 1 1,-1-1-1,1 1 0,0-1 0,0 1 0,0-1 1,0 1-1,1 0 0,-1 5 0,1-7-24,0-1-1,1 1 1,-1-1-1,0 1 1,1-1 0,-1 1-1,1-1 1,0 1-1,0-1 1,-1 0-1,1 1 1,0-1-1,0 0 1,0 0-1,0 1 1,0-1-1,1 0 1,-1 0-1,0 0 1,0 0-1,1-1 1,-1 1 0,1 0-1,-1-1 1,0 1-1,4 0 1,9 4-256,1-1 0,0-1 1,1 0-1,20 0 0,66-2-5318,-58-1 1204,3 0-2985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6:20.6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1 16560,'0'0'8520,"-35"50"-6470,28-29-577,2-2-864,3 1-481,2-4-128,0-2-609,0-5-160,10-5-256,9-4-96,4 0-512,7-15-1410,1-6-1697,4-6-3140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6:20.9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227 0 10218,'0'0'15630,"-65"63"-14092,42-33-321,4-2-32,4-2-416,8-2-353,7-5-320,0-7-160,10-7-384,8-5-353,8 0-864,-5-5-2115,-2-11-2178,-3 0-8808</inkml:trace>
  <inkml:trace contextRef="#ctx0" brushRef="#br0" timeOffset="1">0 144 19154,'0'0'12780,"91"-15"-12459,-41 7-321,3 4 32,-6 4-705,-5 0-1890,-8 0-2625,-7-1-4518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6:21.3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 1 13773,'0'0'18994,"63"49"-27738,-45-40-4645</inkml:trace>
  <inkml:trace contextRef="#ctx0" brushRef="#br0" timeOffset="1">1 230 12236,'0'0'20531,"40"-11"-22645,-21 4-8328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6:22.7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19 16271,'0'0'7746,"-1"12"-6566,-6 38 444,-18 71 1,-7 44 192,32-164-1801,-1-1 0,1 1 0,0-1 1,0 1-1,0-1 0,0 1 0,-1-1 0,1 1 0,0 0 0,0-1 0,0 1 0,0-1 0,0 1 0,1-1 0,-1 1 0,0 0 0,0-1 0,0 1 0,0-1 0,1 1 0,-1-1 0,0 1 0,0-1 1,1 1-1,-1-1 0,0 1 0,1-1 0,-1 0 0,1 1 0,-1-1 0,1 1 0,-1-1 0,0 0 0,1 0 0,-1 1 0,2-1 0,20-9 822,24-30 234,227-275-1072,-259 297 0,-12 14-942,1 1-2350,-7 4-1725,-9 9-4246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6:23.1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17873,'0'0'14894,"62"51"-14894,-34-41 0,-2 0 0,0 4-1634,-4-1-2113,-2 0-2019,-5-2-3170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6:23.4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 2 16367,'0'0'11937,"-10"-1"-10987,6 1-864,0 0 0,0 0 0,-1 0 0,1 1 0,0-1 0,0 1 0,0 0 1,0 0-1,0 1 0,-6 2 0,7-3-20,1 1 0,1-1 0,-1 1 1,0 0-1,0-1 0,0 1 0,1 0 1,-1 0-1,1 0 0,0 0 1,0 0-1,-1 0 0,1 1 0,0-1 1,1 0-1,-1 1 0,0-1 0,1 0 1,-1 1-1,1-1 0,0 1 0,0-1 1,0 0-1,0 1 0,0 2 1,1-4-52,0 0 0,0 0 1,1 0-1,-1-1 0,0 1 1,0 0-1,0-1 0,1 1 1,-1-1-1,0 1 0,1-1 1,-1 1-1,0-1 1,1 0-1,-1 0 0,0 1 1,1-1-1,-1 0 0,1 0 1,-1-1-1,0 1 0,1 0 1,1-1-1,38-3 289,-31 0-262,1 0-1,0 0 0,19-13 1,-23 13-103,0 0 1,0 0 0,1 0-1,-1 1 1,1 0 0,0 0-1,0 1 1,0 0 0,12-1-1,-19 3 68,0 1 0,0 0 1,0-1-1,-1 1 0,1 0 0,0 0 0,0-1 0,0 1 0,-1 0 0,1 0 0,-1 0 0,1 0 0,0 0 0,-1 0 0,0 0 0,1 0 0,-1 0 0,0 0 0,1 0 0,-1 0 0,0 1 0,0-1 0,0 0 0,0 0 0,0 0 0,0 0 0,0 0 0,0 0 0,-1 0 0,1 0 0,0 1 0,-1 0 0,-8 47 361,8-46-359,34-25-9,-27 18-103,48-32-5939,-51 34 5466,1 1 0,0-1 0,0 0 0,0 1 0,0 0-1,0 0 1,0 0 0,0 1 0,1-1 0,-1 1 0,0 0 0,0 0-1,5 1 1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6:23.8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123 1 20403,'0'0'6604,"-10"5"-6102,-55 33 515,62-35-919,-1-1-1,1 1 1,-1 0 0,1-1-1,0 2 1,0-1-1,0 0 1,0 1 0,1-1-1,0 1 1,-1 0 0,1 0-1,0-1 1,1 2-1,-1-1 1,1 0 0,0 0-1,-1 5 1,2-8-117,1 0 1,0-1 0,-1 1 0,1-1-1,0 1 1,-1-1 0,1 1 0,0-1-1,0 1 1,0-1 0,-1 0 0,1 1-1,0-1 1,0 0 0,0 0 0,0 0-1,-1 0 1,1 0 0,0 1 0,0-2-1,0 1 1,1 0 0,30 0-685,-25 0 310,31-3-1834,-29 1 1974,1 1 1,-1 1-1,1 0 0,-1 0 1,18 3-1,-26-2 383,-1-1 0,1 1-1,0 0 1,0 0 0,-1 0 0,1 0-1,-1 1 1,1-1 0,-1 0-1,1 0 1,-1 0 0,0 0-1,1 0 1,-1 1 0,0-1-1,0 0 1,0 0 0,0 1-1,0-1 1,0 0 0,0 0-1,-1 0 1,1 1 0,0-1 0,-1 2-1,-9 31 2308,4-25-2191,0 0 0,-1-1 0,0 0 0,-14 13 0,17-17-199,0-1-1,0 0 1,0 0 0,0 0-1,0-1 1,0 0-1,-1 1 1,1-2 0,-1 1-1,0 0 1,1-1-1,-9 1 1,13-2-114,-1 0 0,1 0-1,-1 0 1,0 0 0,1 0 0,-1 0-1,1-1 1,-1 1 0,1 0 0,-1 0-1,1-1 1,-1 1 0,1 0 0,-1-1-1,1 1 1,-1 0 0,1-1 0,-1 1 0,1-1-1,0 1 1,-1-1 0,1 1 0,0-1-1,-1 1 1,1-1 0,0 1 0,0-1-1,0 0 1,-1 1 0,1-1 0,0 1 0,0-1-1,0 0 1,0 1 0,0-1 0,0 1-1,0-1 1,0 0 0,0 1 0,0-1-1,1 1 1,-1-1 0,0 1 0,1-2-1,9-27-7001,5 10-2182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6:24.3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 0 18706,'0'0'4713,"-9"8"-1744,5-5-2748,-41 38 2120,42-37-2290,0-1 0,1 1 0,-1 0 0,1 0 1,0 0-1,0 0 0,0 0 0,0 1 0,1-1 0,0 1 0,0-1 0,0 1 0,0 8 0,1-12-57,0 0 0,1 0 0,-1 0 0,1 0 0,0 0 0,-1 0 0,1 0 0,0 0 0,-1 0 0,1 0 0,0 0 0,0-1-1,0 1 1,0 0 0,0-1 0,0 1 0,0-1 0,0 1 0,0-1 0,0 1 0,0-1 0,0 1 0,0-1 0,0 0 0,0 0 0,0 0 0,1 0-1,-1 0 1,0 0 0,0 0 0,0 0 0,0 0 0,0 0 0,0 0 0,1-1 0,0 0 0,44-10 305,-34 5-434,0-1 0,-1-1-1,0 0 1,-1 0 0,19-20 0,-32 33 320,1 1 0,0-1 1,0 0-1,0 1 1,1-1-1,0 1 0,0 0 1,0-1-1,1 1 1,0 8-1,2-14-152,0 1 1,0 0-1,1-1 0,-1 1 1,0-1-1,0 0 1,0 0-1,1 0 0,-1 0 1,0 0-1,0 0 0,0 0 1,1-1-1,-1 1 0,2-2 1,5-1 23,0-2 0,0 0 0,-1 0-1,11-7 1,31-19-262,-47 29 176,0 1-1,1-1 0,-1 1 1,0 0-1,0 1 0,0-1 0,1 0 1,-1 1-1,0 0 0,1 0 1,-1 0-1,0 0 0,7 1 0,-8 1 98,-1 0 0,1 1-1,0-1 1,-1 0 0,0 0 0,0 1-1,0-1 1,0 1 0,0 0-1,0-1 1,0 1 0,-1-1-1,0 1 1,1 0 0,-1-1-1,0 1 1,0 3 0,3 15 315,-3-19-383,1-1 0,0 0 0,0 0 0,0 0 0,0 1 0,0-1 0,0 0 0,0 0 0,0 0 0,0-1 0,0 1 0,1 0 0,-1 0 0,0-1 0,0 1 0,1-1 0,-1 1 0,1-1 0,-1 1 0,0-1 0,1 0 0,-1 0 0,1 1 0,-1-1 0,1 0 0,-1-1 0,0 1 0,1 0 0,-1 0 0,1 0 0,-1-1 0,1 1 0,1-2 0,56-19 0,-45 15 0,-6 3 0,4-3 0,0 2 0,0-1 0,0 2 0,1 0 0,-1 0 0,24-1 0,-35 4 0,0 0 0,-1 0 0,1 1 0,-1-1 0,1 0 0,-1 1 0,1-1 0,-1 0 0,1 1 0,-1-1 0,1 1 0,-1-1 0,1 1 0,-1-1 0,1 1 0,-1-1 0,0 1 0,0-1 0,1 1 0,-1 0 0,0-1 0,0 1 0,1 0 0,-1-1 0,0 1 0,0-1 0,0 1 0,0 0 0,0-1 0,0 1 0,0 1 0,0 31 0,0-12 0,0-20 0,1-1 0,0 1 0,0-1 0,-1 1 0,1-1 0,0 1 0,0-1 0,0 0 0,0 1 0,-1-1 0,1 0 0,0 1 0,0-1 0,0 0 0,0 0 0,0 0 0,0 0 0,0 0 0,0 0 0,0 0 0,0 0 0,-1-1 0,1 1 0,0 0 0,0 0 0,0-1 0,0 1 0,1-1 0,27-9 0,5 1-2685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6:26.0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125 232 5029,'1'-6'1854,"1"0"0,-2 0 1,1 0-1,-1-1 0,0 1 1,0 0-1,0-1 1,-3-10-1,2 16-1583,1 0 0,-1-1 0,1 1 1,-1 0-1,0 0 0,1-1 0,-1 1 0,0 0 1,0 0-1,0 0 0,0 0 0,0 0 1,0 0-1,0 1 0,-1-1 0,1 0 0,-1 0 1,-1 0-148,0 0 0,1 0 0,-1 1 1,0-1-1,1 1 0,-1 0 0,0 0 1,0 0-1,1 0 0,-1 0 0,-4 2 1,3-1-121,0 0 1,1 1-1,0-1 1,-1 1-1,1 0 1,0 0-1,0 0 1,0 1-1,0-1 1,0 1-1,1-1 1,-1 1-1,1 0 0,-1 0 1,1 0-1,0 1 1,0-1-1,-2 6 1,2-4 9,-1 1 0,1-1 1,0 1-1,0-1 0,1 1 0,0 0 1,0 0-1,0 0 0,1 0 0,0 0 1,0 6-1,1-11-5,-1 0 1,1 0-1,-1-1 0,1 1 1,0 0-1,-1-1 0,1 1 1,0-1-1,0 1 0,-1-1 1,1 1-1,0-1 0,0 1 1,0-1-1,0 0 0,0 0 1,0 1-1,-1-1 0,1 0 1,0 0-1,0 0 1,0 0-1,0 0 0,0 0 1,0 0-1,0 0 0,1-1 1,30-4 358,-17-1-246,0-1 0,0-1 0,-1 0 0,0-1 0,0-1 1,-1 0-1,18-18 0,-8 5 106,-1-1-1,36-51 1,-55 70-134,1 1 0,-1-1 0,0 0 1,0-1-1,-1 1 0,1 0 0,-1-1 0,0 1 0,-1-1 0,2-8 1,-21 26 129,6 0-201,0 2 1,1 0 0,1 0-1,0 1 1,1 0-1,1 0 1,1 1-1,0 0 1,0 1 0,2 0-1,-6 30 1,10-46-19,1 1 0,0 0 0,0 0-1,-1-1 1,1 1 0,0 0 0,1 0 0,-1-1 0,0 1 0,0 0 0,1 0 0,-1-1 0,1 1 0,0 0 0,-1-1-1,1 1 1,0-1 0,0 1 0,0-1 0,0 1 0,0-1 0,0 0 0,0 0 0,1 1 0,1 0 0,0-1 8,-1 0 0,1 0 0,-1 0 0,1-1 1,0 1-1,-1-1 0,1 0 0,0 0 0,-1 0 0,1 0 1,0-1-1,-1 1 0,1-1 0,4-1 0,4-1 25,0-1-1,0-1 1,-1 0-1,1-1 0,-1 1 1,15-14-1,-16 12-37,-1-1 0,0 1 0,0-2 0,-1 1 0,0-1 0,8-16 0,-27 44 0,8-14 0,1-1 0,-1 0 0,1 1 0,0 0 0,1 0 0,-1-1 0,1 2 0,0-1 0,0 0 0,1 0 0,-1 1 0,0 9 0,7-14 0,-1 0 0,1 0 0,0-1 0,0 1 0,0-1 0,-1 0 0,7-1 0,-5 1 0,34-2 0,43-7 0,-42 3 0,46 0 0,-87 4 0,1-1 0,-1 1 0,0 0 0,0-1 0,0 1 0,-1-1 0,1 1 0,0-1 0,-1 1 0,1 0 0,-3-4 0,-10-24 0,8 20 0,1 1 0,0 0 0,0-1 0,1 0 0,0 0 0,-2-14 0,5 24 0,0-1 0,0 1 0,1-1 0,-1 1 0,0 0 0,0-1 0,0 1 0,1-1 0,-1 1 0,0-1 0,0 1 0,1 0 0,-1-1 0,0 1 0,1 0 0,-1-1 0,0 1 0,1 0 0,-1-1 0,1 1 0,-1 0 0,1 0 0,-1 0 0,0-1 0,1 1 0,-1 0 0,1 0 0,-1 0 0,1 0 0,-1 0 0,1 0 0,-1 0 0,1 0 0,21 0 0,-17 0 0,70-1-2312,-31-2-4633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6:26.8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32 18514,'-6'231'12844,"6"-222"-12927,2 27-1505,7-28 513,9-18 175,-6-2-570,1-2 1,-2 1 0,0-1-1,-1-1 1,17-30 0,-7 3-1079,17-46 0,-30 67 1753,3-11 4132,-8 23 531,-9 34-1982,-2 8-805,-2 0-603,2-1 1,1 2-1,2-1 1,1 1-1,2 0 1,1 42-1,2-76-510,0 0 0,0-1 0,0 1 0,0-1 0,1 1 0,-1-1 0,0 1-1,0 0 1,1-1 0,-1 1 0,0 0 0,1-1 0,-1 1 0,0 0 0,1-1 0,-1 1-1,0 0 1,1 0 0,-1-1 0,1 1 0,-1 0 0,1 0 0,-1 0 0,0 0-1,1-1 1,-1 1 0,1 0 0,-1 0 0,1 0 0,-1 0 0,1 0 0,-1 0-1,1 0 1,-1 0 0,1 1 0,-1-1 0,0 0 0,1 0 0,-1 0 0,1 0 0,-1 1-1,1-1 1,-1 0 0,0 0 0,1 1 0,-1-1 0,0 0 0,1 0 0,-1 1-1,0-1 1,1 1 0,-1-1 0,0 0 0,0 1 0,1-1 0,-1 1 0,0-1-1,0 1 1,-1-50-7938,-6 17 1238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6:27.2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25 15535,'0'0'13869,"54"-15"-13613,-21 9-192,4 2-160,-4 4-1313,-2 0-2819,-6 0-4324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6:28.0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29 11627,'0'0'19026,"3"10"-18465,1 17-394,-1 1 0,-1-1 1,-1 1-1,-5 36 0,2 16-1409,2-80 1193,0 0 1,0 1-1,0-1 1,-1 0-1,1 0 1,0 0-1,0 1 1,0-1-1,0 0 0,0 0 1,0 0-1,0 1 1,0-1-1,0 0 1,1 0-1,-1 1 1,0-1-1,0 0 1,0 0-1,0 0 1,0 1-1,0-1 0,0 0 1,0 0-1,0 0 1,1 0-1,-1 1 1,0-1-1,0 0 1,0 0-1,0 0 1,1 0-1,-1 0 1,0 0-1,0 1 1,0-1-1,1 0 0,-1 0 1,0 0-1,0 0 1,0 0-1,1 0 1,-1 0-1,0 0 1,0 0-1,0 0 1,1 0-1,-1 0 1,0 0-1,1 0 0,12-10-905,9-16-277,45-104-6247,-46 85 6829,27-43 0,-48 88 687,0 0 0,0 0 0,0 0 0,0 0 0,0 1 0,0-1 0,0 0 0,0 0 0,0 0 0,0 0 1,0 0-1,0 0 0,0 0 0,0 0 0,1 0 0,-1 0 0,0 0 0,0 1 0,0-1 0,0 0 0,0 0 0,0 0 0,0 0 0,0 0 0,0 0 0,0 0 0,0 0 0,0 0 0,0 0 0,0 0 0,1 0 0,-1 0 0,0 0 0,0 0 0,0 0 0,0 0 1,0 0-1,0 0 0,0 0 0,0 0 0,0 0 0,1 0 0,-1 0 0,0 0 0,0 0 0,0 0 0,0 0 0,0 0 0,0 0 0,0 0 0,0 0 0,0 0 0,0 0 0,0 0 0,1 0 0,-1 0 0,0 0 0,0 0 0,0 0 0,0 0 0,0 0 0,0-1 0,0 1 1,0 0-1,1 15 873,-3 18 125,-19 71 1022,12-73-1461,3 1 1,0 0-1,-1 48 0,11-64-1321,5-15-1189,-8-2 1587,0 0 1,0 0 0,0 0-1,0-1 1,0 1 0,0 0-1,0 0 1,0 0 0,0-1-1,-1 1 1,1 0 0,-1-1-1,1 1 1,-1-1 0,1 1-1,-1-1 1,0 1-1,1-3 1,-1-21-5819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6:28.3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28 14542,'0'0'12844,"56"7"-11339,-15-12-512,8 0-736,6-1-322,-1-1-2529,-2-5-5542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14.8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19218,'0'0'12300,"5"48"-11692,-1-19 33,3 2-641,0 1 0,1-2 0,0-3 0,2-5 0,4-4-288,1-5-705,3-8-737,3-5-1217,3 0-1088,0-12-2019,-5-10-4100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15.2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236 1 14830,'0'0'14318,"-67"77"-12941,36-23-416,-3 9-289,4 0-63,5 0-609,4-2 0,6-9 0,8-5 0,2-13-1345,5-10-2179,0-14-1985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15.5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0 16720,'0'0'4644,"-40"75"-1953,23-35-1122,-1 3-480,2 1-416,2-3-417,5-9-192,3-5-32,6-13-448,0-10-705,9-4-545,11-23 321,4-8-3107,1-12-3556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15.9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130 1 10730,'0'0'9801,"-63"75"-6598,45-43-512,1 4-193,3-3-832,4 0-929,5-5-577,3-1-128,2-5-385,0-4-800,0-5-608,0-6-994,0-3-1121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16.2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0 257 18193,'0'0'14126,"66"-10"-14094,-35 10 0,5 0-609,-4 0-1088,-2-1-1122,-3-3-993,-6-3-672,-1-3-1794,-5-7-4772</inkml:trace>
  <inkml:trace contextRef="#ctx0" brushRef="#br0" timeOffset="1">387 0 18321,'0'0'7592,"-28"81"-5895,12-40-320,-1 6-352,1-1 0,-1 1-448,3 0-417,1-5-96,3-6-32,3-7-448,1-8-353,6-9-897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16.5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0 9001,'0'0'19437,"-4"12"-18519,-14 29-208,7-17-201,1 0 0,1 0 1,1 1-1,-6 29 0,14-53-506,0-1-1,0 1 1,0 0 0,-1-1-1,1 1 1,0-1-1,0 1 1,0-1-1,1 1 1,-1-1 0,0 1-1,0-1 1,0 1-1,0-1 1,0 1 0,1-1-1,-1 1 1,0-1-1,0 1 1,1-1-1,-1 1 1,0-1 0,1 1-1,-1-1 1,1 0-1,-1 1 1,0-1 0,1 0-1,-1 1 1,1-1-1,0 1 1,18-3 44,20-19-22,-19 3-25,0 0 0,-1-1 0,-1-1 0,-1-1 0,-1-1 0,-1 0 0,13-26 0,-36 62 0,-46 98 0,50-102 0,0 0 0,1 1 0,0 0 0,0-1 0,1 1 0,1 0 0,0 0 0,0 1 0,2 16 0,-1-27-12,1 0 0,-1 0 0,0 1 0,1-1 0,-1 0 0,1 0-1,0 0 1,-1 0 0,1 1 0,0-1 0,-1 0 0,1 0 0,0 0 0,0-1 0,0 1 0,0 0 0,0 0 0,0 0-1,0-1 1,0 1 0,0 0 0,1-1 0,0 1 0,2 0-108,0 0 1,0 0-1,0 0 1,0 0-1,0-1 1,0 0-1,7 0 0,-4-1-434,1 0 0,0 0 0,0 0 0,0-1 0,-1 0-1,1-1 1,9-4 0,11-12-7187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16.9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 0 29116,'0'0'3651,"-5"55"-13036,5-42-736</inkml:trace>
  <inkml:trace contextRef="#ctx0" brushRef="#br0" timeOffset="1">1 181 21845,'0'0'10922,"10"40"-12235,-2-40-7944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17.4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137 1 7783,'0'0'15791,"-3"10"-13506,-7 19-1018,-1 0-1,-27 51 1,22-51-490,2 1 0,1 1 0,-14 47 0,26-76-777,0 0 0,1-1 0,-1 1 0,1 0 0,-1-1 0,1 1 0,0 0 0,0 0 0,-1-1 0,1 1 0,0 0 0,1 0 0,-1-1 0,0 1 0,0 0 0,1 0 0,-1-1 0,1 1 0,0 0 0,-1-1 0,1 1 0,0-1 0,0 1 0,0-1 0,0 1 0,2 1 0,1-1 0,0-1 0,-1 0 0,1 0 0,0 0 0,0 0 0,0-1 0,0 0 0,0 0 0,8 0 0,-1 0 0,60-6-1811,33-14-5149,-58 9-572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17.8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114 37 21845,'0'0'4201,"-11"-2"-854,-32-4-1708,40 6-1601,1 0 0,0 0 1,-1 1-1,1-1 0,0 1 0,-1-1 0,1 1 0,0 0 1,0 0-1,0 0 0,0 0 0,0 0 0,0 1 0,0-1 0,0 0 1,0 1-1,1 0 0,-1-1 0,0 1 0,1 0 0,0 0 1,-1 0-1,1 0 0,0 0 0,0 0 0,0 0 0,0 0 1,0 0-1,1 1 0,-1-1 0,0 4 0,-1 3-23,1-1 0,-1 1-1,2 0 1,-1-1 0,1 1-1,2 14 1,-2-20-8,1-1-1,0 1 1,0-1 0,0 0 0,0 1-1,0-1 1,1 0 0,-1 0 0,1 1 0,-1-1-1,1 0 1,0-1 0,0 1 0,0 0-1,0 0 1,0-1 0,0 1 0,0-1-1,1 0 1,-1 0 0,0 0 0,1 0-1,-1 0 1,1 0 0,-1-1 0,1 1-1,0-1 1,-1 1 0,1-1 0,3 0-1,0 0 8,-1 0-1,0 0 1,0 0-1,1-1 1,-1 0-1,0 0 1,0 0-1,0-1 0,0 1 1,0-1-1,0 0 1,0-1-1,0 1 1,5-5-1,-4 2-13,-1 0 0,0 0 0,0-1 0,-1 1 0,1-1 0,-1 0 0,0 0 0,-1-1 0,0 1 0,0-1 0,0 0 0,-1 0 0,0 0 0,0 0 0,0 0 0,-1 0 0,-1-1 0,1 1 0,-1 0 0,0 0 0,-1-9 0,0 14-7,1 1-1,0 0 1,-1 0 0,1 0 0,-1-1-1,1 1 1,-1 0 0,0 0 0,1 0-1,-1 0 1,0 0 0,0 0 0,0 0-1,0 0 1,0 0 0,0 0 0,0 1-1,0-1 1,0 0 0,0 1-1,0-1 1,0 1 0,0-1 0,-1 1-1,1-1 1,0 1 0,0 0 0,-1 0-1,1 0 1,0-1 0,-1 1 0,1 0-1,0 1 1,0-1 0,-1 0 0,1 0-1,0 0 1,0 1 0,-1-1-1,1 1 1,0-1 0,-1 2 0,-2-1-77,1 0 0,0 1 0,0-1 0,0 1 1,0 0-1,0 0 0,0 0 0,1 0 0,-1 1 1,1-1-1,-1 1 0,1 0 0,0-1 0,-3 7 1,-2 18-3976,11-10-4454,11-12 617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18.4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139 0 18546,'0'0'6229,"-7"9"-4472,-9 12-1278,1 1 1,1 1 0,0 0-1,2 0 1,1 1 0,1 1-1,1 0 1,1 0-1,2 1 1,0-1 0,2 2-1,-2 35 1,6-60-480,0-1 0,0 1 0,0-1 0,0 1 0,0-1 0,1 1 0,-1-1 0,1 1 0,-1-1 0,1 1 0,-1-1 0,1 0 0,0 1 0,0-1 0,0 0 0,0 0 0,0 1 0,0-1 0,0 0 0,0 0 0,0 0 0,0 0 0,1-1 0,-1 1 0,0 0 0,1 0 0,-1-1 0,0 1 0,1-1 0,-1 1 0,1-1 0,-1 1 0,1-1 0,-1 0 0,1 0 0,0 0 0,-1 0 0,1 0 0,2-1 0,0 1 0,1 0 0,-1-1 0,1 0 0,-1 0 0,1 0 0,-1-1 0,0 0 0,1 1 0,-1-1 0,0-1 0,0 1 0,6-6 0,70-77 0,-80 85 0,0 0 0,0-1 0,0 1 0,1 0 0,-1 0 0,0-1 0,0 1 0,1 0 0,-1 0 0,0-1 0,0 1 0,1 0 0,-1 0 0,0 0 0,1-1 0,-1 1 0,0 0 0,1 0 0,-1 0 0,0 0 0,1 0 0,-1 0 0,0 0 0,1 0 0,-1 0 0,0 0 0,1 0 0,-1 0 0,0 0 0,1 0 0,-1 0 0,0 0 0,1 0 0,-1 0 0,0 0 0,1 0 0,-1 1 0,0-1 0,1 0 0,-1 0 0,0 0 0,0 1 0,1-1 0,-1 0 0,0 0 0,0 1 0,1-1 0,-1 0 0,0 1 0,0-1 0,5 27 0,-9 33 0,1-45 0,1-8 0,1 0 0,-1 1 0,1-1 0,1 1 0,0-1 0,0 1 0,1 9 0,0-16 0,-1 1 0,1-1 0,-1 0 0,1 1 0,-1-1 0,1 0 0,0 0 0,0 1 0,-1-1 0,1 0 0,0 0 0,0 0 0,0 0 0,0 0 0,0 0 0,1 0 0,1 1 0,-1-1 0,1 0 0,0 0 0,0-1 0,0 1 0,-1-1 0,1 1 0,0-1 0,0 0 0,0 0 0,0 0 0,5-1 0,0-1 0,0 1 0,0-2 0,0 1 0,0-1 0,0 0 0,-1-1 0,0 0 0,14-9 0,55-50 0,-18 15 0,-58 48 0,0 0 0,0 0 0,0-1 0,0 1 0,0 0 0,0 0 0,0 0 0,1 0 0,-1-1 0,0 1 0,0 0 0,0 0 0,0 0 0,0 0 0,0 0 0,1 0 0,-1 0 0,0-1 0,0 1 0,0 0 0,0 0 0,1 0 0,-1 0 0,0 0 0,0 0 0,0 0 0,1 0 0,-1 0 0,0 0 0,0 0 0,0 0 0,0 0 0,1 0 0,-1 0 0,0 0 0,0 0 0,0 0 0,1 0 0,-1 0 0,0 0 0,0 0 0,0 1 0,0-1 0,0 0 0,1 0 0,-1 0 0,0 0 0,0 0 0,0 0 0,0 1 0,0-1 0,0 0 0,1 0 0,-1 0 0,0 0 0,0 1 0,-4 14 0,-10 16 0,13-29 0,-12 26 0,18-20 0,14-7 0,-13-3-804,1 1-1,-1-1 1,0-1 0,0 1-1,9-5 1,-10 4-335,0 1 0,0 0 1,0-1-1,0 2 0,1-1 0,-1 1 0,1-1 0,8 1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18.8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66 18321,'0'0'13464,"8"-5"-12615,4-2-759,48-29-15,-55 33-78,0 1 0,-1-1 1,1 1-1,0 1 0,0-1 1,0 1-1,1 0 1,-1 0-1,0 0 0,0 1 1,7 0-1,-11 1 3,0 0 0,0 1 0,-1-1 0,1 0 0,0 1 0,-1-1 0,0 1 0,1-1 0,-1 1 0,0-1 0,1 1 0,-1-1 0,0 1 0,0-1 0,0 1 0,-1-1 0,1 1 0,-1 1 0,-3 31 0,-19-1 0,3-7 0,20-25-51,1-1 0,-1 1 0,0-1 0,1 0 1,-1 1-1,1-1 0,-1 0 0,1 1 0,-1-1 0,1 0 0,-1 0 0,1 1 1,-1-1-1,1 0 0,-1 0 0,1 0 0,-1 0 0,1 0 0,-1 0 0,1 0 1,0 0-1,-1 0 0,1 0 0,-1 0 0,1 0 0,-1 0 0,1 0 0,-1-1 1,1 1-1,-1 0 0,1 0 0,0-1 0,23-5-4334,-11-5-2694,0-3-3224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19.2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96 8808,'0'0'22325,"9"0"-21625,5 1-592,1-1 1,0 0 0,0 0 0,0-2 0,22-4 0,-33 6-100,-1-1 0,0 0 0,0 0 0,-1 0 0,1 0 0,0 0 0,0 0 0,0-1 1,-1 0-1,1 1 0,-1-1 0,1 0 0,-1 0 0,0 0 0,0-1 0,0 1 0,0-1 0,0 1 0,0-1 0,-1 1 0,1-1 0,-1 0 0,0 0 1,1 0-1,-1 0 0,-1 0 0,1 0 0,0 0 0,-1 0 0,1-5 0,-1 7-9,0 0 0,0 1 0,-1-1 0,1 0 0,0 0 0,0 1 0,0-1 0,0 0 0,-1 1 0,1-1 0,0 0 0,-1 1 0,1-1 0,-1 0 0,1 1 0,0-1 0,-1 1 0,1-1 0,-1 1 0,0-1 0,1 1 0,-1-1 0,1 1 0,-1-1 0,0 1 0,1 0 0,-1-1 0,-1 1 0,-26-2 0,22 3 0,0 0 0,0 0 0,0 1 0,0 0 0,1 0 0,-1 0 0,-6 4 0,5 0 0,0-1 0,0 2 0,1-1 0,0 1 0,1-1 0,-1 2 0,-4 7 0,8-12 0,0 1 0,0-1 0,1 1 0,-1 0 0,1-1 0,-1 1 0,1 0 0,1 0 0,-1 0 0,0 0 0,1 0 0,0 0 0,0 0 0,0 0 0,0 0 0,1 0 0,0 0 0,1 4 0,-1-6-23,1 1 0,0-1 0,0 1-1,0-1 1,0 0 0,0 1 0,0-1 0,1 0 0,-1 0-1,1-1 1,-1 1 0,1-1 0,0 1 0,0-1 0,-1 0 0,1 0-1,0 0 1,0 0 0,0 0 0,0-1 0,1 1 0,2-1-1,70 2-2886,-56-7-4052,-5-9-4221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19.5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21 21685,'0'0'8103,"55"-20"-7879,-16 20-224,7 0-800,0 0-3909,1 0-6341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20.6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287 1 12300,'0'0'12241,"3"11"-11307,-2-1-855,0 1 0,0-1 0,-1 0-1,0 0 1,-1 1 0,0-1 0,-1 0 0,0 0 0,0 0 0,-1 0 0,-1 0 0,1-1 0,-7 12 0,-4 7 304,-1 0 1,-1-1 0,-2-1-1,0-1 1,-2 0-1,-45 43 1,63-66-351,1-1 0,0 1-1,-1-1 1,1 0 0,-1 0 0,1 0-1,-1 0 1,0 0 0,1 0 0,-1 0-1,0 0 1,0-1 0,0 1 0,0-1 0,0 1-1,1-1 1,-1 0 0,0 1 0,0-1-1,0 0 1,0-1 0,0 1 0,0 0 0,0 0-1,-3-2 1,3 1-24,0-1 1,-1 0-1,1 0 0,0 0 1,0 0-1,1 0 0,-1-1 1,0 1-1,1 0 0,-1-1 0,1 1 1,0-1-1,0 0 0,0 1 1,-1-5-1,-2-10-128,0-1 0,1 0 0,1 0 0,0-23 0,2 25 63,1 0 1,1 0 0,0 0-1,1 0 1,1 1-1,10-29 1,-11 36 34,1-1 0,0 1 0,0 0 0,1 0 0,0 1-1,0-1 1,1 1 0,0 0 0,0 1 0,1-1 0,0 1 0,0 0 0,13-7-1,-8 8-440,-21 14 333,-20 15 208,8-12-10,11-7-35,1 1 1,-1 0 0,1 0 0,1 1 0,-15 14 0,22-19-43,0 0 0,0-1 1,0 1-1,1 0 1,-1 0-1,1 0 1,-1 0-1,1 0 1,0 0-1,0 0 0,0 0 1,0 0-1,0-1 1,0 1-1,0 0 1,1 0-1,-1 0 0,1 0 1,-1 0-1,1 0 1,0 0-1,0-1 1,0 1-1,0 0 1,0-1-1,0 1 0,0 0 1,0-1-1,2 2 1,47 48 217,-41-43-97,48 35 470,-44-34-530,1 0 0,-2 1 0,0 1 0,21 22 0,-31-29-11,1 0 0,-2 1 0,1-1-1,0 0 1,-1 1 0,0-1 0,0 1 0,0 0-1,0-1 1,-1 1 0,0 8 0,0-10-134,0 0 0,0 0 0,0-1 1,0 1-1,-1 0 0,1 0 0,-1-1 1,0 1-1,0 0 0,0-1 0,0 1 1,0-1-1,0 1 0,-1-1 1,1 0-1,-1 1 0,0-1 0,0 0 1,0 0-1,-4 3 0,2-4-3645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21.7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283 142 15118,'2'-9'2264,"-1"2"-2044,1-5 1012,-1 0-1,0 0 0,0-1 0,-1 1 0,-2-15 1,1 25-1018,1 0-1,0 0 1,-1 0 0,0 0 0,1 0 0,-1 0 0,0 0 0,0 0 0,0 1 0,0-1 0,0 0 0,0 1-1,-1-1 1,1 1 0,0-1 0,-1 1 0,-2-2 0,2 2-165,0 0 0,-1 0 0,1 1 0,0-1 0,-1 1 0,1 0 0,0 0 0,-1-1 0,1 2 0,0-1 0,-1 0 0,1 0 0,0 1 0,-1-1 0,1 1 0,0 0 0,0 0 0,-1-1 0,-2 3 0,-3 2-25,-1 0 0,1 1 0,0 0 0,0 0-1,1 0 1,-1 1 0,2 1 0,-11 11 0,-44 70 332,50-70-151,-1-1 0,2 2 0,1-1 0,0 1 0,2 0 0,0 1-1,-6 32 1,13-51-198,-1 0 0,1 0-1,0 0 1,-1 0 0,1 0-1,0 0 1,0 0 0,1 1-1,-1-1 1,0 0 0,1 0-1,-1 0 1,1 0 0,0 0-1,0 0 1,0 0 0,0 0-1,0-1 1,0 1 0,0 0-1,0 0 1,1-1 0,2 3-1,-2-2 10,1-1-1,0 0 1,-1 0 0,1 0-1,0 0 1,0 0-1,0-1 1,0 1-1,-1-1 1,1 0-1,0 0 1,0 0-1,0 0 1,0-1-1,3 0 1,4-1 20,0 0 1,0-1-1,-1 0 1,1-1-1,-1 0 1,0-1-1,0 0 1,16-11-1,-19 11-36,-1 0 0,0-1 0,-1 1 0,1-1 0,-1 0 0,5-8 0,-8 11 0,1 0 0,-1 1 0,0-1 0,0 0 0,0 0 0,0 0 0,-1 0 0,1 0 0,-1 0 0,0 0 0,1 0 0,-1 0 0,-1 0 0,1 0 0,0 0 0,-1 0 0,-1-5 0,1 7 0,0 0 0,1 0 0,-1 0 0,0 0 0,0 0 0,0 0 0,0 0 0,0 1 0,-1-1 0,1 0 0,0 1 0,0-1 0,0 1 0,-1-1 0,1 1 0,0 0 0,0-1 0,-1 1 0,1 0 0,0 0 0,-1 0 0,1 0 0,0 0 0,-1 0 0,1 0 0,0 1 0,-2-1 0,-1 1 0,-1 0 0,1 0 0,0 0 0,0 0 0,-1 1 0,1-1 0,-4 4 0,0 1 0,0 0 0,1 0 0,-1 1 0,2 0 0,-1 0 0,1 1 0,0 0 0,1 0 0,-1 1 0,2-1 0,-7 15 0,11-22 0,0-1 0,0 0 0,0 1 0,0-1 0,0 0 0,0 1 0,0-1 0,0 0 0,0 1 0,0-1 0,0 0 0,0 1 0,0-1 0,1 0 0,-1 0 0,0 1 0,0-1 0,0 0 0,0 1 0,1-1 0,-1 0 0,0 0 0,0 1 0,1-1 0,-1 0 0,0 0 0,0 1 0,1-1 0,-1 0 0,0 0 0,1 0 0,-1 0 0,0 0 0,0 1 0,1-1 0,0 0 0,18 0 0,19-9 0,-17 0 0,-1-1 0,28-18 0,-31 17 0,1 1 0,0 0 0,27-9 0,-45 19 0,1 0 0,-1 0 0,0 0 0,0 0 0,1 0 0,-1 0 0,0 0 0,0 0 0,1 0 0,-1 0 0,0 0 0,0 0 0,1 0 0,-1 0 0,0 0 0,1 0 0,-1 0 0,0 0 0,0 0 0,0 1 0,1-1 0,-1 0 0,0 0 0,0 0 0,1 0 0,-1 1 0,0-1 0,0 0 0,0 0 0,0 0 0,1 1 0,-1-1 0,0 0 0,0 0 0,0 1 0,0-1 0,0 0 0,0 0 0,0 1 0,0-1 0,0 0 0,0 0 0,0 1 0,0 19 0,-10 17 0,-6-1-193,11-27-66,1-1-1,0 0 1,0 1-1,1 0 1,1 0-1,-1 0 1,-1 15-1,16-32-6909,1-12 683,0-5-5168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22.1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20 115 16624,'0'0'2968,"-3"9"149,-11 27-346,14-35-2661,-1 0 0,1 0 0,0-1 0,-1 1 0,1 0 0,0 0 0,0 0 0,0 0 1,0-1-1,0 1 0,0 0 0,0 0 0,0 0 0,0 0 0,0-1 0,0 1 0,1 0 0,-1 0 0,0 0 0,1-1 0,-1 1 0,0 0 0,1 0 0,-1-1 0,1 1 0,-1 0 0,1-1 0,0 2 0,1-1-12,-1-1-1,1 1 0,-1 0 0,1-1 0,0 1 1,-1-1-1,1 1 0,0-1 0,-1 0 0,1 0 1,0 0-1,3 0 0,2-1 45,1 0 0,-1 0 0,0-1 0,0 0 0,9-3-1,-8 1-51,0-1 1,0 0-1,-1-1 0,0 1 0,1-1 0,-2-1 0,1 0 0,-1 1 0,0-2 0,-1 1 0,1-1 0,-1 0 0,-1 0 0,0 0 0,0-1 0,0 1 0,-1-1 0,-1 0 0,1 0 0,-1 0 0,0-12 0,-6 17-158,-5 11-88,-6 11-132,11-10 212,-5 3-82,2 0 1,-1 1-1,2 0 0,0 1 1,0-1-1,1 1 0,0 0 1,1 1-1,1-1 0,-3 21 1,6-33-3,0 0 0,0-1 0,0 1 0,1 0 1,-1 0-1,0 0 0,0 0 0,0-1 0,1 1 0,-1 0 0,0 0 0,1 0 1,-1-1-1,1 1 0,-1 0 0,1-1 0,-1 1 0,1 0 0,0-1 1,-1 1-1,1-1 0,0 1 0,-1-1 0,1 1 0,0-1 0,-1 0 1,1 1-1,0-1 0,0 0 0,0 1 0,-1-1 0,1 0 0,0 0 1,0 0-1,0 0 0,0 0 0,-1 0 0,3 0 0,0 0-627,1 0 0,0-1 0,0 0-1,-1 1 1,1-1 0,-1-1 0,1 1 0,4-3 0,22-15-6794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22.4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134 1 15535,'0'0'5157,"-9"10"-3422,-10 10-681,1 1 0,-21 31 0,33-43-635,0 1 1,0-1 0,1 1-1,0 0 1,1 0-1,0 1 1,1-1 0,0 1-1,0 0 1,0 16 0,2-26-408,1-1 1,0 1 0,0-1 0,0 1 0,0-1 0,1 1-1,-1 0 1,0-1 0,0 1 0,0-1 0,0 1-1,0-1 1,1 1 0,-1-1 0,0 1 0,1-1 0,-1 1-1,0-1 1,1 1 0,-1-1 0,0 1 0,1-1-1,-1 0 1,1 1 0,-1-1 0,1 0 0,-1 1 0,1-1-1,-1 0 1,1 0 0,-1 1 0,1-1 0,-1 0 0,1 0-1,0 0 1,0 0 0,27-5 626,21-21-33,-44 22-614,1 0 1,-1 1 0,1 0-1,0 0 1,0 0 0,0 1 0,0 0-1,0 0 1,1 1 0,11-2-1,-16 4-5,-1-1 0,0 1 0,0 0 0,0 0 0,0 0 0,0 0 0,0 0 0,0 0 0,0 0-1,0 0 1,0 0 0,-1 0 0,1 0 0,0 1 0,-1-1 0,1 0 0,-1 0 0,1 1 0,-1-1 0,0 0-1,1 1 1,-1-1 0,0 0 0,0 1 0,0-1 0,0 1 0,0-1 0,0 0 0,-1 3 0,-3 46 181,-4-21-60,-2 15 73,35-64-4751,-6-1-352,3-2-1927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23.5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113 320 18257,'0'0'4266,"-11"8"-428,-3 2-2839,-1 0 35,1 0-1,0 2 0,0-1 1,-13 16-1,27-27-1034,0 0 1,-1 0-1,1 0 1,0 0 0,0 0-1,0 0 1,0 1-1,0-1 1,0 0-1,-1 0 1,1 0 0,0 0-1,0 0 1,0 0-1,0 0 1,0 0-1,0 1 1,0-1 0,-1 0-1,1 0 1,0 0-1,0 0 1,0 0-1,0 0 1,0 1 0,0-1-1,0 0 1,0 0-1,0 0 1,0 0-1,0 0 1,0 1 0,0-1-1,0 0 1,0 0-1,0 0 1,0 0-1,0 1 1,0-1 0,0 0-1,0 0 1,0 0-1,0 0 1,0 0-1,1 0 1,-1 1-1,0-1 1,0 0 0,0 0-1,0 0 1,0 0-1,0 0 1,0 0-1,1 0 1,-1 1 0,0-1-1,0 0 1,0 0-1,0 0 1,0 0-1,1 0 1,13-3 87,18-13 77,-16 2-156,-1-1-1,19-25 1,-20 24-32,0 0 1,19-16-1,-34 48-435,-6 6 96,6-21 363,-4 9 39,0 0 1,0 0-1,1 1 0,0-1 0,1 1 1,0 0-1,1 0 0,0 0 1,1 0-1,0 19 0,1-29-31,1 0-1,-1 0 0,1 0 1,-1 0-1,1 0 0,0 0 0,-1 0 1,1 0-1,0 0 0,0-1 1,0 1-1,0 0 0,0 0 1,0-1-1,0 1 0,0-1 1,0 1-1,0-1 0,0 1 1,0-1-1,1 0 0,-1 1 0,0-1 1,0 0-1,0 0 0,1 0 1,-1 0-1,0 0 0,0 0 1,0 0-1,0 0 0,2-1 1,2 1 19,1-1 0,-1 0 0,1 0 1,-1-1-1,0 1 0,7-4 1,2-3-26,0-1 1,-1 0-1,-1-1 0,1 0 1,-2-1-1,1-1 1,-1 0-1,-1 0 0,0-1 1,14-25-1,-10 13-3,-1-1 1,-1 0-1,-1-1 0,-1-1 0,6-31 0,-14 51 1,-1 4 0,1-1 0,-1 1 0,0-1 0,-1 1 0,1-1 0,-1 1 0,0-1 0,0 0 0,0 1 0,-2-10 0,1 14 0,-1 0 0,1 0 0,0 0 0,0 1 0,-1-1 0,1 0 0,0 1 0,0-1 0,0 1 0,0-1 0,-1 1 0,1 0 0,0-1 0,0 1 0,0 0 0,0 0 0,0 0 0,-1 1 0,-13 12 0,0 1 0,1 0 0,0 1 0,1 1 0,-14 24 0,21-30 0,0 0 0,0 0 0,1 1 0,0 0 0,1 0 0,1 0 0,0 1 0,0-1 0,-1 25 0,4-35 0,0 0 0,0 0 0,0-1 0,0 1 0,1 0 0,-1-1 0,0 1 0,1 0 0,0-1 0,-1 1 0,1-1 0,0 1 0,-1-1 0,1 1 0,0-1 0,0 1 0,0-1 0,1 0 0,-1 1 0,0-1 0,0 0 0,1 0 0,-1 0 0,3 2 0,0-2 0,0 0 0,0 1 0,0-1 0,0-1 0,0 1 0,0 0 0,1-1 0,-1 0 0,0 0 0,5-1 0,4 0 0,-1-1 0,1-1 0,-1 0 0,0-1 0,0 0 0,15-8 0,-13 3 0,0 0 0,-1-1 0,0-1 0,-1 0 0,0 0 0,-1-1 0,0-1 0,0 0 0,-2 0 0,9-17 0,-6 9 0,-1 0 0,-1-1 0,-1-1 0,-1 0 0,-1 0 0,4-31 0,-17 80 0,-2-1 0,-11 26 0,-5 15 0,10-25 0,2 0 0,2 1 0,2 0 0,-5 83 0,13-124 0,0 0 0,0 0 0,-1 0 0,1 0 0,0 0 0,0 0 0,1 0 0,-1 0 0,0 0 0,0 0 0,1 0 0,-1 0 0,0 0 0,1 0 0,-1 0 0,1 0 0,-1 0 0,1 0 0,-1 0 0,1 0 0,0 0 0,0-1 0,0 0 0,-1 0 0,1 0 0,0 0 0,-1 0 0,1 0 0,0 0 0,-1 0 0,1 0 0,0 0 0,-1-1 0,1 1 0,-1 0 0,1 0 0,0-1 0,-1 1 0,1 0 0,-1-1 0,1 1 0,-1-1 0,1 1 0,-1-1 0,1 0 0,3-3 0,1-1 0,-2 0 0,1 0 0,-1 0 0,5-10 0,1-7 0,-2 0 0,0 0 0,-2 0 0,0-1 0,-2 0 0,2-38 0,-8 56 0,-3 12 0,-3 10 0,6-3 0,0 0 0,0 0 0,2 1 0,0-1 0,0 15 0,2-28 0,-1 0 0,1-1 0,-1 1 0,1 0 0,-1 0 0,1 0 0,0 0 0,-1 0 0,1-1 0,0 1 0,0 0 0,-1-1 0,1 1 0,0 0 0,0-1 0,0 1 0,0-1 0,0 1 0,0-1 0,0 0 0,0 1 0,0-1 0,0 0 0,0 0 0,0 0 0,0 0 0,0 0 0,2 0 0,39 2 0,-35-2 0,5 0 0,2 0 0,1 0 0,0 1 0,-1 1 0,1 0 0,-1 1 0,22 7 0,-65-54 0,22 35 0,1-1 0,0 1 0,0-1 0,1 0 0,0-1 0,0 1 0,1-1 0,1 0 0,0 0 0,0 0 0,1 0 0,-1-18 0,4 28 0,0 0 0,0-1 0,0 1 0,1 0 0,-1 0 0,0 0 0,0 0 0,1 0 0,-1 0 0,1 0 0,-1 0 0,1 0 0,-1 1 0,1-1 0,-1 1 0,1-1 0,0 1 0,-1 0 0,1-1 0,0 1 0,-1 0 0,1 0 0,0 0 0,-1 0 0,4 1 0,45 1 0,-35 4-6295,-7-2-4135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23.9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9 16271,'-9'-5'5862,"9"1"-2082,9 4-642,20 0-2305,8 0-641,12 12-127,2-2-1219,-1-3-4899,-2-2-7656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26.0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158 209 14574,'0'0'8445,"-10"-3"-7607,7 1-823,0 1 1,1 0-1,-1 0 0,0 0 1,0 1-1,0-1 0,0 1 0,0-1 1,0 1-1,0 0 0,0 0 0,0 1 1,0-1-1,0 0 0,0 1 0,0 0 1,0 0-1,0 0 0,0 0 0,0 0 1,1 0-1,-1 1 0,0 0 0,1-1 1,-1 1-1,1 0 0,0 0 0,0 0 1,0 0-1,0 1 0,0-1 0,0 1 1,0-1-1,-1 4 0,-4 3 228,0 0 0,0 1 1,1 0-1,1 1 0,0-1 0,0 1 0,1 0 1,-4 15-1,8-26-230,0 0 0,0 1 0,0-1 0,1 0 1,-1 1-1,0-1 0,0 0 0,0 1 0,0-1 0,1 0 0,-1 1 1,0-1-1,0 0 0,0 0 0,1 1 0,-1-1 0,0 0 0,1 0 1,-1 0-1,0 1 0,0-1 0,1 0 0,-1 0 0,0 0 0,1 0 1,-1 0-1,0 0 0,1 1 0,-1-1 0,0 0 0,1 0 0,-1 0 1,1 0-1,-1 0 0,0 0 0,1-1 0,-1 1 0,0 0 1,1 0-1,-1 0 0,0 0 0,1 0 0,-1 0 0,0 0 0,0-1 1,1 1-1,-1 0 0,1-1 0,19-7 523,-6-2-316,0 0 1,-1-1 0,0-1 0,-1 0 0,-1 0 0,11-15-1,56-88 535,-71 104-569,0 0 0,-1-1-1,0 0 1,0 0 0,-1 0-1,-1 0 1,0-1 0,4-23-1,-22 46-110,0 12-80,1 0-1,1 1 1,1 1 0,2-1-1,0 2 1,1-1 0,1 1-1,2 0 1,-3 28 0,8-48 14,1 35 150,-1-39-146,1 0-1,-1 0 0,1-1 1,-1 1-1,0 0 1,1 0-1,0 0 1,-1-1-1,1 1 0,-1 0 1,1-1-1,0 1 1,-1 0-1,1-1 1,0 1-1,0-1 0,0 1 1,-1-1-1,1 0 1,0 1-1,0-1 0,0 0 1,0 0-1,0 1 1,0-1-1,0 0 1,-1 0-1,1 0 0,0 0 1,0 0-1,0 0 1,0 0-1,0 0 1,0-1-1,0 1 0,0 0 1,0-1-1,6-1 7,0-1-1,-1 0 0,0 0 1,0-1-1,0 0 0,0 0 1,0 0-1,-1-1 0,1 0 1,-1 0-1,-1 0 0,1 0 1,-1-1-1,6-8 0,4-9 15,-1 0 0,15-35 0,-26 55-33,0-1 0,-1 0 0,1 1 0,0-1 0,-1 0 0,0 0 0,0 0 0,0 0 0,0 0 0,-1 0 0,0 0 0,1 0 0,-2-6 0,0 10 0,0-1 0,0 1 0,0 0 0,1 0 0,-1 0 0,0 0 0,0 0 0,0 0 0,0 0 0,0 1 0,0-1 0,0 0 0,0 0 0,1 1 0,-1-1 0,0 0 0,0 1 0,0-1 0,1 1 0,-1-1 0,0 1 0,0 0 0,-14 15 0,1-1 0,1 1 0,1 1 0,0 1 0,1 0 0,1 0 0,-7 20 0,6-1 0,11-37 0,0 1 0,0 0 0,0 0 0,1-1 0,-1 1 0,0 0 0,0 0 0,1-1 0,-1 1 0,0 0 0,1 0 0,-1-1 0,1 1 0,-1 0 0,1-1 0,-1 1 0,1-1 0,0 1 0,-1-1 0,1 1 0,0-1 0,-1 1 0,1-1 0,0 0 0,-1 1 0,1-1 0,0 0 0,0 0 0,-1 1 0,1-1 0,0 0 0,0 0 0,0 0 0,-1 0 0,1 0 0,0 0 0,0 0 0,1-1 0,11 0 0,-1-1 0,1 0 0,-1-1 0,0 0 0,0-1 0,0-1 0,-1 0 0,1 0 0,13-10 0,-12 8 0,0 0 0,1 0 0,0 1 0,0 1 0,0 1 0,18-4 0,-32 8 0,0 0 0,0 0 0,1 0 0,-1 0 0,0 0 0,0 0 0,0 0 0,1 0 0,-1 0 0,0 0 0,0 1 0,0-1 0,0 0 0,1 0 0,-1 0 0,0 0 0,0 0 0,0 0 0,0 1 0,0-1 0,0 0 0,1 0 0,-1 0 0,0 0 0,0 1 0,0-1 0,0 0 0,0 0 0,0 0 0,0 1 0,0-1 0,0 0 0,0 0 0,0 0 0,0 1 0,0-1 0,0 0 0,0 0 0,0 0 0,0 1 0,0-1 0,0 0 0,0 0 0,0 0 0,0 0 0,-1 1 0,1-1 0,0 0 0,0 0 0,0 0 0,0 0 0,0 1 0,0-1 0,-1 0 0,1 0 0,0 0 0,0 0 0,0 0 0,0 0 0,-1 0 0,1 1 0,0-1 0,0 0 0,-1 0 0,-7 10 0,7-9 0,0 0 0,0 0 0,0 0 0,0-1 0,0 1 0,0 0 0,0-1 0,0 1 0,0-1 0,0 1 0,0-1 0,0 1 0,0-1 0,0 0 0,-1 1 0,1-1 0,0 0 0,0 0 0,0 0 0,-1 0 0,1 0 0,0 0 0,0 0 0,0-1 0,-1 1 0,1 0 0,0-1 0,0 1 0,0-1 0,0 1 0,0-1 0,0 1 0,0-1 0,0 0 0,0 1 0,0-1 0,0 0 0,0 0 0,0 0 0,1 0 0,-1 0 0,0 0 0,1 0 0,-1 0 0,1 0 0,-1 0 0,1 0 0,-1 0 0,1 0 0,0-1 0,-1 1 0,1 0 0,0 0 0,0-2 0,-3-10 0,1-1 0,1 1 0,0-24 0,1 33 0,0 2 1,0 0 0,1 0 0,-1 0 0,0 0 0,1 0 0,-1 0 0,1 0 0,0 1 0,-1-1 0,1 0 0,0 0 1,0 1-1,0-1 0,0 0 0,1 1 0,-1-1 0,0 1 0,1 0 0,-1-1 0,1 1 0,-1 0 0,1 0 0,-1 0 0,1 0 0,0 0 0,0 0 0,-1 0 0,1 1 0,0-1 0,0 1 0,0-1 0,0 1 0,0 0 0,0-1 1,0 1-1,0 0 0,0 0 0,0 1 0,3 0 0,12 0-34,-1 1-1,1 1 1,26 9 0,-29-9-47,36 10-2664,2-7-5968,-23-6 192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26.4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64 19250,'-3'9'2669,"-9"22"-861,1 0 0,2 1 0,1 0 0,1 0 0,-2 46 0,9-78-1808,0 1 0,-1 0 0,1-1 0,0 1 0,0 0 0,0-1 0,1 1 0,-1-1 0,0 1 0,0 0 0,0-1 0,0 1 0,1 0 0,-1-1 0,0 1 0,0-1 0,1 1 0,-1-1 0,0 1 0,1-1 0,-1 1 0,1-1 0,-1 1 0,1-1 0,-1 1 0,1-1 0,-1 0 0,1 1 0,-1-1 0,2 1 0,20-6 0,17-24 0,-13-2 0,-2-1 0,-1-1 0,-1-1 0,-2-1 0,-1-1 0,20-54 0,-59 142 0,1-5 0,2 0 0,2 1 0,-10 54 0,25-100 2,-1-1 0,1 1 1,-1 0-1,1-1 0,0 1 0,0 0 0,0-1 0,0 1 1,0 0-1,0-1 0,0 1 0,0 0 0,1-1 0,-1 1 1,1-1-1,-1 1 0,1-1 0,0 1 0,0-1 0,-1 1 1,1-1-1,0 1 0,0-1 0,0 0 0,0 0 0,1 1 1,-1-1-1,0 0 0,1 0 0,-1 0 0,3 1 0,2-1-45,0 0 0,0 0-1,0 0 1,0-1 0,0 0-1,0 0 1,11-2-1,14-7-3495,-13-2-3342,6-8-10351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27.5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169 45 13773,'0'0'14392,"-10"-5"-13345,-33-15-359,42 19-673,-1 1 0,0 0 0,0 0 0,0 0 0,1 0 0,-1 0 0,0 0 0,0 0 0,0 1 0,1-1 0,-1 1 0,0-1 0,0 1 0,1 0 0,-1 0 0,1 0 0,-1 0 0,0 0 0,1 0 0,0 0 0,-2 1 0,-24 30-44,22-27 33,-30 54-70,34-56 26,-1 0 0,1 0 0,-1 1-1,1-1 1,0 0 0,0 1 0,1-1 0,-1 1 0,1-1 0,0 1 0,0-1 0,0 1 0,0-1-1,0 1 1,1-1 0,1 8 0,-1-10 15,0 0-1,0 0 0,0-1 1,1 1-1,-1 0 0,0 0 1,0 0-1,0-1 1,1 1-1,-1-1 0,0 1 1,1-1-1,-1 1 0,0-1 1,1 0-1,-1 0 1,1 0-1,-1 1 0,0-2 1,1 1-1,2 0 0,32-6 120,-25 1-61,0 0 0,0 0-1,0-2 1,-1 1 0,0-1-1,0 0 1,0-1 0,14-16-1,-5 3 408,-2 0-1,29-43 1,-56 79 733,3-6-1015,1 0 0,1 0-1,0 0 1,0 0-1,-5 16 1,10-24-157,0-1 0,0 0 0,0 1 0,0-1 0,1 0 0,-1 1 0,0-1 0,0 0 0,0 1 0,0-1 0,1 0 0,-1 1 0,0-1 0,0 0 0,1 0 0,-1 1 0,0-1 0,1 0 0,-1 0 0,0 0 0,0 1 0,1-1 0,-1 0 0,0 0 0,1 0 0,-1 0 0,1 0 0,-1 0 0,0 0 0,1 0 0,-1 0 0,0 0 0,1 0 0,-1 0 0,0 0 0,1 0 0,-1 0 0,0 0-1,1 0 1,-1 0 0,1 0 0,-1 0 0,0 0 0,0-1 0,1 1 0,-1 0 0,0 0 0,1-1 0,-1 1-1,20-8 0,-1 0 0,0-2 0,18-11 0,-24 12 0,0 1 0,0 1 0,1 0 0,0 1 0,0 0 0,0 2 0,29-7 0,-42 11 0,0 0 0,0 0 0,0 0 0,0 0 0,0 0 0,0 0 0,0 0 0,0 0 0,0 0 0,0 1 0,0-1 0,0 0 0,0 1 0,0-1 0,0 0 0,-1 1 0,1 0 0,0-1 0,0 1 0,0-1 0,0 1 0,-1 0 0,1 0 0,0-1 0,-1 1 0,1 0 0,0 1 0,0 1 0,0-1 0,0 1 0,0 0 0,0 0 0,-1 0 0,1 0 0,-1 0 0,0 0 0,0 5 0,-2 10 0,0 1 0,-9 27 0,8-31 0,3-15 0,-1 1 0,1-1 0,0 0 0,0 1 0,0-1 0,0 0 0,0 1 0,0-1 0,0 1 0,-1-1 0,1 1 0,0-1 0,0 0 0,1 1 0,-1-1 0,0 1 0,0-1 0,0 0 0,0 1 0,0-1 0,0 1 0,1-1 0,-1 0 0,0 1 0,0-1 0,0 0 0,1 1 0,-1-1 0,0 0 0,1 1 0,-1-1 0,0 0 0,0 0 0,1 1 0,-1-1 0,1 0 0,18-4 0,28-25 0,-36 22 0,0 0 0,31-17 0,-40 23 0,1 0 0,-1 0 0,0 0 0,1 0 0,-1 1 0,0-1 0,1 1 0,-1 0 0,1-1 0,-1 1 0,0 0 0,1 0 0,-1 1 0,1-1 0,-1 0 0,3 2 0,-4-1 0,0 1 0,0-1 0,0 1 0,0-1 0,-1 1 0,1 0 0,-1-1 0,1 1 0,-1 0 0,0-1 0,1 1 0,-1 0 0,0 0 0,0-1 0,0 1 0,0 0 0,-1 2 0,-3 35 0,4-37 0,0-2-158,-1 1-1,1-1 1,0 1-1,0 0 1,0-1 0,0 1-1,-1-1 1,1 1-1,0 0 1,0-1-1,0 1 1,1-1 0,-1 1-1,0 0 1,0-1-1,0 1 1,0-1 0,0 1-1,1-1 1,-1 1-1,0-1 1,0 1-1,1-1 1,-1 1 0,1-1-1,-1 1 1,0-1-1,1 1 1,-1-1 0,1 0-1,-1 1 1,1 0-1,1-1-361,-1-1 0,0 1-1,1 0 1,-1 0-1,0 0 1,1-1 0,-1 1-1,0-1 1,1 1-1,-1-1 1,0 0-1,0 1 1,0-1 0,0 0-1,2-1 1,17-14-6393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28.4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1 12364,'2'0'11052,"0"6"-4571,-1 18-2955,-4 17-5811,1-27 3866,-19 74-1525,13-61-58,1 1 0,2 0 0,-4 54 0,9-82-1,0 1-1,0-1 1,0 0 0,-1 1 0,1-1-1,0 0 1,0 1 0,0-1-1,0 0 1,1 1 0,-1-1-1,0 0 1,0 0 0,0 1 0,0-1-1,0 0 1,0 1 0,0-1-1,1 0 1,-1 0 0,0 1 0,0-1-1,0 0 1,1 0 0,-1 1-1,0-1 1,0 0 0,1 0-1,-1 0 1,0 1 0,0-1 0,1 0-1,-1 0 1,0 0 0,1 0-1,-1 0 1,0 0 0,1 1 0,13-8-384,10-17-1169,-5-11-3678,-1-1 0,25-74 0,-29 72 746,2-6-1886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28.7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93 0 11435,'0'0'11664,"-7"10"-10270,1-1-1089,-1 0 1,1 0 0,1 1 0,0 0 0,0 0 0,1 1 0,0-1 0,0 1 0,-2 17-1,-3 115 4656,9-47-6168,0-76 245,-1-19 536,1-1-1,-1 0 1,1 1-1,0-1 1,-1 0-1,1 0 1,-1 1-1,1-1 1,-1 0-1,1 0 1,0 0-1,-1 0 1,1 1-1,-1-1 1,1 0-1,-1 0 1,1 0-1,-1 0 1,1 0-1,-1 0 0,1 0 1,-1 0-1,1-1 1,-1 1-1,1 0 1,-1 0-1,1 0 1,-1-1-1,-9-3-7586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29.1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1 227 13421,'0'0'19346,"34"-52"-19346,-14 50 0,6-1 0,3 3 0,1 0-448,-1 0-3428,-1 0-3363,-5 0-3972</inkml:trace>
  <inkml:trace contextRef="#ctx0" brushRef="#br0" timeOffset="1">349 0 13965,'0'0'14825,"-3"11"-14499,1-2-255,-11 32 520,2 0 0,2 1-1,-6 68 1,15-109-671,-1 0 0,1-1 0,0 1 0,0 0 0,0 0 0,0 0 0,0 0 0,0 0 0,0 0 0,1 0 1,-1-1-1,0 1 0,0 0 0,1 0 0,-1 0 0,0-1 0,1 1 0,-1 0 0,1 0 0,-1-1 0,1 1 0,-1 0 0,1-1 0,0 1 0,-1 0 0,1-1 1,0 1-1,0-1 0,-1 1 0,1-1 0,0 0 0,0 1 0,-1-1 0,1 0 0,0 1 0,0-1 0,0 0 0,0 0 0,0 0 0,0 0 0,-1 0 0,1 0 1,0 0-1,0 0 0,0 0 0,0 0 0,1-1 0,1 0-443,1 0-1,-1 0 1,0-1 0,1 1-1,-1-1 1,0 0 0,0 0 0,0 0-1,0 0 1,4-4 0,15-24-5296,1-6-1799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29.4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182 0 6951,'0'0'19469,"-6"15"-19069,-7 21-145,1 2-1,2-1 0,2 2 1,1-1-1,-2 61 1,10-77-64,0-11-2302,0 0-7868</inkml:trace>
  <inkml:trace contextRef="#ctx0" brushRef="#br0" timeOffset="1">17 210 12332,'0'0'8071,"-17"-56"-4291,21 40-609,17 5-1281,5 1-737,7 6-288,3 2-513,2 2-320,1 0-929,0 0-2754,-2 0-7080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58.5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63 1 24759,'0'0'3812,"-18"64"-3235,3-28-353,5 0-128,0 1-32,3-2-64,4-3 0,3-5-320,0-1-481,0-8-128,0-3-256,0-2-224,0-8-1154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58.8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55 15086,'0'0'10442,"66"-27"-9129,-17 20-672,3 1-577,6-1-640,-1 4-1827,-2 1-1440,-10 0-1571,-10 2-6213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59.2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 27 14638,'0'0'11595,"-31"49"-9545,26-27-833,1 1-961,3 1-192,1-2-64,5-4-769,8-5-1120,5-8-738,0-5 417,0 0 0,0-18-448,-1-8-1667,1-3-2145</inkml:trace>
  <inkml:trace contextRef="#ctx0" brushRef="#br0" timeOffset="1">212 1 12300,'0'0'6085,"-34"57"-4131,16-28-865,3 4 32,3-4 513,5-2-129,5-4-736,2-3-609,0-8-128,9-4-608,0-5-770,1-3-1312,-2 0-2083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59.5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0 223 15855,'0'0'15663,"69"-38"-15663,-25 38-449,3 0-2401,-4-1-3332,-3-1-5221</inkml:trace>
  <inkml:trace contextRef="#ctx0" brushRef="#br0" timeOffset="1">506 1 24952,'0'0'7238,"4"49"-26936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59.9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1 9865,'0'0'22133,"-4"22"-28507,13-28-6374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00.3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285 22 16207,'0'0'11948,"-9"-4"-8793,5 1-3086,0 1 0,-1 0 1,0 0-1,1 0 1,-1 0-1,0 1 0,0 0 1,0 0-1,0 0 1,0 1-1,0-1 0,0 1 1,0 1-1,0-1 1,0 1-1,0-1 0,0 1 1,0 1-1,0-1 1,-7 4-1,-2 2-69,0 0 0,0 1 0,1 0 0,0 1 0,0 1 0,1 0 0,0 0 0,1 1 0,0 1 0,-13 18 0,23-29-4,1 0 0,0-1 0,0 1 0,-1 0 0,1-1 0,0 1 0,0 0-1,0 0 1,0-1 0,0 1 0,0 0 0,0-1 0,0 1 0,0 0 0,0 0 0,0-1 0,0 1 0,1 0 0,-1-1 0,0 1 0,1 0-1,-1-1 1,0 1 0,1-1 0,-1 1 0,1 0 0,-1-1 0,1 1 0,-1-1 0,1 1 0,-1-1 0,1 1 0,-1-1 0,1 0 0,0 1-1,-1-1 1,1 0 0,0 1 0,-1-1 0,1 0 0,0 0 0,-1 0 0,1 0 0,0 1 0,-1-1 0,1 0 0,0 0 0,0 0 0,-1-1-1,1 1 1,1 0 0,53 2-361,-39-3 259,-12 1 76,114 11-344,-107-9 289,0 0 0,0 1 0,-1 0 0,1 0 0,-1 1 0,0 1 0,0 0 0,15 9 0,-24-13 93,1 0 0,-1 0 0,0 0 0,1 0 1,-1 1-1,0-1 0,1 0 0,-1 0 0,0 1 0,0-1 1,0 1-1,0-1 0,0 1 0,-1-1 0,1 1 1,0 0-1,-1-1 0,1 1 0,-1 0 0,1 0 1,-1-1-1,0 1 0,0 0 0,0 0 0,0 2 0,-1-1 39,0-1-1,0 1 0,-1 0 0,1-1 0,-1 1 0,1-1 0,-1 0 0,0 0 0,0 1 0,0-1 0,0 0 1,0 0-1,-5 2 0,-7 5 153,0 0-1,-1-2 1,0 0 0,-16 6 0,5-4-199,0-1 0,-1-2 0,1 0 0,-1-2 0,-54 2 0,81-5-76,-1-1 0,0 0 0,0 0 1,0 0-1,0 1 0,0-1 0,0 0 0,0 0 0,0-1 1,0 1-1,1 0 0,-1 0 0,0 0 0,0 0 0,0-1 0,0 1 1,0-1-1,0 1 0,1 0 0,-1-1 0,0 1 0,0-1 1,1 0-1,-1 1 0,0-1 0,1 1 0,-1-1 0,1 0 0,-1 0 1,0 1-1,1-1 0,0 0 0,-1 0 0,1 0 0,0 0 1,-1 1-1,1-1 0,0 0 0,0 0 0,-1 0 0,1 0 0,0 0 1,0 0-1,0 0 0,0 0 0,1 0 0,-1 0 0,0 1 1,0-1-1,0 0 0,1 0 0,0-1 0,1-4-1079,1 1-1,-1-1 1,2 1 0,-1 0-1,0-1 1,8-6 0,18-18-8262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00.7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1 18353,'0'0'7656,"-2"9"-5484,-4 30-1013,-21 64-1,17-71-704,1 1 0,2 0 0,1 1-1,-2 45 1,11-73-461,4-15-27,4-17-208,-9 13-159,-1 1 0,0 0 0,-1-1 1,0 0-1,-1 1 0,0 0 0,-1-1 0,0 1 0,-1 0 0,-8-21 1,13 36 506,1 0 0,0 0 0,-1 0 0,1 0 0,1 0 0,-1 0 0,0-1 0,1 0 0,-1 1 0,1-1 0,-1 0 1,1-1-1,0 1 0,0-1 0,0 0 0,0 0 0,0 0 0,0 0 0,6 0 0,40 3-721,-4-4-3501,-33-1 1601,16 1-5060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01.8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46 133 11819,'0'0'15001,"10"-5"-13608,-7 4-1310,10-5 49,1-1 0,-1 0 1,17-13-1,-26 17-38,-1 1 0,1-1 0,-1 0-1,0 0 1,0 0 0,0-1 0,-1 1-1,1 0 1,-1-1 0,0 0 0,0 0 0,0 0-1,0 0 1,-1 0 0,0 0 0,1 0 0,-1 0-1,-1 0 1,1-5 0,-1 8-64,0 0 0,-1 1 1,1-1-1,0 1 0,-1-1 0,1 0 0,-1 1 0,1-1 0,-1 1 1,1-1-1,-1 1 0,1 0 0,-1-1 0,0 1 0,1 0 0,-1-1 1,0 1-1,1 0 0,-1-1 0,0 1 0,1 0 0,-1 0 1,0 0-1,1 0 0,-1 0 0,0 0 0,0 0 0,1 0 0,-1 0 1,0 0-1,1 0 0,-1 0 0,0 1 0,-1-1 0,-28 8 25,20-1-46,1-1-1,-1 1 0,1 1 1,1 0-1,-1 0 0,1 1 1,-7 10-1,10-12 7,0-1 0,1 1 0,0 0 0,0 0 0,0 0-1,1 0 1,0 1 0,0-1 0,1 1 0,0 0 0,-1 10 0,3-17-15,0 0 0,0 0 0,0 1 0,0-1-1,0 0 1,1 0 0,-1 0 0,0 0 0,1 0 0,-1 0 0,1 0 0,-1 1-1,1-1 1,-1 0 0,1-1 0,0 1 0,0 0 0,-1 0 0,1 0 0,0 0 0,0 0-1,0-1 1,0 1 0,0 0 0,0-1 0,0 1 0,1 0 0,2 0 9,0 0 1,0 0 0,0 0-1,0 0 1,0-1 0,0 0-1,0 0 1,6 0-1,1-1 8,1-1-1,-1 0 0,0 0 1,0-1-1,16-7 1,-13 3 4,-1-1 1,1-1 0,-1 0 0,-1-1-1,1 0 1,-2-1 0,1 0 0,-2-1-1,1 0 1,-2-1 0,0 0 0,9-17-1,-52 77 74,-6 6 8,38-50-100,1 0 1,-1 0-1,0 1 0,1-1 1,-1 1-1,1 0 1,0-1-1,1 1 1,-1 0-1,0-1 1,1 1-1,0 0 1,0 6-1,1-9-3,-1 0 0,1-1 0,-1 1 0,1 0 0,0-1 0,-1 1 0,1 0 0,0-1 0,-1 1 0,1-1 0,0 1 0,0-1 0,-1 1 0,1-1 0,0 0 0,0 1 0,0-1 0,0 0 0,-1 0 0,1 1 0,0-1 0,0 0 0,0 0 0,0 0 0,0 0 0,0 0 0,0 0 0,0-1 0,1 1 0,30-6 0,-21-1 0,-1 0 0,0 0 0,0-1 0,0 0 0,-1-1 0,0 0 0,0 0 0,-1-1 0,-1 0 0,13-22 0,-36 47 0,13-13 0,0 0 0,1 1 0,-1-1 0,0 1 0,1-1 0,-1 1 0,1 0 0,0 0 0,0 0 0,0 0 0,0 0 0,-1 6 0,43-7 0,9-7 0,-41 3 0,0 0 0,0 1 0,1 0 0,-1 1 0,0-1 0,1 2 0,-1-1 0,14 4 0,-20-3 0,-1 1 0,0-1 0,1 1 0,-1 0 0,0-1 0,0 1 0,0 0 0,0 0 0,0 0 0,-1 0 0,1 0 0,0 0 0,0 3 0,11 24 0,-11-28 0,-1-1 0,1 0 0,-1 1 0,1-1 0,-1 0 0,1 1 0,-1-1 0,1 0 0,-1 0 0,1 1 0,-1-1 0,1 0 0,0 0 0,-1 0 0,1 0 0,-1 0 0,1 0 0,0 0 0,-1 0 0,1 0 0,-1 0 0,1 0 0,-1 0 0,1 0 0,0-1 0,-1 1 0,1 0 0,-1 0 0,1-1 0,-1 1 0,1 0 0,-1-1 0,1 1 0,-1 0 0,1-1 0,-1 1 0,0-1 0,1 1 0,-1-1 0,0 1 0,1-1 0,-1 1 0,0-1 0,1 0 0,7-10 0,0-1 0,-1 0 0,-1-1 0,0 1 0,-1-1 0,8-25 0,-8 23 0,-2 14 0,0 0 0,0 0 0,0 0 0,1 0 0,-1 0 0,0 1 0,1-1 0,-1 1 0,0 0 0,1 0 0,-1 0 0,1 0 0,3 2 0,3-2 0,110 0 0,-120 0 0,1 0 0,0 0 0,0 0 0,-1 1 0,1-1 0,0 0 0,-1 0 0,1 0 0,0 1 0,0-1 0,-1 0 0,1 1 0,0-1 0,-1 1 0,1-1 0,-1 0 0,1 1 0,-1 0 0,1-1 0,-1 1 0,1-1 0,-1 1 0,1-1 0,-1 1 0,0 0 0,1-1 0,-1 1 0,0 0 0,1 0 0,-1-1 0,0 1 0,0 0 0,0-1 0,0 1 0,0 0 0,0 0 0,0-1 0,0 1 0,0 0 0,0 0 0,-1 1 0,-11 40 0,5-18 0,8-23 0,-1 0 0,1-1 0,-1 1 0,1 0 0,0-1 0,-1 1 0,1-1 0,0 0 0,0 1 0,-1-1 0,1 1 0,0-1 0,0 0 0,-1 0 0,1 1 0,0-1 0,0 0 0,0 0 0,0 0 0,0 0 0,-1 0 0,1 0 0,0 0 0,0 0 0,0 0 0,0 0 0,-1-1 0,1 1 0,0 0 0,0-1 0,0 1 0,0-1 0,32-9 0,-2-5 0,-20 9 0,-1 0 0,1 1 0,0 1 0,0 0 0,1 0 0,-1 1 0,1 0 0,17-1 0,-28 8 0,1 1 0,-1-1 0,0 0 0,0 1 0,-1-1 0,1 1 0,-1-1 0,0 1 0,0-1 0,-2 8 0,2-6 0,0-2-1037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02.8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52 143 17681,'-3'-26'8172,"3"26"-8075,0 0 1,0 0 0,0-1 0,-1 1 0,1 0 0,0 0-1,0 0 1,-1 0 0,1-1 0,0 1 0,0 0 0,0 0-1,-1 0 1,1 0 0,0 0 0,-1 0 0,1 0 0,0 0-1,0 0 1,-1 0 0,1-1 0,0 1 0,0 0 0,-1 1-1,1-1 1,0 0 0,0 0 0,-1 0 0,1 0 0,0 0-1,-1 0 1,1 0 0,0 0 0,0 0 0,0 1-1,-1-1 1,1 0 0,0 0 0,0 0 0,-1 0 0,1 1-1,-4 3 25,1 0 0,-1 0-1,1 0 1,0 0 0,0 0-1,-4 10 1,5-11-119,0 1 0,1-1 0,0 1 0,-1-1 0,1 1-1,0-1 1,0 1 0,1 0 0,-1 0 0,1 3 0,0-5 2,0-1 1,1 0-1,-1 0 0,0 0 1,1 0-1,-1 0 0,1 0 1,-1 0-1,1 0 0,0 0 1,-1-1-1,1 1 0,0 0 1,-1 0-1,1 0 0,0-1 1,0 1-1,0 0 0,0-1 1,0 1-1,0-1 1,0 1-1,0-1 0,0 1 1,0-1-1,0 0 0,0 0 1,0 1-1,0-1 0,0 0 1,0 0-1,0 0 0,1 0 1,-1 0-1,2-1 0,5 1 48,0-2-1,1 1 1,-1-1-1,0 0 1,0 0-1,-1-1 1,1 0-1,0-1 1,-1 0-1,0 0 1,0 0-1,0-1 1,0 0-1,-1 0 1,0-1-1,0 0 1,7-9-1,-5 5 20,0 0-1,0-1 0,-1 0 1,0 0-1,-1-1 0,-1 0 1,0 0-1,0 0 0,-1-1 1,3-18-1,-23 88-71,9-37 0,1 0 0,1 0 0,-5 32 0,10-46 0,-1-1 0,1 0 0,0 1 0,0-1 0,1 0 0,-1 1 0,1-1 0,1 0 0,-1 0 0,3 8 0,-2-12 0,-1 1 0,1 0 0,-1-1 0,1 1 0,0-1 0,0 1 0,0-1 0,0 0 0,0 0 0,0 0 0,0 0 0,0 0 0,0 0 0,0-1 0,1 1 0,-1 0 0,0-1 0,0 0 0,1 0 0,-1 0 0,0 0 0,1 0 0,-1 0 0,0 0 0,0-1 0,3 0 0,1 0 0,0-1 0,0 0 0,0 0 0,-1-1 0,1 1 0,-1-1 0,0 0 0,1-1 0,-1 1 0,8-9 0,-10 9 0,1 1 0,-1-1 0,0-1 0,0 1 0,-1 0 0,1-1 0,-1 1 0,1-1 0,-1 0 0,0 0 0,-1 0 0,1 0 0,-1 0 0,1 0 0,0-8 0,-3 11 0,0 1 0,0 0 0,0 0 0,0 0 0,0 0 0,0 1 0,0-1 0,0 0 0,0 0 0,1 1 0,-1-1 0,0 0 0,0 1 0,0-1 0,0 1 0,0-1 0,0 1 0,1-1 0,-1 1 0,0 0 0,-1 1 0,-2 1 0,0 1 0,0 0 0,0 0 0,0 0 0,1 1 0,-1-1 0,1 1 0,0 0 0,1 0 0,-1 0 0,1 0 0,0 1 0,0-1 0,1 0 0,-2 8 0,4-12 0,-1-1 0,0 1 0,1 0 0,-1 0 0,0-1 0,1 1 0,-1 0 0,1-1 0,-1 1 0,1 0 0,0-1 0,-1 1 0,1-1 0,-1 1 0,1-1 0,0 1 0,0-1 0,-1 1 0,1-1 0,0 0 0,0 0 0,-1 1 0,1-1 0,0 0 0,0 0 0,0 0 0,-1 0 0,1 0 0,0 0 0,0 0 0,1 0 0,35 0 0,-26 0 0,-2 0 0,1-1 0,0 0 0,-1 0 0,1-1 0,-1-1 0,0 1 0,1-1 0,-1-1 0,-1 0 0,1 0 0,15-10 0,-24 14 0,1-1 0,0 1 0,-1-1 0,1 1 0,-1-1 0,1 1 0,-1-1 0,1 1 0,-1-1 0,0 1 0,1-1 0,-1 1 0,0-1 0,1 0 0,-1 1 0,0-1 0,1 0 0,-1 1 0,0-1 0,0 0 0,0 0 0,0 1 0,0-1 0,0 0 0,0 1 0,0-1 0,0 0 0,0 0 0,0 1 0,-1-1 0,1 0 0,0 1 0,0-1 0,-1 0 0,1 1 0,0-1 0,-1 1 0,0-2 0,1 2 0,0 0 0,-1-1 0,1 1 0,0 0 0,0-1 0,-1 1 0,1 0 0,0-1 0,0 1 0,0 0 0,0-1 0,0 1 0,0-1 0,-1 1 0,1 0 0,0-1 0,0 1 0,0-1 0,0 1 0,0 0 0,0-1 0,1 1 0,-1 0 0,0-1 0,0 1 0,0-1 0,0 1 0,0 0 0,0-1 0,1 1 0,-1 0 0,0-1 0,0 1 0,1 0 0,-1-1 0,0 1 0,0 0 0,1 0 0,-1-1 0,0 1 0,1 0 0,-1 0 0,0 0 0,1-1 0,-1 1 0,0 0 0,1 0 0,-1 0 0,0 0 0,1 0 0,-1 0 0,1 0 0,-1 0 0,0 0 0,1 0 0,-1 0 0,1 0 0,-1 0 0,0 0 0,1 0 0,20-4-623,0 0 1,0 1-1,0 2 0,24 0 0,-38 1 43,26-1-7129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03.4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0 10794,'0'0'19122,"5"78"-18001,-10-39-416,0-3-481,5-2-160,0-5-160,0-10-608,5-3-610,8-11-543,5-5-1218,2-8-737,-1-19-960,0-8-2916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03.8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204 1 4644,'0'0'15823,"-3"49"-14605,-7-15-1,2-2-96,-1 1-609,6-4-416,0-5-640,3-5-1058,0-5-159,0-4-161,-2-6-545,-3-4-3714</inkml:trace>
  <inkml:trace contextRef="#ctx0" brushRef="#br0" timeOffset="1">1 162 15855,'0'0'6278,"48"0"-4997,-15 0-544,3 0-641,2-1-1762,1-5-3330,-6-2-7304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04.1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0 17072,'0'0'4292,"-16"59"-2562,1-22-609,0 2-352,-1-2 192,3-1-321,8-4-480,3-9-128,2-6-800,2-10-514,14-7 65,2 0 160,4-15-961,-1-9-1505,3-8-2659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04.5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213 0 11243,'0'0'7847,"-50"55"-5733,32-24-833,3 0-160,4 1-128,3 0-640,6-5-289,2-3-385,0-5-992,0-4-320,4-3 63,2-5 193,-4-1-449</inkml:trace>
  <inkml:trace contextRef="#ctx0" brushRef="#br0" timeOffset="1">1 203 12043,'0'0'14318,"6"-54"-13293,27 50-513,10 2-319,8 2-161,2-2-1634,-1 0-5124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30.7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54 20147,'0'0'10517,"11"-8"-9556,-3 2-866,1 1 0,1 0 0,-1 0 0,1 0 1,0 1-1,0 1 0,0 0 0,0 0 0,0 1 1,1 0-1,16 0 0,-20 1-95,0 1 0,-1 0 0,1 1 0,0-1 0,0 1 0,0 1 0,-1-1 0,1 1 0,-1 0 0,1 1 0,11 6 0,-16-7 0,1 0 0,-1 0 0,0 0 0,0 1 0,0-1 0,0 1 0,-1 0 0,1-1 0,-1 1 0,0 0 0,1 0 0,-1 0 0,0 0 0,-1 0 0,1 0 0,-1 0 0,1 0 0,-1 0 0,0 0 0,0 0 0,0 0 0,0 0 0,-1 0 0,1 0 0,-1 0 0,0 0 0,0 0 0,0 0 0,-2 4 0,-1 3 0,0-1 0,0 0 0,-1 0 0,0-1 0,0 1 0,-1-1 0,0 0 0,-1-1 0,-10 11 0,-10 5 0,-40 27 0,-13 11 0,79-60 0,-1 0 0,1 1 0,-1-1 0,1 0 0,0 1 0,-1-1 0,1 1 0,0-1 0,0 1 0,0-1 0,0 1 0,0 0 0,0 0 0,0-1 0,1 1 0,-1 0 0,1 0 0,-1 0 0,1 2 0,0-3 0,1 0 0,-1 0 0,1 0 0,-1 0 0,1 0 0,-1 0 0,1 0 0,0 0 0,0 0 0,-1-1 0,1 1 0,0 0 0,0 0 0,0-1 0,0 1 0,0 0 0,0-1 0,0 1 0,0-1 0,0 0 0,0 1 0,0-1 0,1 1 0,10 1 0,0 0 0,0 0 0,0-1 0,17-1 0,113 0-5680,-134-2-1404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31.0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 20179,'0'0'10122,"92"-10"-9097,-36 9-705,4 0-256,3-2-897,-8 3-3811,-10 0-4132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31.5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42 13485,'0'0'7228,"3"-8"-3779,10-25-796,-10 36 822,-1 15-2606,0 19-750,-9 13 153,0 3-3112,10-51-448,9-6 1285,-5 0 782,-1 0-1,0-1 1,-1 0-1,1-1 0,6-7 1,-6 6-28,23-26-5937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31.9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219 0 10122,'0'0'7559,"-16"59"-4484,-1-23-1089,-1 0-801,1 0-160,2-1-32,5-5 256,5-6-545,4-8-543,1-4-161,0-7-353,-5-19-5797,-5-3-288</inkml:trace>
  <inkml:trace contextRef="#ctx0" brushRef="#br0" timeOffset="1">0 163 10890,'0'0'7944,"49"0"-4741,-14-6-1249,7-2-801,9-5-833,8 2-256,-3-5-1601,-1 1-4677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32.2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1 16528,'0'0'14157,"0"28"-36226</inkml:trace>
  <inkml:trace contextRef="#ctx0" brushRef="#br0" timeOffset="1">21 182 18353,'0'0'11691,"-20"50"-10121,20-43-673,0-3-641,10-4-480,3 0-1986,2-6-4036,3-12-11691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32.7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1 17040,'0'0'10282,"13"77"-8617,-8-34-415,-1 2-834,0 0-320,1-6-64,0-7 0,-1-6-416,-1-8-609,-2-6-384,-1-8-737,-13-4-4293,-7-16-191,-4-7-4901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33.0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66 14510,'0'0'14894,"66"-9"-13004,-22 2-705,7-2-897,5-1-288,1 0 0,-5 1 0,-7 2-1794,-11 4-2370,-14 1-4452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33.4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24 19378,'0'0'9716,"0"10"-8952,-1 16-387,-1 85 1198,5-74-898,1-32-472,0-13-130,7-31-75,-3 0 0,-1 0 0,2-49 0,-9 92-329,0-1 0,0 0 1,0 1-1,1-1 0,-1 0 0,1 0 0,0 1 0,0-1 1,0 0-1,0 0 0,0 0 0,1 0 0,0 0 1,-1 0-1,1-1 0,0 1 0,0 0 0,1-1 0,-1 0 1,4 4-1,-1-3-644,0 0 0,0-1 0,1 1 1,-1-1-1,1 0 0,-1-1 0,1 1 0,-1-1 1,1 0-1,11 0 0,16 0-8006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33.7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24 13837,'0'0'16111,"-8"5"-15999,3-2-93,1-1 7,1 0 0,-1 1 1,0-1-1,1 1 0,-1 0 0,1 0 1,0 0-1,0 0 0,0 0 1,1 1-1,-1-1 0,1 1 0,0 0 1,0 0-1,0 0 0,0 0 1,1 0-1,-2 5 0,3-8-10,1-1 0,-1 1 0,0-1-1,1 1 1,-1-1 0,1 1 0,-1-1 0,1 1 0,-1-1-1,1 1 1,-1-1 0,1 0 0,0 1 0,-1-1-1,1 0 1,-1 0 0,1 1 0,0-1 0,-1 0-1,1 0 1,0 0 0,-1 0 0,1 0 0,0 0-1,-1 0 1,1 0 0,0 0 0,-1 0 0,1 0 0,0 0-1,-1 0 1,1-1 0,0 1 0,-1 0 0,1 0-1,0-1 1,0 1 0,29-9 761,32-28-179,-52 29-626,-1 2 0,1-1 1,1 1-1,-1 1 0,1 0 1,0 0-1,0 1 0,1 0 1,-1 1-1,17-2 0,-27 5 15,0 0-1,-1 1 1,1-1 0,0 0-1,0 1 1,-1-1-1,1 1 1,0-1-1,0 1 1,-1-1 0,1 1-1,0 0 1,-1-1-1,1 1 1,-1 0 0,1 0-1,-1-1 1,1 1-1,-1 0 1,0 0 0,1-1-1,-1 1 1,0 0-1,0 0 1,0 0 0,1 0-1,-1 0 1,0 0-1,0-1 1,0 1-1,-1 2 1,1 37 294,0-29-117,-2 10 51,1 16 72,2-37-287,0 1 0,0 0 0,0-1 0,0 1 0,-1-1 0,1 0 0,0 1 0,0-1 0,0 0 0,0 1 0,0-1 0,0 0 0,0 0 0,0 0 0,0 0 0,0 0 0,1 0 0,-1 0 0,0 0 0,0-1 0,0 1 0,0 0 0,-1-1 0,3 0 0,25-8 0,19-17-2643,-2-4-4273,-27 17 3305,0 2-10253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34.1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123 0 24439,'0'0'4975,"-10"0"-2113,8 0-2735,-63 4 359,63-4-489,0 0-1,0 0 1,0 0-1,0 1 1,0-1 0,0 0-1,1 1 1,-1 0 0,0-1-1,0 1 1,1 0-1,-1 0 1,0 0 0,1 0-1,-1 0 1,1 0-1,-1 1 1,1-1 0,0 0-1,-1 1 1,1-1-1,0 1 1,0-1 0,0 1-1,0 0 1,0-1-1,1 1 1,-1 0 0,0 0-1,1 0 1,-1-1 0,1 1-1,0 0 1,0 0-1,0 2 1,3-2 3,0-1 0,0 0 0,0 0 0,1 0 0,-1 0 0,1-1 0,-1 1 0,1-1 0,-1 0 0,0 0 0,5 0 0,-3 0 0,-2 0 0,76 6 0,-72-5 0,0 0 0,0 1 0,-1-1 0,1 1 0,0 1 0,-1-1 0,0 1 0,1 0 0,5 5 0,-12-8 0,1 1 0,0-1 0,-1 0 0,1 1 0,-1 0 0,1-1 0,-1 1 0,1-1 0,-1 1 0,1 0 0,-1-1 0,1 1 0,-1 0 0,0-1 0,0 1 0,1 0 0,-1-1 0,0 1 0,0 0 0,0 0 0,0 0 0,0-1 0,0 1 0,0 0 0,0 0 0,0-1 0,0 1 0,0 0 0,0 0 0,0-1 0,-1 1 0,1 0 0,0 0 0,-1-1 0,1 1 0,0 0 0,-1-1 0,1 1 0,-1-1 0,1 1 0,-1 0 0,1-1 0,-1 1 0,0-1 0,1 0 0,-1 1 0,1-1 0,-1 1 0,0-1 0,0 0 0,1 1 0,-2-1 0,-39 18 0,40-18 0,-68 16-813,65-15 392,-1-1 0,0 1 0,0-1 1,1-1-1,-1 1 0,0-1 0,-6-1 0,3-4-8563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34.9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 0 15951,'0'0'2498,"2"14"230,32 467 8862,-36-502-11590,-1 0 0,-1 0 0,-1 0 0,0 0 0,-18-38 0,-2-14 0,35 78-219,10 13-95,-16-14 276,7 4 63,0 0 1,0-1 0,0 0-1,1-1 1,0-1-1,0 1 1,1-2 0,0 0-1,-1 0 1,22 2-1,-27-5-7,0 0 1,0-1-1,0 0 0,0 0 0,0-1 0,-1 0 0,1 0 0,0 0 0,0-1 0,6-3 0,-10 4-13,1-1 0,-1 0 0,1 0-1,-1 0 1,0-1 0,0 1 0,0-1-1,0 1 1,0-1 0,-1 0 0,1 0 0,-1-1-1,0 1 1,0 0 0,0-1 0,0 1-1,-1-1 1,2-5 0,-1 5-5,-1 0 0,0-1 0,0 1 0,-1 0 0,1 0 0,-1-1 0,0 1 0,0 0 0,-1-1 0,-1-7 0,2 11 0,-1-1 0,1 1 0,-1 0 0,1 0 0,-1 0 0,0 0 0,1-1 0,-1 1 0,0 0 0,0 0 0,0 0 0,0 0 0,0 1 0,0-1 0,0 0 0,0 0 0,0 1 0,0-1 0,-1 0 0,1 1 0,0-1 0,0 1 0,-1 0 0,1-1 0,0 1 0,-1 0 0,1 0 0,0 0 0,-1 0 0,1 0 0,0 0 0,-1 0 0,1 0 0,0 0 0,0 1 0,-1-1 0,-1 2 0,-2 0 0,0 1 0,0 0 0,0 0 0,1 0 0,-1 1 0,1-1 0,0 1 0,0 0 0,0 0 0,1 1 0,-1-1 0,1 1 0,0 0 0,1 0 0,-1 0 0,1 0 0,0 0 0,0 0 0,0 1 0,1-1 0,-2 11 0,4-15 0,-1 0 0,1-1 0,-1 1 0,1 0 0,-1 0 0,1 0 0,-1-1 0,1 1 0,0 0 0,-1-1 0,1 1 0,0 0 0,-1-1 0,1 1 0,0-1 0,0 0 0,0 1 0,0-1 0,-1 1 0,1-1 0,0 0 0,0 0 0,0 0 0,0 1 0,0-1 0,0 0 0,0 0 0,0 0 0,0 0 0,0 0 0,1-1 0,38-1 0,-35 2 0,68-10 0,-37 5 0,54-2 0,-84 10 0,-16-8 0,5-1 0,1-1 0,0 0 0,0 0 0,0 0 0,-5-13 0,8 16 0,-1 1 0,1-1 0,0 0 0,0 0 0,0 0 0,0 0 0,1 0 0,0 0 0,0 0 0,0 0 0,0 0 0,0 0 0,2-6 0,1 8 0,-1 1 0,0 0 0,1 1 0,-1-1 0,0 0 0,1 1 0,-1-1 0,1 1 0,-1 0 0,1 0 0,-1 0 0,1 0 0,-1 0 0,5 2 0,0-2 0,13 1-1331,0 2 0,36 8 0,-4 0-3265,-13-5-3471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35.2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1 17328,'0'0'10725,"10"0"-9017,-4 0-1475,4 0 66,-1 0 1,0 0 0,1 1 0,-1 1 0,14 3 0,-21-5-276,0 1 0,-1-1-1,1 1 1,0 0 0,-1-1 0,1 1-1,0 0 1,-1 0 0,1 0 0,-1 0-1,0 1 1,1-1 0,-1 0 0,0 1-1,0-1 1,0 0 0,0 1 0,0-1-1,0 1 1,0 0 0,0-1 0,-1 1-1,1 0 1,-1-1 0,1 1 0,-1 0-1,0 0 1,1-1 0,-1 1 0,0 0-1,0 0 1,0 0 0,-1-1 0,1 1-1,0 0 1,-1 0 0,1-1 0,-1 1-1,1 0 1,-3 2 0,-1 5-24,-1 0 0,0-1 0,-1 1 0,0-1 0,0-1 0,-1 1 0,0-1 0,-11 9 0,9-9 0,0 2 0,1-1 0,0 1 0,0 1 0,-9 15 0,16-24 0,1 0 0,-1 0 0,1-1 0,-1 1 0,1 0 0,-1 0 0,1 0 0,0 0 0,-1 0 0,1 0 0,0 0 0,0 0 0,0 0 0,0 0 0,0 0 0,0 0 0,0 0 0,0 0 0,0 0 0,0 0 0,1 0 0,-1 0 0,0 0 0,1 0 0,-1 0 0,1 0 0,-1-1 0,1 1 0,0 1 0,1-1 0,-1 0 0,1 0 0,0 0 0,0 0 0,0 0 0,-1 0 0,1-1 0,0 1 0,0-1 0,0 1 0,0-1 0,0 0 0,3 0 0,7 0 0,0 0 0,0-1 0,22-5 0,-18 2-556,-1-1 0,1-1-1,15-7 1,-25 10 4,0 0-1,-1 0 1,1-1 0,0 0-1,-1 0 1,0 0-1,0-1 1,0 1 0,-1-1-1,6-7 1,-6 2-8187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35.6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27 19410,'0'0'12780,"77"5"-12203,-32-5-577,3-6 0,0 0-1281,-2 0-2178,-6 0-1314,-5-1-3747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36.0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120 43 15118,'0'0'9882,"-10"0"-7368,4 1-2338,0 0 1,-1 0-1,1 1 0,0-1 1,1 1-1,-1 1 0,0-1 0,0 1 1,1 0-1,0 0 0,-6 4 1,8-4-137,0-1 1,1 0-1,-1 1 1,1-1-1,-1 1 1,1 0-1,0 0 1,0 0-1,0 0 1,1 0-1,-1 0 1,1 0-1,-1 1 1,1-1-1,0 0 1,0 1-1,1-1 1,-1 1-1,1-1 1,0 1-1,0 0 1,0-1-1,0 1 1,2 6-1,-2-9-38,1 0-1,-1 0 1,1 0-1,0 0 1,0-1-1,0 1 1,-1 0-1,1 0 1,0-1-1,0 1 1,0-1-1,0 1 0,0-1 1,0 1-1,0-1 1,1 1-1,-1-1 1,0 0-1,0 0 1,0 1-1,0-1 1,0 0-1,0 0 1,1 0-1,-1 0 1,0-1-1,0 1 1,0 0-1,0 0 1,2-1-1,37-10 268,-22 1-222,-1-2-1,0 0 1,0-1-1,-2 0 1,1-1-1,-2-1 0,0-1 1,-1 0-1,13-20 1,-33 48-84,0 0 1,0 0 0,1 1-1,1 0 1,0 0-1,1 0 1,0 1 0,1-1-1,1 1 1,-1 19-1,3-32-139,0 0 0,1 0-1,-1 0 1,1 0-1,-1 0 1,1 0 0,-1 0-1,1 0 1,0-1-1,-1 1 1,1 0 0,0 0-1,0 0 1,-1-1-1,1 1 1,0 0 0,0-1-1,0 1 1,0-1-1,0 1 1,0-1 0,0 1-1,0-1 1,0 0-1,0 1 1,1-1 0,-1 0-1,0 0 1,0 0-1,2 0 1,36-4-8593,-14-10-2506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36.4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80 1 19827,'0'0'6721,"-8"13"-4506,-2 4-1851,0 0 0,1 1 0,1 0 0,1 1 0,1 0 0,0 0 0,2 1 0,0-1 0,1 1 0,-1 36 0,4-55-364,0 1 0,0 0 0,0-1 0,1 1 0,-1 0 0,0-1 0,1 1 0,-1-1 0,1 1 0,0-1 0,0 1 0,-1-1 0,1 1 0,0-1 0,0 0 0,0 1 0,1-1 0,-1 0 0,0 0 0,0 0 0,1 0 0,-1 0 0,2 1 0,0-1 0,0 0 0,0 0 0,1 0 0,-1 0 0,0 0 0,1-1 0,-1 0 0,0 1 0,1-2 0,6 1 0,1-2 0,1 0 0,-1-1 0,0 0 0,1-1 0,16-9 0,-13 5 0,-12 5 0,1 1 0,-1 0 0,1 0 0,0 0 0,-1 0 0,1 0 0,0 1 0,0 0 0,0-1 0,1 2 0,-1-1 0,6 0 0,-9 4 0,0 1 0,-1 0 0,1-1 0,-1 1 0,1 0 0,-1 0 0,0-1 0,-1 1 0,1 0 0,-1 4 0,-17 48 0,14-48 0,1-1 0,0 0 0,1 1 0,0 0 0,0 0 0,-1 14 0,7-28-742,1-2-4404,7-17-7512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37.4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1 11531,'0'0'18124,"-7"12"-17868,-4 10 35,0 0-1,-14 42 1,21-53-106,1 0-1,0 0 1,1 0-1,0 1 1,1-1-1,0 1 1,1-1-1,0 1 1,4 20-1,-3-30-180,0 1 0,0-1 0,0 0-1,0 0 1,1 0 0,-1 1 0,1-1-1,-1-1 1,1 1 0,0 0 0,0 0-1,0-1 1,0 1 0,0-1 0,0 1 0,0-1-1,1 0 1,-1 0 0,0 0 0,1 0-1,-1 0 1,1-1 0,-1 1 0,1-1 0,-1 1-1,1-1 1,-1 0 0,5 0 0,2 0-1,0-1 1,0 1 0,0-1-1,0-1 1,0 1 0,-1-2-1,10-2 1,-3-2-4,0 0 0,-1-1 0,0-1 0,0 0 0,-1-1 0,0-1 0,22-23 0,-31 34 0,-5 9 0,-4 11 0,1-11 0,1 0 0,0 0 0,0 0 0,1 0 0,0 0 0,0 1 0,0 17 0,3-26 0,0 0 0,-1 0 0,1 0 0,0 0 0,-1-1 0,1 1 0,0 0 0,0 0 0,0 0 0,0 0 0,0-1 0,0 1 0,0-1 0,0 1 0,0 0 0,0-1 0,0 0 0,0 1 0,0-1 0,0 0 0,0 1 0,1-1 0,-1 0 0,0 0 0,0 0 0,0 0 0,0 0 0,1 0 0,-1 0 0,0-1 0,0 1 0,0 0 0,0-1 0,2 0 0,43-11 0,-19 1 0,-1-2 0,25-18 0,-25 16 0,48-23 0,-73 37 0,-1 1 0,1-1 0,-1 1 0,1 0 0,-1 0 0,1-1 0,0 1 0,-1 0 0,1 0 0,-1 0 0,1-1 0,0 1 0,-1 0 0,1 0 0,0 0 0,-1 0 0,1 0 0,-1 0 0,1 0 0,0 1 0,-1-1 0,1 0 0,-1 0 0,1 0 0,0 1 0,-1-1 0,1 0 0,-1 1 0,1-1 0,-1 0 0,1 1 0,-1-1 0,1 0 0,-1 1 0,0-1 0,1 1 0,-1-1 0,1 1 0,-1-1 0,0 1 0,0 0 0,1-1 0,-1 1 0,0-1 0,0 1 0,1 1 0,-2 38 0,0-37 0,0 0 0,1 1 0,0-1 0,-1 1 0,1-1 0,1 1 0,-1-1 0,0 0 0,1 1 0,2 6 0,-2-9 0,0-1 0,0 1 0,0 0 0,1-1 0,-1 1 0,0-1 0,1 1 0,-1-1 0,0 0 0,1 0 0,-1 1 0,0-1 0,1 0 0,-1 0 0,1 0 0,-1 0 0,0-1 0,1 1 0,-1 0 0,1-1 0,1 0 0,29-11 0,-8-2-441,-17 9 60,0 0 1,1 1-1,-1 0 0,0 0 1,1 1-1,0 0 0,0 1 1,0-1-1,0 1 0,13-1 1,-20 3 316,-1 1 0,1-1 1,0 1-1,-1-1 1,1 1-1,0-1 1,-1 1-1,1-1 0,0 1 1,-1-1-1,1 1 1,-1 0-1,1-1 1,-1 1-1,0 0 0,1-1 1,-1 1-1,0 0 1,1 0-1,-1-1 1,0 1-1,0 0 0,0 0 1,1 0-1,-1-1 1,0 1-1,0 0 0,0 0 1,-1 1-1,1 34 375,0-25-172,-3 76 2324,1-55-1843,1 1 0,2-1 0,1 1 0,11 58 0,-13-81-547,-7-17 107,-8-17 90,8 6-270,1-1 0,1 1 0,1-1 0,1 0 0,0 0 0,0-33 0,3 42 0,0 0 0,1 0 0,1 0 0,-1 0 0,2 0 0,-1 0 0,1 0 0,1 1 0,-1-1 0,2 1 0,-1 0 0,1 0 0,1 1 0,8-11 0,3 1 0,1 1 0,22-15 0,5-6 0,-35 23 0,-22 13 0,8 2 0,1 1 0,-1 0 0,1 0 0,-1 0 0,1 0 0,0 1 0,0-1 0,-6 4 0,7-3 0,0 0 0,-1 1 0,1-1 0,1 0 0,-1 1 0,0-1 0,1 1 0,-1 0 0,1 0 0,0-1 0,-1 1 0,2 0 0,-2 5 0,2-7 0,0 0 0,0 0 0,0 0 0,0 0 0,0 0 0,0 0 0,1 0 0,-1 0 0,0 0 0,1 0 0,-1 0 0,1 0 0,-1 0 0,1 0 0,-1 0 0,1 0 0,0 0 0,-1-1 0,1 1 0,0 0 0,0 0 0,-1-1 0,1 1 0,0-1 0,0 1 0,0-1 0,0 1 0,0-1 0,0 1 0,0-1 0,0 0 0,0 0 0,0 1 0,0-1 0,0 0 0,0 0 0,0 0 0,0 0 0,0 0 0,2-1 0,18 1 0,1-2 0,-1 0 0,0-2 0,29-8 0,-28 6 0,0 2 0,0 0 0,35-2 0,-56 6 0,0 0 0,0 1 0,1-1 0,-1 0 0,0 1 0,0-1 0,0 0 0,0 1 0,0-1 0,0 1 0,0 0 0,0-1 0,0 1 0,0 0 0,-1 0 0,1-1 0,0 1 0,0 0 0,-1 0 0,1 0 0,0 0 0,-1 0 0,1 0 0,-1 0 0,1 0 0,-1 0 0,0 0 0,1 0 0,-1 0 0,0 0 0,0 1 0,0-1 0,0 0 0,0 0 0,0 0 0,0 0 0,0 2 0,-1-1 0,1-1 0,0 0 0,0 0 0,0 1 0,0-1 0,0 0 0,0 0 0,0 1 0,1-1 0,-1 0 0,0 0 0,1 1 0,-1-1 0,1 0 0,-1 0 0,1 0 0,0 0 0,-1 0 0,1 0 0,0 0 0,0 0 0,0 0 0,0 0 0,0 0 0,0 0 0,0-1 0,0 1 0,0 0 0,0-1 0,0 1 0,0-1 0,0 1 0,1-1 0,-1 1 0,0-1 0,3 0 0,1 0-40,0-1 0,0 1-1,0-2 1,0 1 0,1 0 0,-2-1-1,1 0 1,0 0 0,0-1 0,-1 1 0,1-1-1,-1 0 1,0 0 0,0-1 0,0 1-1,0-1 1,-1 0 0,5-5 0,6-5-1006,-1 1-5696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38.5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197 272 8648,'5'-9'4143,"-2"4"-3353,18-35 2883,-19 38-3019,-1-1 0,0 0 0,0 0 0,0 0-1,0 0 1,0 0 0,-1-1 0,1 1 0,-1 0 0,0 0 0,0 0 0,0 0 0,-2-6 0,2 8-495,-1 0 0,0 1 0,0-1 0,0 0 0,0 1 0,0-1 0,0 1 0,0-1-1,0 1 1,0-1 0,0 1 0,0 0 0,0 0 0,0-1 0,0 1 0,0 0 0,0 0 0,0 0 0,0 0 0,0 0 0,0 0 0,-2 1 0,-25 3 851,15 2-938,-1 1 0,2 1 0,-1 0 0,1 0 0,1 1 0,-1 1 0,1 0 0,1 0 0,0 1 0,1 1 0,0 0 1,0 0-1,2 0 0,-1 1 0,-7 20 0,14-31-73,0-1-1,0 0 1,1 1 0,-1-1 0,1 1-1,-1-1 1,1 1 0,0 0 0,0-1-1,0 1 1,-1-1 0,1 1 0,1 0-1,-1-1 1,0 1 0,0-1 0,1 1-1,-1-1 1,0 1 0,1-1-1,0 1 1,1 2 0,-1-4 5,0 1 0,0 0 0,0-1 0,1 1 0,-1-1 0,0 1 0,0-1 0,1 1 0,-1-1 0,0 0 0,1 0 0,-1 0 0,0 0 0,1 0 0,-1 0 0,1 0 0,-1 0 0,0 0 0,1-1-1,1 1 1,7-3 48,-1-1-1,1 0 1,0 0-1,-1 0 0,14-10 1,2-3-39,-1-1 1,-1-1-1,-1 0 1,-1-2 0,-1-1-1,0 0 1,-2-2-1,-1 0 1,-1-1-1,0 0 1,-2-1-1,11-30 1,-18 31-14,-7 25 0,0-1 0,0 1 0,0 0 0,1 0 0,-1-1 0,0 1 0,0 0 0,0 0 0,1-1 0,-1 1 0,0 0 0,0 0 0,0-1 0,0 1 0,0 0 0,0-1 0,0 1 0,0 0 0,0-1 0,0 1 0,0 0 0,0-1 0,0 1 0,0 0 0,0-1 0,0 1 0,0 0 0,0 0 0,0-1 0,0 1 0,-1 0 0,1-1 0,0 1 0,0 0 0,0 0 0,0-1 0,-1 1 0,1 0 0,0 0 0,0 0 0,-1-1 0,1 1 0,0 0 0,0 0 0,-1 0 0,1 0 0,0-1 0,-1 1 0,1 0 0,0 0 0,0 0 0,-1 0 0,-6 5 0,7-5 0,0 0 0,-14 20 0,1 0 0,1 1 0,0 1 0,2 0 0,1 0 0,-12 42 0,18-54 0,0 1 0,1-1 0,0 1 0,1 0 0,-1 13 0,2-22 0,0 0 0,0 0 0,0 0 0,1 0 0,-1 0 0,0-1 0,1 1 0,-1 0 0,1 0 0,0 0 0,0 0 0,0-1 0,0 1 0,0 0 0,0-1 0,0 1 0,0-1 0,0 1 0,1-1 0,-1 0 0,1 1 0,-1-1 0,1 0 0,0 0 0,-1 0 0,1 0 0,0 0 0,0-1 0,-1 1 0,1 0 0,0-1 0,0 1 0,0-1 0,0 0 0,3 0 0,5 1 0,-1-1 0,1 0 0,-1-1 0,1 0 0,-1 0 0,1-1 0,-1 0 0,0-1 0,0 0 0,0-1 0,0 1 0,-1-2 0,1 1 0,-1-1 0,0 0 0,-1-1 0,1 0 0,-1 0 0,0-1 0,0 0 0,-1 0 0,0 0 0,10-17 0,-16 23 0,1-1 0,0 0 0,0 1 0,-1-1 0,1 1 0,-1-1 0,1 0 0,-1 1 0,0-1 0,0 0 0,0 0 0,0 1 0,0-1 0,0-2 0,0 4 0,0-1 0,-1 1 0,1-1 0,0 1 0,-1 0 0,1-1 0,0 1 0,-1-1 0,1 1 0,0 0 0,-1-1 0,1 1 0,-1 0 0,1-1 0,0 1 0,-1 0 0,1-1 0,-1 1 0,1 0 0,-1 0 0,1 0 0,-1 0 0,1-1 0,-1 1 0,1 0 0,-1 0 0,0 0 0,0 0 0,-2 1 0,0-1 0,0 1 0,0 0 0,0-1 0,0 1 0,0 1 0,1-1 0,-1 0 0,0 1 0,1-1 0,-1 1 0,1 0 0,-5 4 0,-7 8 0,0 1 0,-15 20 0,25-29 0,0 1 0,0-1 0,0 1 0,1-1 0,0 1 0,0 0 0,1 0 0,0 0 0,-2 11 0,4-17 0,0 0 0,1 0 0,-1-1 0,0 1 0,0 0 0,0 0 0,1-1 0,-1 1 0,0 0 0,0-1 0,1 1 0,-1-1 0,1 1 0,-1 0 0,1-1 0,-1 1 0,1-1 0,-1 1 0,1-1 0,-1 1 0,1-1 0,0 0 0,-1 1 0,1-1 0,0 0 0,-1 1 0,1-1 0,0 0 0,-1 0 0,1 1 0,0-1 0,0 0 0,-1 0 0,1 0 0,0 0 0,0 0 0,-1 0 0,1 0 0,0-1 0,-1 1 0,2 0 0,33-6 0,10-16-2053,19-21-6523,-28 15-1487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38.9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94 1 19442,'0'0'10394,"-9"4"-8712,5-2-1373,-39 17 429,40-17-722,0-1-1,0 1 1,0 0-1,0-1 1,0 1-1,1 1 1,-1-1-1,1 0 1,-1 1-1,1-1 1,0 1-1,-3 4 1,34-1-16,-13-3-13,1-2-43,1 2 1,-1 0-1,0 0 1,0 2-1,0 0 1,-1 1-1,1 1 1,28 16 0,-43-22 60,-1 0 1,1 0 0,-1 0-1,0 0 1,1 1 0,-1-1 0,0 0-1,0 0 1,0 1 0,0-1-1,0 1 1,0-1 0,0 1 0,0-1-1,-1 1 1,1 0 0,-1-1 0,1 1-1,-1 0 1,1-1 0,-1 1-1,0 0 1,0 0 0,0 2 0,-1-2 4,0 0 1,0 0-1,0 1 1,0-1 0,0 0-1,0 0 1,-1 0-1,1 0 1,-1 0-1,0 0 1,1-1 0,-1 1-1,0-1 1,0 1-1,-2 1 1,-4 2 11,0-1 0,0 0 1,0 0-1,0 0 0,-1-1 0,1-1 1,-1 1-1,-11 1 0,17-4-297,1 0 1,-1 0-1,1 0 0,-1 0 0,0 0 1,1 0-1,-1 0 0,1-1 1,-1 0-1,1 1 0,-5-3 0,6 3-218,0-1-1,0 0 1,0 0-1,0 0 1,0 0-1,1 0 1,-1 0 0,0 0-1,0 0 1,1 0-1,-1 0 1,0 0-1,1 0 1,-1 0-1,1-1 1,-1-1-1,-3-22-19082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39.4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199 1 6662,'0'0'24194,"-11"1"-23975,1 1-211,1 0 0,-1 1 0,1 0 0,0 1 1,-1 0-1,2 0 0,-1 1 0,0 0 0,1 1 1,0 0-1,0 0 0,1 0 0,0 1 0,-8 10 1,-3 1-6,13-14 4,0 0 1,1 1-1,-1 0 1,1 0-1,-6 9 1,64-10-617,-32-3 399,0 1-1,38 7 1,-52-7-17,1 0 1,-1 0-1,1 1 0,-1 0 0,0 1 0,0 0 1,0 0-1,-1 1 0,13 10 0,-19-14 186,1 0 0,-1 0 1,1 0-1,-1 0 0,0 1 0,0-1 0,0 0 0,0 1 0,0-1 0,0 1 0,0 0 0,0-1 1,-1 1-1,1 0 0,-1-1 0,1 1 0,-1 0 0,0-1 0,1 1 0,-1 0 0,0 0 1,0 0-1,0-1 0,0 1 0,-1 3 0,-1-2 97,1 0 0,-1-1 0,1 1 1,-1-1-1,0 0 0,0 1 0,0-1 0,-1 0 0,1 0 0,0 0 1,-1 0-1,1-1 0,-6 3 0,-6 3 302,-1 0-1,1-2 1,-2 0-1,-23 5 1,27-7-289,-1-2-1,1 1 1,0-1-1,-1-1 1,-16-1-1,28 0-150,0 1-1,1 0 1,-1-1-1,0 1 1,0 0-1,0-1 1,0 1-1,1-1 1,-1 1 0,0-1-1,0 0 1,1 1-1,-1-1 1,1 0-1,-1 1 1,0-1-1,1 0 1,-1 0 0,1 0-1,0 1 1,-1-1-1,1 0 1,0 0-1,-1 0 1,1 0-1,0 0 1,0 0 0,0 0-1,0 0 1,0 1-1,0-1 1,0 0-1,0 0 1,0 0-1,0 0 1,1 0 0,-1 0-1,0 0 1,0 0-1,1 1 1,-1-1-1,1 0 1,0-1-1,20-39-5209,8 6-73,3-4-913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39.8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 0 32,'0'0'22843,"4"13"-21007,0 6-1137,-1 1-1,-1-1 1,-1 1-1,0 0 1,-3 26-1,0 28 1033,2-24-1541,-1-39-2218,-1-14-2242,-26-68 899,11 33 4259,59 54-124,1-2-2091,2-6-3341,-12-4-1317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40.1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190 32 9513,'0'0'11734,"-11"-4"-8713,10 3-2986,-7-2 405,0 0 0,0 1 0,0 0 0,-1 0 0,-13 0 0,18 2-325,0 0 0,0 0 0,0 1-1,0-1 1,0 1 0,0 0 0,0 0-1,0 1 1,0-1 0,1 1 0,-1 0-1,1 0 1,-1 0 0,1 1 0,-1-1-1,1 1 1,-4 4 0,2-2 53,0 1 1,0 0-1,0 0 1,1 1-1,0-1 1,0 1-1,-4 11 1,7-16-153,1-1 0,-1 0-1,1 1 1,-1-1 0,1 0 0,0 1 0,0-1 0,0 0-1,0 1 1,0-1 0,0 0 0,0 1 0,0-1 0,0 1 0,1-1-1,-1 0 1,0 1 0,1-1 0,-1 0 0,1 0 0,0 1 0,-1-1-1,1 0 1,0 0 0,0 0 0,0 0 0,0 0 0,-1 0-1,2 0 1,-1 0 0,0 0 0,0-1 0,0 1 0,0 0 0,0-1-1,1 1 1,-1 0 0,0-1 0,0 0 0,1 1 0,-1-1-1,1 0 1,-1 0 0,0 1 0,1-1 0,-1 0 0,0 0 0,3-1-1,9 2 30,0-1 0,0-1 0,0 0 0,0 0 0,0-1 0,0-1 0,0 0 0,-1-1 0,0 0 0,0-1 0,0-1 0,0 1 0,-1-2-1,0 0 1,0 0 0,-1-1 0,1 0 0,-2-1 0,1 0 0,-2 0 0,1-1 0,-1-1 0,9-14 0,-17 21-772,-10 12 460,-12 16 124,21-22 77,-34 55-776,33-54 582,1 0 0,-1 0 0,1 0 0,0 0 0,0 0 1,0 0-1,1 1 0,-1-1 0,1 0 0,0 0 0,0 1 0,0-1 0,0 0 1,0 0-1,1 1 0,-1-1 0,1 0 0,1 4 0,11 1-4315,11-5-1954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40.8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180 306 15567,'0'0'7089,"-10"0"-4676,4 0-2211,0 0-1,0 1 0,0 0 1,0 0-1,0 1 1,0 0-1,1 0 1,-1 0-1,1 0 1,-1 1-1,1 0 0,0 0 1,0 0-1,0 1 1,1 0-1,-1 0 1,1 0-1,-4 5 1,1-3 67,1 1 1,0 0 0,0 0 0,0 1 0,1-1-1,1 1 1,-1 0 0,1 0 0,0 1 0,1-1-1,0 1 1,-2 9 0,5-17-265,0 0-1,0 0 1,0 0-1,0 0 1,0-1 0,0 1-1,0 0 1,0 0-1,0 0 1,1 0 0,-1 0-1,0-1 1,1 1-1,-1 0 1,0 0 0,1-1-1,-1 1 1,1 0-1,-1 0 1,1-1 0,-1 1-1,1 0 1,0-1-1,-1 1 1,1-1 0,0 1-1,1 0 1,26 1 112,-21-3-98,0-1 1,0 0-1,0 0 1,0-1-1,13-6 1,-5-1-34,0-1 1,-1 0-1,0-1 1,-1-1-1,0 0 0,-1-1 1,-1 0-1,0-1 1,-1 0-1,14-28 1,-16 21-367,-15 27-156,-17 32 266,20-29 243,0 0-1,1 0 1,0 0-1,0 0 0,1 1 1,0-1-1,1 1 1,0-1-1,0 1 1,1 0-1,1 11 0,0-19-83,-1 1 0,1-1 0,0 0 0,0 0 0,-1 1 0,1-1 0,0 0 0,0 0 0,0 0 0,1 0 1,-1 0-1,0 0 0,0 0 0,0-1 0,1 1 0,-1 0 0,0-1 0,1 1 0,-1-1 0,1 1 0,-1-1 0,1 0 0,-1 1 0,0-1 0,1 0 0,-1 0 0,1 0 0,-1 0 0,1-1 0,1 1 0,4-1-211,0 1 0,-1-1 1,1 0-1,-1-1 1,12-4-1,-2-2-104,-1-1 0,0 0 0,0-1 0,-1-1 0,0-1-1,-1 1 1,0-2 0,-1 0 0,0-1 0,-2 0 0,1 0 0,13-27 0,-12 19-27,-2 0 0,-1 0-1,0-1 1,8-38 0,-13 41 1273,-1 0 1,2-40-1,-8 48 1116,-4 15-610,-6 17-232,-5 17-287,2 1 0,2 1-1,1 0 1,2 1 0,2 0 0,1 1-1,2 0 1,0 50 0,6-90-793,0 0 0,-1 0 1,1 0-1,0 0 1,0 0-1,0 0 0,0 0 1,0 0-1,0 0 1,0 0-1,0 1 1,1-1-1,-1 0 0,0 0 1,1 0-1,-1 0 1,1 0-1,-1 0 0,1 0 1,-1 0-1,1 0 1,-1-1-1,1 1 0,0 0 1,0 0-1,0 0 1,-1-1-1,1 1 0,0 0 1,0-1-1,0 1 1,0-1-1,0 1 0,0-1 1,0 0-1,0 1 1,2-1-1,-2 0-16,1-1 0,-1 1 1,0-1-1,1 0 0,-1 1 0,1-1 0,-1 0 1,0 0-1,0 0 0,1 0 0,-1 0 0,0 0 0,0 0 1,0-1-1,0 1 0,0 0 0,0-1 0,-1 1 0,1 0 1,0-1-1,-1 1 0,1-1 0,-1 1 0,1-4 0,3-12-24,-1 0 0,-1 0 0,0 0 0,-1 0 0,-1 0 0,-1 0 0,-5-29 0,2 36 17,2 13-10,7 20-1,-1-18 29,-1 0 0,1-1 0,0 0 0,0 0 1,0 0-1,0-1 0,1 1 0,-1-1 0,1 0 0,0 0 0,0-1 0,0 1 0,1-1 0,-1 0 0,0-1 0,1 1 0,0-1 0,-1 0 0,1 0 1,-1-1-1,1 0 0,0 0 0,-1 0 0,1-1 0,0 1 0,-1-2 0,1 1 0,5-2 0,-6 2 0,1-1 0,-1 0 0,0 0 1,0 0-1,1-1 0,-1 1 0,-1-1 0,1 0 0,0-1 0,-1 1 0,0-1 0,0 0 0,0 0 1,0 0-1,0 0 0,-1-1 0,0 0 0,0 0 0,0 1 0,-1-2 0,1 1 0,-1 0 0,0 0 1,-1-1-1,1 1 0,-1-1 0,1-10 0,-2 15-9,0 0 0,0-1 0,0 1 0,0 0 0,0 0 0,0 0 0,-1-1 0,1 1 0,0 0 0,-1 0 0,1 0 0,-1 0 0,1 0 0,-1 0 0,1 0 0,-1 0 0,0 0 0,1 0 0,-1 0 0,0 0 0,0 0 0,0 0 0,0 1 0,1-1 0,-1 0 0,-2 0 0,1 0 0,-1 0 0,1 1 0,0 0 0,-1-1 0,1 1 0,0 0 0,-1 0 0,1 0 0,0 1 0,-1-1 0,1 0 0,-4 2 0,-2 1 0,0-1 0,1 2 0,0-1 0,0 1 0,0 0 0,0 0 0,-8 8 0,2 0 0,0 2 0,2-1 0,-14 21 0,22-30 0,0 0 0,0 0 0,1 1 0,0-1 0,0 0 0,0 1 0,1 0 0,-1-1 0,1 1 0,0 0 0,0 0 0,1 0 0,0 0 0,-1-1 0,2 1 0,-1 0 0,2 7 0,-1-10-75,0 0 0,1 0-1,-1 0 1,1 0 0,-1 0 0,1-1 0,0 1 0,-1-1-1,1 0 1,0 1 0,0-1 0,0 0 0,0 0-1,1 0 1,-1 0 0,0 0 0,0-1 0,0 1 0,1-1-1,-1 1 1,0-1 0,1 0 0,-1 0 0,0 0-1,1 0 1,1-1 0,6 1-796,-1-1 0,0 1 1,0-2-1,1 0 0,12-4 0,14-12-7980,-1-8-7265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41.2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0 21140,'0'0'11494,"-9"7"-11377,-26 22-101,34-28-16,0 0 0,-1 0 0,1 1 1,0-1-1,0 0 0,0 1 0,0-1 0,0 0 0,0 1 1,0-1-1,1 1 0,-1 0 0,0-1 0,1 1 0,0 0 1,-1-1-1,1 1 0,0 0 0,0 0 0,0-1 0,0 1 1,0 0-1,0-1 0,0 1 0,0 0 0,1 0 0,-1-1 0,1 1 1,-1-1-1,1 1 0,0 0 0,0-1 0,0 1 0,0-1 1,0 0-1,0 1 0,0-1 0,0 0 0,0 1 0,1-1 1,1 2-1,5 2-6,-1 0 1,1 0-1,0-1 0,0 1 1,15 4-1,-18-7-5,10 3-158,0 1 0,-1 0 0,0 1 0,22 15 0,-34-21 166,0 1 0,-1-1 0,1 1-1,0-1 1,-1 1 0,1 0 0,-1-1-1,1 1 1,-1 0 0,0 0 0,0 0 0,0 0-1,0 0 1,0 0 0,-1 1 0,1-1-1,0 3 1,-1-3 46,-1 0-1,1 1 1,-1-1-1,1 0 1,-1 0-1,0 1 1,0-1-1,0 0 1,0 0-1,0 0 1,0 0-1,-1 0 1,1 0-1,-1-1 1,1 1-1,-1 0 1,0-1-1,1 1 1,-1-1-1,-4 3 1,-3 2 74,0-1 0,-1 1 0,0-1 0,0-1 0,0 0 0,-12 3-1,17-5-287,0-1 0,0-1 0,1 1 0,-1-1 0,0 1 0,0-2 0,-7 1 0,10-1-298,0 1 0,0-1 0,0 1 0,0-1 0,0 0 1,0 0-1,1 0 0,-1 0 0,0 0 0,0 0 0,1 0 0,-1 0 0,0-1 1,1 1-1,-1-1 0,1 1 0,-2-4 0,-7-14-14324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42.1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113 96 15503,'0'0'4804,"7"-10"-90,0 2-3386,-4 5-935,0 0 0,-1 0 0,1 0 0,0 0 1,-1 0-1,0-1 0,0 0 0,0 1 0,0-1 0,-1 0 0,1 0 0,-1 0 1,0 0-1,0 0 0,0-7 0,-1 11-388,0-1 0,-1 1-1,1 0 1,0-1 0,0 1 0,-1-1 0,1 1 0,0 0 0,-1-1-1,1 1 1,-1 0 0,1 0 0,0-1 0,-1 1 0,1 0 0,-1 0-1,1-1 1,-1 1 0,1 0 0,0 0 0,-1 0 0,1 0 0,-1 0-1,1 0 1,-1 0 0,1 0 0,-1 0 0,1 0 0,-1 0-1,1 0 1,-1 0 0,0 0 0,-19 4-37,11 1 32,0 0 0,0 1 0,0 0 0,1 1 0,0 0 0,0 0 0,1 1 0,0-1 0,0 2 0,1-1 0,0 1 0,1 0 0,-1 0 0,2 1 0,-1-1 0,1 1 0,-3 13 0,7-23 0,0 1 0,0 0 0,0-1 0,0 1 0,0-1 0,0 1 0,1-1 0,-1 1 0,0-1 0,0 1 0,0-1 0,1 1 0,-1-1 0,0 1 0,1-1 0,-1 1 0,0-1 0,1 1 0,-1-1 0,0 1 0,1-1 0,-1 0 0,1 1 0,-1-1 0,1 0 0,-1 0 0,1 1 0,-1-1 0,1 0 0,-1 0 0,1 1 0,-1-1 0,1 0 0,-1 0 0,1 0 0,0 0 0,-1 0 0,1 0 0,-1 0 0,1 0 0,-1 0 0,1 0 0,-1 0 0,1-1 0,0 1 0,-1 0 0,1 0 0,-1-1 0,1 1 0,30-12 0,-19 3 0,0 0 0,0 0 0,-1-1 0,-1 0 0,10-12 0,-15 16 0,0 1 0,-1-1 0,0-1 0,0 1 0,0 0 0,-1-1 0,0 0 0,0 0 0,-1 0 0,1 0 0,1-14 0,-4 21 0,0 0 0,0 0 0,0 0 0,0 0 0,0 0 0,0-1 0,0 1 0,0 0 0,0 0 0,0 0 0,0 0 0,0 0 0,0-1 0,0 1 0,0 0 0,0 0 0,0 0 0,0 0 0,0 0 0,0 0 0,0-1 0,0 1 0,0 0 0,-1 0 0,1 0 0,0 0 0,0 0 0,0 0 0,0 0 0,0-1 0,0 1 0,-1 0 0,1 0 0,0 0 0,0 0 0,0 0 0,0 0 0,0 0 0,0 0 0,-1 0 0,1 0 0,0 0 0,0 0 0,0 0 0,0 0 0,0 0 0,-1 0 0,1 0 0,0 0 0,0 0 0,0 0 0,0 0 0,0 0 0,-1 0 0,1 0 0,0 0 0,0 0 0,0 1 0,-13 8 0,-9 13 0,18-16 0,-2 0 0,0 1 0,1 0 0,0 0 0,0 1 0,1-1 0,-1 1 0,2 0 0,-1 0 0,1 1 0,1-1 0,0 1 0,-2 8 0,5-16 0,0 0 0,-1 0 0,1 0 0,0 0 0,0 0 0,0-1 0,0 1 0,0 0 0,0-1 0,0 1 0,0 0 0,0-1 0,0 1 0,1-1 0,-1 0 0,0 1 0,0-1 0,0 0 0,1 0 0,-1 0 0,0 0 0,0 0 0,1 0 0,-1 0 0,0 0 0,0 0 0,0-1 0,1 1 0,0-1 0,44-7 0,-23 0 0,-1-2 0,35-20 0,-33 16 0,42-16 0,-66 30 0,1-1 0,-1 1 0,0 0 0,1 0 0,-1 0 0,1-1 0,-1 1 0,1 0 0,-1 0 0,1 0 0,-1 0 0,1 0 0,-1 0 0,1 0 0,-1 0 0,1 0 0,-1 0 0,1 0 0,-1 1 0,0-1 0,1 0 0,-1 0 0,1 0 0,-1 1 0,1-1 0,-1 0 0,0 0 0,1 1 0,-1-1 0,0 0 0,1 1 0,-1-1 0,0 1 0,1-1 0,-1 0 0,0 1 0,0-1 0,1 1 0,-1-1 0,0 1 0,1 27 0,-15 29 0,12-55 0,1 1 0,1 0 0,-1-1 0,0 1 0,1 0 0,-1-1 0,1 1 0,0 0 0,0-1 0,0 1 0,0 0 0,0 0 0,2 3 0,-2-6 0,0 1 0,0-1 0,1 1 0,-1-1 0,0 0 0,1 1 0,-1-1 0,0 1 0,1-1 0,-1 0 0,1 0 0,-1 1 0,1-1 0,-1 0 0,1 0 0,-1 1 0,1-1 0,-1 0 0,1 0 0,-1 0 0,1 0 0,-1 0 0,1 0 0,-1 0 0,2 0 0,23-8 0,34-31 0,-47 30 0,0 0 0,1 1 0,0 1 0,0 0 0,15-6 0,-28 13 0,1 0 0,-1-1 0,0 1 0,1 0 0,-1 0 0,0 0 0,1 0 0,-1-1 0,1 1 0,-1 0 0,0 0 0,1 0 0,-1 0 0,1 0 0,-1 0 0,0 0 0,1 0 0,-1 0 0,1 0 0,-1 0 0,0 0 0,1 0 0,-1 1 0,1-1 0,-1 0 0,0 0 0,1 0 0,-1 0 0,0 1 0,1-1 0,-1 0 0,0 0 0,1 1 0,-1-1 0,0 0 0,0 1 0,1-1 0,-1 0 0,0 1 0,0-1 0,0 0 0,1 1 0,-1-1 0,0 1 0,0 0 0,-6 24 0,-20 24 0,22-41-322,3-6-124,0 1 0,0 0 0,-1-1 0,1 1 0,-1-1-1,1 1 1,-1-1 0,0 0 0,0 0 0,0 0 0,-3 3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42.4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95 1 18770,'0'0'12716,"-6"72"-12236,-11-28-95,1 1-289,-1-3-64,1-3 64,4-7-128,4-8-417,6-7-480,2-10-800,3-7-129,9-3-608,9-18-1858,-1-10-2403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42.7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177 0 14189,'0'0'8905,"-9"58"-7784,-1-24-448,3 4-289,-1 2 673,0-3 128,4-1-416,1-5-449,1-4-160,1-7-160,1-4-512,0-2-641,0-9-353,0-2-832,-3-3-1506,-2-3-2209</inkml:trace>
  <inkml:trace contextRef="#ctx0" brushRef="#br0" timeOffset="1">1 233 18129,'0'0'14286,"71"-36"-13934,-49 31-352,5 1 0,-7 1 0,3-1-705,-7 1-2306,1-1-3266,2-4-4293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43.1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84 0 19827,'0'0'6710,"-4"9"-5204,-47 121 2015,44-110-3352,2 0 1,-1 0-1,2 1 0,1 0 1,-1 22-1,4-43-212,0 0 1,0 0-1,0 1 0,0-1 0,0 0 0,0 0 1,0 1-1,0-1 0,0 0 0,0 0 0,0 1 1,0-1-1,1 0 0,-1 0 0,0 1 0,0-1 1,0 0-1,0 0 0,0 1 0,0-1 1,1 0-1,-1 0 0,0 0 0,0 0 0,0 1 1,1-1-1,-1 0 0,0 0 0,0 0 0,0 0 1,1 0-1,-1 0 0,0 1 0,0-1 0,1 0 1,-1 0-1,0 0 0,0 0 0,1 0 0,-1 0 1,14-5-1630,9-11-1388,-13 3 1322,0-1 1,0 1-1,-1-1 0,-1-1 0,0 0 1,8-24-1,7-30 1265,-5 2 5033,-28 100 1224,-4 10-5053,2 0 0,2 1-1,-8 80 1,18-94-1107,0-18-7373,0-22 809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43.4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57 16015,'0'0'12332,"6"-53"-11660,11 49-287,0 4-193,4 0-128,-2 0-192,2 0-1698,0 0-3331,-4 0-8936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59.9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169 51 8680,'0'0'4250,"6"-8"-2398,2-3-1175,22-20 8510,-35 43-7279,-7 13-884,-33 37 701,12-19-727,-35 61 1,61-91-934,0 1 0,0 1 0,1-1 0,1 1 0,0 0 0,2 0 0,-1 0 0,2 1 0,-1 16 0,2-29-75,1 0 0,0 0 0,0 1 0,1-1 1,-1 0-1,0 0 0,1 0 0,0 0 0,0 1 0,0-1 0,0 0 0,1 0 0,-1-1 0,1 1 0,0 0 0,-1 0 0,1-1 0,0 1 0,1-1 1,-1 0-1,0 1 0,1-1 0,-1 0 0,1 0 0,0-1 0,5 4 0,2-2-761,-1 0 1,1 0-1,0-1 1,-1-1-1,1 1 1,0-1-1,16-1 0,26 0-6969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02.8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1 12492,'0'0'13698,"1"10"-12652,2 22-631,-3 0-1,0 0 0,-2 0 0,-9 44 1,3-39-345,2-12 174,1 1-1,-3 50 0,9-76-212,-1 0-1,0 1 0,0-1 1,1 0-1,-1 1 0,0-1 1,0 0-1,1 1 0,-1-1 0,0 0 1,1 0-1,-1 0 0,0 1 1,1-1-1,-1 0 0,1 0 0,-1 0 1,0 0-1,1 0 0,-1 0 1,1 0-1,-1 0 0,0 0 1,1 0-1,-1 0 0,1 0 0,-1 0 1,0 0-1,1 0 0,-1 0 1,0 0-1,1 0 0,-1 0 0,1-1 1,-1 1-1,0 0 0,1 0 1,-1 0-1,0-1 0,1 1 1,-1 0-1,0 0 0,0-1 0,1 1 1,-1 0-1,0-1 0,0 1 1,1 0-1,-1-1 0,20-15 746,1-6-586,-1-2 1,29-43 0,-38 49-1072,-1 0-1,13-31 1,-18 29-2572,-5 7-7155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03.1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15951,'0'0'13004,"5"58"-11146,5-45-929,6 0-769,-1 0-160,-2 1-1569,1-4-2403,-1-2-3843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04.1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4 9385,'0'0'13020,"0"8"-10949,-1 21-264,-1 56 177,4-55-501,-2-31-1421,0 1 1,0 0 0,0 0-1,0 0 1,0 0 0,0 0-1,1 0 1,-1 0-1,0 0 1,0 0 0,0 0-1,0 0 1,0 0 0,0 0-1,1 0 1,-1 0 0,0 0-1,0 0 1,0 0 0,0 0-1,0 0 1,0 0 0,0 0-1,1 0 1,-1 0 0,0 1-1,0-1 1,0 0 0,0 0-1,0 0 1,0 0 0,0 0-1,0 0 1,0 0 0,1 0-1,-1 0 1,0 1 0,0-1-1,0 0 1,0 0 0,6-27 49,-1 0 0,-1 0 0,0-49 0,-4 79-300,0-1 1,1 0-1,-1 1 0,0-1 1,1 1-1,0-1 0,-1 0 1,1 0-1,0 1 0,0-1 1,0 0-1,2 3 0,-1-3-482,0 1 0,1-1-1,-1 0 1,1 1 0,-1-1-1,1 0 1,0-1 0,-1 1-1,1 0 1,0-1 0,0 0-1,0 1 1,4 0-1,1 0-943,-1-1 0,1 0 0,0 0 0,-1 0 0,9-1 0,17-3-1359,-19-3 413,-2-2 6014,1 2 7996,-13 27-5574,-11 14-3574,8-29-1970,1 0 0,0 0 0,0 0 0,0 0 0,1 1 0,0-1 0,0 0 0,1 1-1,0 12 1,1-19-319,-1 0-1,0 1 0,1-1 1,-1 0-1,1 0 1,-1 0-1,0 1 0,1-1 1,-1 0-1,1 0 0,-1 0 1,1 0-1,-1 0 0,0 0 1,1 0-1,-1 0 0,1 0 1,-1 0-1,1 0 0,-1 0 1,1 0-1,-1 0 1,1 0-1,-1 0 0,0 0 1,1-1-1,-1 1 0,1 0 1,-1 0-1,0 0 0,1-1 1,-1 1-1,0 0 0,1-1 1,15-9 195,15-21-208,10-9 0,-38 38 0,-1-1 0,1 2 0,0-1 0,0 0 0,0 0 0,0 1 0,0 0 0,0-1 0,0 1 0,0 0 0,1 1 0,-1-1 0,4 0 0,-7 1 0,1 0 0,-1 0 0,1 0 0,-1 1 0,0-1 0,1 0 0,-1 0 0,0 0 0,1 0 0,-1 0 0,1 1 0,-1-1 0,0 0 0,0 0 0,1 1 0,-1-1 0,0 0 0,1 1 0,-1-1 0,0 0 0,0 1 0,0-1 0,1 0 0,-1 1 0,0-1 0,0 0 0,0 1 0,0-1 0,0 0 0,0 1 0,0-1 0,0 1 0,0-1 0,0 0 0,0 1 0,0 0 0,-1 22 0,0-21 0,1 1 0,-1-1 0,1 0 0,0 1 0,0-1 0,0 1 0,0-1 0,0 1 0,1-1 0,-1 0 0,2 5 0,27-27 0,-24 16 0,1-1 0,-1 1 0,1 0 0,0 0 0,0 1 0,1-1 0,-1 1 0,1 1 0,-1-1 0,1 1 0,0 1 0,0-1 0,0 1 0,0 0 0,9 0 0,-15 1 0,0 0 0,0 1 0,0-1 0,0 0 0,0 1 0,0-1 0,0 1 0,0-1 0,0 1 0,0-1 0,0 1 0,-1-1 0,1 1 0,0 0 0,0 0 0,-1-1 0,1 1 0,0 0 0,-1 0 0,1 0 0,0 0 0,-1 0 0,0 0 0,1 0 0,-1 0 0,1 0 0,-1 0 0,0 0 0,0 0 0,0 2 0,3 37 0,-4-32 0,2-7-38,-1-1 1,0 0-1,0 1 0,0-1 1,1 0-1,-1 1 0,0-1 1,0 0-1,1 0 0,-1 1 1,0-1-1,0 0 0,1 0 1,-1 0-1,0 1 0,1-1 1,-1 0-1,0 0 0,1 0 1,-1 0-1,0 0 1,1 0-1,-1 0 0,1 0 1,-1 0-1,0 0 0,1 0 1,-1 0-1,0 0 0,1 0 1,-1 0-1,0 0 0,1 0 1,-1 0-1,0 0 0,1-1 1,-1 1-1,0 0 0,1 0 1,-1 0-1,0 0 0,1-1 1,-1 1-1,0 0 0,0-1 1,1 1-1,25-14-4928,-16 8 539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04.6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1 20916,'0'0'5584,"0"9"-3059,-5 246 1217,5-254-3742,0 0 0,0 0 0,0 0 0,0 0 0,0 0 0,0 0 0,0 0 0,0 0 0,0 0 0,0-1 0,1 1 0,-1 0 0,0 0 0,1 0 0,-1 0 0,1 0 0,-1 0 0,1-1 0,-1 1 0,1 0 0,-1 0 0,1-1 0,0 1 0,0 0 0,-1-1 0,1 1 0,0-1 0,0 1 0,0-1 0,-1 1 0,1-1 0,0 0 0,0 1 0,0-1 0,0 0 0,0 0 0,0 1 0,0-1 0,0 0 0,0 0 0,0 0 0,0 0 0,1-1 0,1 1 0,0-1 0,0 0 0,0 0 0,0 0 0,0 0 0,-1 0 0,1-1 0,0 1 0,0-1 0,-1 0 0,1 0 0,2-3 0,26-30 0,-2-1 0,-1-1 0,-3-2 0,34-64 0,-58 100-525,-4 6-928,-9 14-3506,0 1-1845,-2 0-5464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04.9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17136,'0'0'15631,"32"55"-15631,-15-51-609,1 0-1953,-2-4-1634,-1 0-1858,0 0-2274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05.5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30 16816,'0'0'13031,"0"4"-12935,-1 1 242,2-5-285,-1 0 0,0 1 0,0-1 0,0 0 0,0 1 0,0-1 0,0 1-1,1-1 1,-1 0 0,0 1 0,0-1 0,0 0 0,0 1 0,0-1 0,-1 1 0,1-1-1,0 0 1,0 1 0,0-1 0,0 1 0,0-1 0,0 0 0,-1 1 0,1-1 0,0 0-1,0 1 1,0-1 0,-1 0 0,1 0 0,0 1 0,-1-1 0,1 0 0,0 0-1,0 1 1,-1-1 0,1 0 0,-1 0 0,1 0 0,0 0 0,-1 1 0,1-1 0,0 0-1,-1 0 1,1 0 0,0 0 0,-2 0 0,-2 39-53,4-38 0,0-1 0,0 1 0,0-1 0,0 1 0,0-1 0,0 1 0,0-1 0,0 0 0,0 1 0,0-1 0,0 1 0,1-1 0,-1 0 0,0 1 0,0-1 0,0 1 0,1-1 0,-1 0 0,0 1 0,0-1 0,1 0 0,-1 1 0,0-1 0,1 0 0,-1 0 0,0 1 0,1-1 0,-1 0 0,1 0 0,-1 1 0,0-1 0,1 0 0,-1 0 0,1 0 0,-1 0 0,1 0 0,0 0 0,21-5 0,17-19 0,-30 17 0,-5 5 0,0-1 0,0 1 0,-1-1 0,1 0 0,-1 0 0,1-1 0,-1 1 0,0-1 0,0 1 0,-1-1 0,1 0 0,-1 0 0,0 0 0,0-1 0,0 1 0,1-5 0,-47 7 0,41 2 0,1 0 0,-1 0 0,0 0 0,0 1 0,0-1 0,1 0 0,-1 1 0,0 0 0,0 0 0,1 0 0,-1 0 0,1 0 0,-1 1 0,1-1 0,-1 1 0,1-1 0,-2 3 0,0 0 0,1 0 0,0 1 0,1-1 0,-1 1 0,1 0 0,0 0 0,0 0 0,-2 9 0,3-13 0,0 1 0,1-1 0,-1 1 0,0 0 0,1 0 0,0-1 0,-1 1 0,1 0 0,0 0 0,0-1 0,0 1 0,0 0 0,0 0 0,0-1 0,1 1 0,-1 0 0,0 0 0,1-1 0,0 1 0,-1 0 0,3 2 0,-2-3 0,0-1 0,0 1 0,0-1 0,1 1 0,-1-1 0,0 1 0,0-1 0,1 0 0,-1 0 0,0 0 0,1 0 0,-1 0 0,0 0 0,1 0 0,-1 0 0,0 0 0,0-1 0,1 1 0,-1 0 0,0-1 0,2 0 0,10-5 0,0 0 0,0-1 0,20-14 0,-21 12 0,-8 6 0,-1 0 0,1 0 0,0 0 0,0 1 0,0 0 0,0 0 0,5-2 0,-6 44 0,-1-13 0,-1-27 0,-1 0 0,0 1 0,0-1 0,1 1 0,-1-1 0,0 1 0,1-1 0,-1 0 0,1 1 0,-1-1 0,0 0 0,1 1 0,-1-1 0,1 0 0,-1 1 0,1-1 0,-1 0 0,1 0 0,-1 0 0,1 0 0,-1 1 0,1-1 0,-1 0 0,1 0 0,-1 0 0,2 0 0,3-1 0,0-1 0,0 0 0,-1 1 0,1-1 0,-1-1 0,1 1 0,7-6 0,-4 2 0,0 1 0,0 1 0,1-1 0,-1 1 0,1 0 0,0 1 0,1 0 0,-1 1 0,0 0 0,1 0 0,16 0 0,-25 2-22,0 0 1,0 1-1,-1-1 1,1 0-1,0 1 0,-1-1 1,1 0-1,0 1 0,-1-1 1,1 1-1,0-1 1,-1 1-1,1-1 0,-1 1 1,1-1-1,-1 1 1,1 0-1,-1-1 0,0 1 1,1 0-1,-1-1 0,0 1 1,1 0-1,-1 0 1,0-1-1,0 1 0,0 0 1,0 0-1,0 0 1,0-1-1,0 1 0,0 1 1,0 34-3348,0-25 570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06.6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42 18225,'1'2'8273,"-1"13"-3987,0-3-4250,0 1 0,0 0 1,1 0-1,1-1 1,0 1-1,0-1 0,8 22 1,-8-33-14,-1 1 0,0-1 0,1 0 0,-1 1 0,1-1 0,-1 0 0,1 0 0,0 0 0,-1 0 0,1 0-1,0 0 1,0 0 0,0-1 0,0 1 0,-1-1 0,1 1 0,0-1 0,0 0 0,0 0 0,0 0 0,0 0 0,0 0 0,0 0 0,0 0 0,0-1 0,0 1 0,0-1 0,0 1 0,0-1 0,-1 0 0,1 0 0,0 0 0,-1 0 0,1 0 0,0 0 0,2-3 0,3-1 97,0 0 0,0-1 1,-1 0-1,0 0 0,0-1 1,9-13-1,-10 12-120,0 0 0,-1 0 0,0 0 0,0 0 0,-1-1 0,0 0 0,3-15 0,-11 44 0,-5 35 0,11-55 0,-1 1 0,0-1 0,0 0 0,1 1 0,-1-1 0,0 0 0,1 1 0,-1-1 0,0 0 0,1 1 0,-1-1 0,0 0 0,1 0 0,-1 1 0,1-1 0,-1 0 0,0 0 0,1 0 0,-1 0 0,1 0 0,-1 0 0,1 0 0,-1 1 0,1-1 0,-1 0 0,0 0 0,1-1 0,-1 1 0,1 0 0,-1 0 0,1 0 0,-1 0 0,1 0 0,-1 0 0,0-1 0,1 1 0,-1 0 0,0 0 0,1-1 0,-1 1 0,1 0 0,-1 0 0,0-1 0,1 0 0,19-10 0,-4-7 0,0 0 0,24-37 0,-62 89 0,-24 54 0,46-87 0,0-1 0,0 0 0,0 1 0,-1-1 0,1 0 0,0 1 0,0-1 0,0 0 0,0 1 0,0-1 0,0 1 0,0-1 0,0 0 0,0 1 0,0-1 0,0 1 0,0-1 0,0 0 0,0 1 0,0-1 0,0 0 0,1 1 0,-1-1 0,0 0 0,0 1 0,0-1 0,0 0 0,1 1 0,-1-1 0,0 0 0,1 1 0,-1-1 0,0 0 0,0 0 0,1 1 0,-1-1 0,0 0 0,1 0 0,-1 0 0,0 0 0,1 1 0,-1-1 0,1 0 0,-1 0 0,1 0 0,28 0 0,28-13 0,-48 10 0,-1 0 0,1-1 0,-1 1 0,0-2 0,0 0 0,0 0 0,8-7 0,-13 10 0,-1-1 0,0 1 0,0 0 0,0-1 0,0 0 0,0 1 0,-1-1 0,1 0 0,-1 0 0,0 0 0,0 0 0,0 0 0,0 0 0,0 0 0,0 0 0,-1 0 0,0 0 0,0-1 0,0 1 0,0 0 0,0 0 0,0 0 0,-1 0 0,-1-5 0,1 6 0,0 0 0,1 1 0,-2-1 0,1 0 0,0 1 0,0-1 0,-1 0 0,1 1 0,0 0 0,-1-1 0,0 1 0,1 0 0,-1 0 0,0 0 0,1 0 0,-4-2 0,1 1 0,21 7-2181,0 0 1,0-2-1,19 2 0,32-2-8795,-34-3 919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06.9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143 7 12812,'0'0'14665,"-10"-2"-12802,6 0-1753,-1 1 1,0 1-1,0-1 1,1 1 0,-1-1-1,0 1 1,0 1-1,0-1 1,1 1-1,-1 0 1,0 0-1,1 0 1,-1 0 0,0 1-1,1 0 1,0 0-1,-1 0 1,1 1-1,0-1 1,0 1-1,1 0 1,-1 0 0,0 0-1,1 1 1,0-1-1,0 1 1,0 0-1,0 0 1,0 0-1,-1 5 1,3-9-119,1 1 0,0-1 0,-1 1 0,1 0-1,0-1 1,0 1 0,-1-1 0,1 1 0,0 0 0,0-1 0,0 1 0,0-1 0,0 1-1,0 0 1,0-1 0,0 1 0,0 0 0,0-1 0,0 1 0,0 0 0,0-1-1,0 1 1,1-1 0,-1 1 0,0 0 0,0-1 0,1 1 0,-1-1 0,1 2 0,20 6-607,39-7-1030,-47-1 1148,1-1-298,-7 0 449,-1 1-1,0 0 0,1 0 1,-1 0-1,0 0 1,1 1-1,-1 0 0,0 1 1,0-1-1,0 1 0,9 4 1,-14-5 469,-1 1 1,1-1-1,0 0 1,0 1-1,-1-1 1,1 1-1,-1-1 1,0 1-1,1-1 1,-1 1-1,0-1 1,0 1-1,0 0 0,0-1 1,0 1-1,0-1 1,0 1-1,0-1 1,-1 1-1,1-1 1,-1 1-1,1-1 1,-1 1-1,1-1 1,-1 0-1,0 1 1,0-1-1,0 0 1,0 1-1,-1 1 1,-33 38 2083,34-40-1954,-4 4 109,3-3-300,0 1-1,0-1 1,0 1 0,0-1-1,-1 0 1,0 0 0,1 0-1,-1 0 1,0 0 0,0-1-1,0 0 1,0 1 0,0-1-1,-6 1 1,9-3-753,-1 0 0,1 0 0,-1-1 0,1 1 0,0 0 0,-1-1 0,1 1 0,0 0 0,0-1 0,0 1 0,0-1 0,0 1 0,0 0 0,0-1 0,1-1 0,2-12-9430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07.5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20531,'0'0'12236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08.2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161 1 13741,'0'0'12599,"-5"9"-11468,-24 45-409,2 1 0,4 1 0,1 1-1,-22 95 1,35-90-2983,7-22-5744,2-35 1925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08.6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 0 18866,'0'0'8520,"-3"78"-7655,-5-35-481,0 0-256,-2 2-64,0-2-64,1-6 32,2-5-32,0-7-384,3-7-673,0-8-897,-1-10-1569,2 0-513,-3-16-2434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08.9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1 103 16207,'0'0'3353,"8"-11"197,-3 4-3174,0 0 0,1 0 0,0 1 0,0 0 0,0 0 0,1 0 0,0 1 0,0 0 0,0 0 0,1 1 0,-1 0 0,1 1 0,0-1 0,0 1 0,10-2 0,-1 2-69,1 1-1,0 0 1,0 1 0,0 1-1,-1 1 1,1 0 0,23 6-1,-36-7-298,-1 1-1,1 0 1,-1 1 0,1-1-1,-1 1 1,0 0-1,0 0 1,0 0 0,0 0-1,0 1 1,0-1 0,-1 1-1,1 0 1,-1 1-1,0-1 1,0 0 0,0 1-1,0 0 1,0-1-1,-1 1 1,0 0 0,0 1-1,0-1 1,0 0 0,-1 0-1,1 1 1,-1-1-1,0 1 1,-1-1 0,1 1-1,-1 0 1,0-1-1,0 6 1,-1-4 16,0 0 0,-1 0 0,0 0-1,0 0 1,0 0 0,-1 0 0,0-1 0,0 1-1,0-1 1,0 0 0,-1 0 0,0 0 0,0 0 0,-1-1-1,1 1 1,-6 3 0,-13 10 136,-1-1 0,-30 16 0,26-15-116,19-13-44,-18 16 0,28-11 0,19 0 0,65 11-1876,-44-14-1894,48 3-1,-65-10-4749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09.8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0 216 10346,'0'0'5674,"4"9"-5262,-3-5-204,1 0 1,1 0-1,-1 0 1,0-1 0,1 1-1,0-1 1,0 1-1,0-1 1,0 0-1,0 0 1,1 0 0,-1 0-1,1-1 1,0 1-1,0-1 1,0 0 0,0 0-1,0-1 1,0 1-1,0-1 1,1 0 0,-1 0-1,1 0 1,-1-1-1,1 1 1,7-1 0,-9 0 292,0 0 0,0 0 1,0-1-1,1 1 1,-1 0-1,0-1 1,0 0-1,0 0 1,6-2-1,-8 2-307,0 0-1,1 0 1,-1 0 0,0 0-1,0 0 1,0-1 0,0 1-1,-1 0 1,1 0 0,0-1-1,0 1 1,-1 0 0,1-1-1,-1 1 1,1 0 0,-1-1-1,0 1 1,1-1 0,-1 1-1,0-1 1,0 1 0,0-1-1,0-1 1,-1 2-177,1 1 1,0-1-1,0 0 0,0 1 1,-1-1-1,1 0 0,0 1 1,-1-1-1,1 0 1,0 1-1,-1-1 0,1 1 1,-1-1-1,1 1 0,-1-1 1,1 1-1,-1-1 0,0 1 1,1 0-1,-1-1 0,0 1 1,1 0-1,-1-1 0,0 1 1,1 0-1,-1 0 0,0 0 1,1-1-1,-1 1 0,0 0 1,1 0-1,-1 0 1,0 0-1,0 0 0,1 1 1,-1-1-1,0 0 0,1 0 1,-1 0-1,0 0 0,1 1 1,-1-1-1,0 0 0,0 2 1,-33 13 242,24-5-260,1 1 0,0-1 0,-10 15 0,17-21 0,-1 0 0,1 0 0,0 0 0,0 0 0,0 0 0,0 0 0,1 1 0,-1-1 0,1 0 0,0 1 0,1-1 0,-1 1 0,1 8 0,0-12 0,1-1 0,-1 1 0,1-1 0,0 1 0,-1-1 0,1 1 0,-1-1 0,1 1 0,0-1 0,-1 1 0,1-1 0,0 0 0,0 1 0,-1-1 0,1 0 0,0 0 0,0 0 0,-1 0 0,1 1 0,0-1 0,0 0 0,0 0 0,-1 0 0,1-1 0,0 1 0,1 0 0,24-4 0,-12-2 0,0-1 0,-1 0 0,0-1 0,0 0 0,-1-1 0,0 0 0,15-15 0,38-28 0,-65 52 0,0 0 0,0 0 0,0 0 0,0 0 0,0-1 0,1 1 0,-1 0 0,0 0 0,0 0 0,0 0 0,0 0 0,1 0 0,-1 0 0,0-1 0,0 1 0,0 0 0,0 0 0,1 0 0,-1 0 0,0 0 0,0 0 0,0 0 0,1 0 0,-1 0 0,0 0 0,0 0 0,0 0 0,1 0 0,-1 0 0,0 0 0,0 1 0,0-1 0,1 0 0,-1 0 0,0 0 0,0 0 0,0 0 0,0 0 0,1 0 0,-1 1 0,0-1 0,0 0 0,0 0 0,0 0 0,0 0 0,0 0 0,1 1 0,-1-1 0,0 0 0,0 0 0,0 0 0,0 1 0,0-1 0,0 0 0,-1 19 0,-13 27 0,12-39 0,2-7 0,-1 1 0,1 0 0,0 0 0,-1 0 0,1 0 0,0 0 0,-1 0 0,1 0 0,0 0 0,0 0 0,0 0 0,0 0 0,0 0 0,0 0 0,0 0 0,0 0 0,0 0 0,0 0 0,1 0 0,-1 0 0,0 0 0,1 0 0,-1 0 0,1 1 0,0-2 0,0 0 0,1 0 0,-1 0 0,0 0 0,0 0 0,0 0 0,0 0 0,0 0 0,0 0 0,0-1 0,-1 1 0,1 0 0,0-1 0,0 1 0,0-1 0,0 1 0,0-1 0,0 0 0,0 0 0,52-44 0,-47 39 0,14-13-1364,-1 0 0,-1-1 0,-1-1 0,-1 0 0,-1-1 0,0-1 0,-2 0 0,13-33 0,-2-12 433,-24 68 985,0 0 1,0 0 0,0 0-1,0 0 1,0 1-1,0-1 1,0 0 0,0 0-1,0 0 1,0 0-1,0 1 1,0-1-1,0 0 1,0 0 0,1 0-1,-1 0 1,0 0-1,0 0 1,0 1 0,0-1-1,0 0 1,0 0-1,0 0 1,1 0-1,-1 0 1,0 0 0,0 0-1,0 0 1,0 0-1,0 1 1,1-1 0,-1 0-1,0 0 1,0 0-1,0 0 1,0 0-1,0 0 1,1 0 0,-1 0-1,0 0 1,0 0-1,0 0 1,0 0 0,1 0-1,-1 0 1,0 0-1,0-1 1,0 1-1,0 0 1,0 0 0,1 0-1,-1 0 1,0 0-1,0 0 1,0 0 0,0 0-1,0 0 1,0-1-1,0 1 1,1 0-1,3 14-185,-5 11 487,0 1 0,-2-1 0,0 0 1,-2-1-1,-1 1 0,-10 25 1,5-14 1807,-10 60 0,21-96-2147,0 0 0,0 0 1,1 0-1,-1 0 0,0 0 0,0 0 0,0 0 1,0 0-1,0 0 0,0 0 0,1 0 1,-1 0-1,0 0 0,0 0 0,0 0 0,0 0 1,0 0-1,0 0 0,0 0 0,1 0 0,-1 1 1,0-1-1,0 0 0,0 0 0,0 0 0,0 0 1,0 0-1,0 0 0,0 0 0,0 0 1,0 1-1,0-1 0,0 0 0,1 0 0,-1 0 1,0 0-1,0 0 0,0 0 0,0 0 0,0 1 1,0-1-1,0 0 0,0 0 0,0 0 1,0 0-1,0 0 0,0 0 0,0 1 0,-1-1 1,1 0-1,0 0 0,0 0 0,0 0 0,0 0 1,0 0-1,0 0 0,0 1 0,0-1 1,0 0-1,0 0 0,9-14 401,8-26-236,-13 18-118,-1 0 0,-1 0 0,-1 0 0,-4-43 0,3 64-63,1 1 0,-1-1 0,0 0 0,0 1-1,0-1 1,0 1 0,0-1 0,0 0 0,-1 1 0,1-1 0,0 0 0,0 1 0,0-1 0,-1 0 0,1 1 0,0-1 0,-1 1-1,1-1 1,0 1 0,-1-1 0,1 1 0,-1-1 0,1 1 0,0-1 0,-1 1 0,0-1 0,1 1 0,-1 0 0,1-1 0,-1 1-1,1 0 1,-2-1 0,1 2-6,1-1 0,-1 1 0,0-1 0,1 1 0,-1-1 0,1 1 0,-1 0 0,0-1 0,1 1 0,0 0 0,-1-1 0,1 1 0,-1 0 0,1 0 0,0-1 0,0 1-1,-1 0 1,1 0 0,0 0 0,0-1 0,0 1 0,0 0 0,0 2 0,-1-1 3,1 1 1,0-1-1,0 1 0,0 0 1,0-1-1,0 1 0,1-1 1,-1 1-1,1 0 0,0-1 1,0 1-1,0-1 0,0 0 1,0 1-1,0-1 0,0 0 1,1 1-1,0-1 0,-1 0 1,1 0-1,3 2 0,-2-1 5,1-1 0,-1 0 0,1-1 0,0 1 0,-1 0 0,1-1 0,0 0 0,0 0 0,0 0 0,0-1 0,0 1 0,8-1-1,-2-1 104,1 1 0,-1-2-1,1 1 1,-1-1 0,0-1 0,0 0-1,0-1 1,0 1 0,0-2-1,12-7 1,22-23 74,-43 33-182,1 1 1,0-1-1,-1 1 1,1-1-1,-1 0 1,0 0-1,1 0 0,-1 1 1,0-1-1,0 0 1,0 0-1,0-1 1,-1 1-1,1 0 1,-1 0-1,1 0 0,-1 0 1,0-1-1,1 1 1,-1 0-1,0 0 1,-1-3-1,0 4 2,1 0 0,-1 1 0,0-1 0,0 0 0,0 1 0,1-1 0,-1 1 0,0-1 0,0 1 0,0-1 0,0 1 0,0 0 0,0 0 0,0-1 0,0 1 0,0 0 0,0 0 0,0 0 0,0 0 0,0 0 0,0 0 0,-2 1 0,-23 2 0,17 1 0,0 0 0,0 1 0,1 0 0,-1 0 0,1 1 0,1 0 0,-1 1 0,1-1 0,-8 10 0,10-11 0,0 1 0,0 0 0,0 0 0,0 1 0,1-1 0,0 1 0,1 0 0,0 0 0,0 1 0,0-1 0,1 1 0,-2 7 0,4-13-51,0 0 0,0 0 0,0 0 0,0-1 0,1 1 0,-1 0 0,0 0 0,1 0 0,-1-1 0,1 1 0,0 0 0,0-1 0,-1 1 0,1-1 0,0 1 0,0-1 0,1 1 0,-1-1 0,0 0 0,0 1 0,1-1 0,-1 0 0,1 0 1,-1 0-1,1 0 0,-1 0 0,1 0 0,-1-1 0,1 1 0,0 0 0,0-1 0,-1 1 0,3-1 0,8 3-994,-1-2 0,1 0 1,0 0-1,13-1 1,-12-1-632,14 1-8622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10.1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136 1 22133,'2'6'2402,"-2"19"-416,0 10 577,-10 11-770,-8 10-576,-2 4-544,-3-1-673,2 0 0,3-6 0,3-8 0,6-9-192,5-14-3396,4-14-3362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10.6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123 0 17200,'0'0'10122,"-29"66"-8649,14-28-960,0 7-289,3 2-160,3-5-32,5-3-64,1-9 32,3-5-192,0-8-449,0-11-512,-8-14-5189,-2-15 1185,-7-8-2722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11.0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55 10570,'0'0'5141,"10"-9"-1794,-2 2-2622,-4 4-438,-1-1-1,1 1 1,0 0-1,0-1 1,1 2-1,-1-1 1,1 0 0,-1 1-1,1 0 1,0 0-1,0 1 1,0-1-1,0 1 1,9-1-1,5 1 966,0 1 0,0 1 0,0 0 0,35 9 0,-50-10-1187,1 1 0,-1 0-1,1 1 1,-1-1-1,0 1 1,1 0-1,-1 0 1,0 0-1,0 0 1,0 1-1,-1-1 1,1 1 0,-1 0-1,1 1 1,-1-1-1,0 0 1,0 1-1,-1 0 1,1-1-1,-1 1 1,1 0-1,-1 1 1,-1-1 0,1 0-1,2 9 1,-4-11-58,1 1 0,-1-1 0,0 0 0,0 1 0,0-1 0,0 0 0,-1 1 0,1-1 0,-1 0 0,1 1 0,-1-1 0,0 0 0,0 0 0,0 0 0,0 0 0,0 0 0,0 0 0,-1 0 0,1 0 0,-1 0 0,1 0 0,-3 1 0,0 0 19,0 0-1,-1 0 0,0-1 0,1 1 0,-1-1 1,0 0-1,0-1 0,0 1 0,-8 1 0,-8 0 59,0-1-1,0-1 1,-39-3-1,43-1-732,20 0-1016,33 5-3036,-7 6-1411,4 2-3342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12.0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105 0 11627,'0'0'13015,"-1"14"-11995,-29 170 2100,-10 80 865,39-295-3985,-1 1 0,-2 1 0,0-1 0,-11-31 0,13 57 0,1 4 0,1-1 0,-1 1 0,1-1 0,-1 0 0,1 0 0,0 1 0,-1-1 0,1 0 0,0 0 0,-1 0 0,1 1 0,0-1 0,0 0 0,0 0 0,-1 0 0,1 0 0,0 1 0,0-1 0,1 0 0,-1 0 0,0 0 0,0-1 0,36 24 0,-2-9 0,-33-12 0,1-1 0,0 1 0,0-1 0,0 1 0,-1-1 0,1 0 0,0 1 0,0-1 0,0 0 0,0 0 0,0 0 0,-1-1 0,1 1 0,0 0 0,0-1 0,0 1 0,1-2 0,1-7 0,-4 9 0,0-1 0,0 1 0,0-1 0,0 1 0,0 0 0,1-1 0,-1 1 0,0-1 0,0 1 0,0-1 0,1 1 0,-1 0 0,0-1 0,0 1 0,1 0 0,-1-1 0,0 1 0,1 0 0,-1-1 0,0 1 0,1 0 0,-1 0 0,1-1 0,-1 1 0,0 0 0,1 0 0,-1 0 0,1-1 0,-1 1 0,1 0 0,-1 0 0,1 0 0,-1 0 0,0 0 0,1 0 0,0 0 0,15-5 0,0-1 0,-1-1 0,0 0 0,0-1 0,-1-1 0,0 0 0,-1-1 0,0 0 0,0-1 0,-1-1 0,0 0 0,-1-1 0,-1 0 0,0 0 0,0-1 0,-2 0 0,14-29 0,-21 41 0,0-1 0,0 0 0,0 0 0,0 0 0,-1 1 0,1-1 0,-1 0 0,1 0 0,-1 0 0,0 0 0,-1-4 0,1 6 0,0 1 0,0-1 0,0 0 0,-1 1 0,1-1 0,0 1 0,-1-1 0,1 1 0,0-1 0,-1 1 0,1-1 0,-1 1 0,1-1 0,0 1 0,-1-1 0,1 1 0,-1 0 0,0-1 0,1 1 0,-1 0 0,1-1 0,-1 1 0,1 0 0,-1 0 0,0-1 0,1 1 0,-1 0 0,0 0 0,1 0 0,-2 0 0,-2 1 0,0 0 0,0 0 0,0 0 0,1 0 0,-1 0 0,0 1 0,1 0 0,-1 0 0,1 0 0,0 0 0,-1 1 0,1-1 0,0 1 0,-3 3 0,-12 14 0,0 0 0,-22 35 0,33-44 0,0 1 0,1-1 0,0 1 0,1 0 0,0 0 0,1 1 0,-4 15 0,8-27 0,0 0 0,0-1 0,0 1 0,0 0 0,0 0 0,0 0 0,0-1 0,1 1 0,-1 0 0,0 0 0,0-1 0,1 1 0,-1 0 0,0 0 0,1-1 0,-1 1 0,1 0 0,-1-1 0,1 1 0,-1-1 0,1 1 0,0 0 0,-1-1 0,1 1 0,-1-1 0,1 0 0,0 1 0,0-1 0,-1 1 0,1-1 0,0 0 0,0 0 0,-1 1 0,1-1 0,0 0 0,0 0 0,-1 0 0,3 0 0,36 0 0,-30-1 0,6 0 0,0 0 0,0-1 0,0-1 0,-1 0 0,1-1 0,-1-1 0,0 0 0,0-1 0,-1 0 0,15-10 0,-27 16 0,0-1 0,-1 1 0,1 0 0,0-1 0,0 1 0,-1-1 0,1 1 0,0-1 0,-1 1 0,1-1 0,0 0 0,-1 1 0,1-1 0,-1 0 0,1 1 0,-1-1 0,1 0 0,-1 0 0,0 1 0,1-1 0,-1 0 0,0 0 0,0 0 0,1 0 0,-1 1 0,0-1 0,0 0 0,0 0 0,0 0 0,0 0 0,0 0 0,0 0 0,-1 1 0,1-1 0,0 0 0,0 0 0,-1 0 0,1 0 0,0 1 0,-1-1 0,1 0 0,-1 0 0,-1 0 0,1 0 0,0 0 0,-1 1 0,1-1 0,0 1 0,-1-1 0,1 1 0,-1-1 0,1 1 0,-1 0 0,1 0 0,-1 0 0,1 0 0,-1 0 0,1 0 0,-1 0 0,1 0 0,-1 1 0,1-1 0,-1 1 0,1-1 0,0 1 0,-1-1 0,-2 2 0,-2 3 0,-1 0 0,1 0 0,0 0 0,0 1 0,1 0 0,0 0 0,-6 9 0,9-12 0,-1 0 0,1 0 0,0 0 0,0 0 0,0 1 0,1-1 0,-1 1 0,1-1 0,0 1 0,0 0 0,0-1 0,0 1 0,1 0 0,-1 0 0,1 0 0,0-1 0,1 7 0,0-9 0,1 1 0,-1-1 0,1 0 0,-1-1 0,1 1 0,-1 0 0,1 0 0,0-1 0,-1 1 0,1-1 0,0 1 0,0-1 0,-1 0 0,1 0 0,0 1 0,0-1 0,-1 0 0,1-1 0,2 1 0,38-3 0,2-9-1751,-2-10-3363,-18 4-2403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12.6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115 8 10410,'0'0'9897,"-9"0"-4697,4 1-4809,0-1 1,0 1 0,0 0-1,0 0 1,0 0 0,0 1-1,0-1 1,1 1-1,-1 1 1,0-1 0,1 1-1,0-1 1,-1 1 0,1 1-1,-5 4 1,6-5-379,0 0-1,1 1 1,0-1 0,0 0 0,0 1-1,0-1 1,0 1 0,1 0 0,-1 0-1,1-1 1,0 1 0,0 0 0,1 0-1,-1 0 1,1 7 0,0-10-62,0-1-1,0 1 1,0 0 0,0 0-1,0-1 1,0 1 0,0 0-1,1-1 1,-1 1 0,0 0 0,0-1-1,1 1 1,-1 0 0,0-1-1,1 1 1,-1-1 0,1 1-1,-1 0 1,1-1 0,-1 1 0,1-1-1,-1 0 1,1 1 0,0-1-1,-1 1 1,1-1 0,-1 0-1,2 1 1,25 0-472,-20-3 508,-1 1 1,0-1-1,1-1 1,-1 1-1,0-1 0,7-4 1,3-6-78,-12 10-2,0 0 1,0 0-1,0 0 1,0 0-1,0 0 1,1 1-1,7-3 1,-11 5 63,-1 1 1,1 0 0,0-1 0,-1 1 0,1 0 0,-1 0-1,1 0 1,-1 0 0,1 0 0,-1-1 0,1 1 0,-1 0-1,0 0 1,0 0 0,1 0 0,-1 0 0,0 0 0,0 0-1,0 0 1,0 0 0,0 0 0,0 0 0,0 0 0,-1 0-1,1 2 1,0-1 2,-3 47 881,-12 73 0,-3 28 1030,18-121-1723,-3 38-23,2-62-107,1-1 1,-1 0-1,0 0 1,0 0-1,0 0 0,-1 0 1,1 0-1,-1 0 0,0 0 1,0 0-1,-1-1 1,-2 4-1,5-6-31,-1 0-1,0 0 1,1-1-1,-1 1 1,0 0 0,0 0-1,0-1 1,1 1-1,-1-1 1,0 1 0,0-1-1,0 1 1,0-1-1,0 0 1,0 1 0,0-1-1,0 0 1,0 0-1,0 1 1,0-1 0,0 0-1,0 0 1,0 0-1,0-1 1,0 1 0,0 0-1,0 0 1,0 0-1,-1-1 1,-1 0-1,1-1 0,0 1 0,0-1 0,1 0 0,-1 0 0,0 1 0,0-1 0,1 0 0,0 0 0,-1-1 0,-1-3 0,-2-5-4,0-1 0,0 0 0,-4-20 0,6 20 3,1-1 0,0 1 0,1 0 0,0-1 0,1 0 0,0 1 0,4-22 0,-3 28 0,1 1 0,-1 0 0,1-1 0,0 1 0,1 0 0,-1 0 0,1 0 0,0 1 0,0-1 0,0 1 0,1-1 0,0 1 0,-1 0 0,2 0 0,-1 1 0,0-1 0,1 1 0,-1 0 0,10-4 0,55-22-65,-49 22 21,-2-1 1,1 0 0,-1-1 0,0-1 0,16-12 0,-29 17 49,0 1-1,0-1 1,-1 0-1,0 0 1,0 0-1,0 0 1,0-1-1,-1 0 1,0 0-1,0 0 1,0 0-1,-1 0 1,0 0-1,0-1 1,-1 1-1,1-1 1,-2 0-1,1 1 1,-1-12-1,0 16 10,0-1 0,0 1 0,0-1 0,0 1 0,-1-1-1,1 1 1,-1-1 0,0 1 0,0 0 0,0-1 0,0 1-1,0 0 1,0 0 0,0-1 0,-1 1 0,1 0 0,-3-2-1,3 3-15,0 1-1,-1-1 1,1 0-1,0 1 0,-1-1 1,1 1-1,0 0 0,-1-1 1,1 1-1,-1 0 1,1 0-1,-1 0 0,1 0 1,0 0-1,-1 0 1,1 0-1,-1 0 0,1 1 1,0-1-1,-1 0 0,1 1 1,0-1-1,-1 1 1,1 0-1,0-1 0,0 1 1,-1 0-1,1 0 0,0 0 1,0 0-1,0 0 1,-1 1-1,-3 3 2,0 0 0,1 0 0,-1 1 0,1-1 0,1 1 0,-1 0 0,1 0 0,0 0 0,0 1 0,1-1 0,0 1 0,0-1 0,0 1 0,1 0 0,0 0 0,0-1 0,1 1 0,0 0 0,0 0 0,1 9 0,0-15-128,-1 0 0,1 1-1,-1-1 1,1 1 0,0-1 0,-1 0 0,1 0-1,0 1 1,0-1 0,0 0 0,0 0 0,0 0 0,0 0-1,0 0 1,0 0 0,0 0 0,0 0 0,2 0-1,27 7-6590,-7-7-3825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13.4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184 4 19667,'-2'-4'7238,"-14"4"-4611,-1 13-1282,-2 13-640,-3 13-481,0 10-224,-2 9 0,4 5-160,2 4-481,6-6-768,3-9-2563,6-15-4868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34.4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25 241 10090,'0'0'13367,"-3"8"-11120,2-7-2111,-13 32 1808,13-31-1748,0 0-1,0 0 1,0 0-1,1 0 1,-1 0-1,1 1 1,-1-1 0,1 0-1,0 0 1,0 0-1,0 0 1,0 0-1,0 0 1,0 0 0,1 1-1,-1-1 1,2 3-1,-1-5-168,0 1 0,0-1 0,0 1-1,0 0 1,0-1 0,0 0 0,0 1-1,1-1 1,-1 0 0,0 1 0,0-1-1,0 0 1,1 0 0,-1 0 0,0 0-1,0 0 1,1-1 0,-1 1 0,0 0 0,0 0-1,0-1 1,0 1 0,0-1 0,3 0-1,27-16 197,2-6-135,-2-2 1,-1 0-1,39-43 0,70-99 130,-139 168-220,0-1 1,0 0-1,-1 0 0,1 0 0,0 0 1,0 0-1,0 1 0,0-1 1,0 0-1,0 0 0,1 0 0,-1 0 1,0 0-1,0 0 0,0 1 1,0-1-1,0 0 0,0 0 0,0 0 1,0 0-1,0 0 0,0 0 1,0 1-1,0-1 0,0 0 0,1 0 1,-1 0-1,0 0 0,0 0 1,0 0-1,0 0 0,0 0 0,0 0 1,1 0-1,-1 0 0,0 0 1,0 1-1,0-1 0,0 0 1,0 0-1,0 0 0,1 0 0,-1 0 1,0 0-1,0 0 0,0 0 1,0 0-1,0 0 0,1-1 0,-1 1 1,0 0-1,0 0 0,0 0 1,0 0-1,0 0 0,0 0 0,1 0 1,-1 0-1,0 0 0,-1 12-189,-13 31 218,-29 57 0,30-72 13,0 0 0,2 0 0,1 1 0,1 0 0,-7 48 0,16-77-39,0 0 0,1 0 0,-1-1-1,0 1 1,0 0 0,1 0 0,-1 0 0,0 0 0,0 0 0,0 0 0,1-1-1,-1 1 1,0 0 0,0 0 0,1 0 0,-1 0 0,0 0 0,1 0 0,-1 0-1,0 0 1,0 0 0,1 0 0,-1 0 0,0 0 0,0 1 0,1-1 0,-1 0-1,0 0 1,0 0 0,1 0 0,-1 0 0,0 0 0,0 0 0,0 1-1,1-1 1,-1 0 0,0 0 0,0 0 0,0 1 0,1-1 0,-1 0 0,0 0-1,0 1 1,0-1 0,0 0 0,0 0 0,0 0 0,0 1 0,0-1 0,1 0-1,-1 1 1,0-1 0,0 0 0,0 0 0,0 1 0,0-1 0,0 0 0,0 0-1,-1 1 1,1-1 0,0 0 0,0 0 0,0 1 0,0-1 0,0 0-1,0 0 1,0 1 0,-1-1 0,1 0 0,12-11-240,-12 11 171,3-4-427,0 0 0,-1 0 0,1 0 0,-1 0 0,0-1 0,-1 1 0,3-8 0,-1-35-9216,-5 31 2520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34.7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 11563,'0'0'19378,"61"6"-19250,-22-10-160,-2 2-1601,-4-2-2307,-6 1-1921,-6-2-4389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35.3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0 256 12812,'0'0'17505,"11"1"-16710,-4-1-711,0 1-23,-1-1-1,1 0 1,-1 1-1,1 0 1,9 4-1,-14-5-53,-1 1-1,1 0 1,0 0-1,0-1 1,-1 1-1,1 0 1,-1 1-1,1-1 1,-1 0 0,1 0-1,-1 1 1,0-1-1,1 1 1,-1-1-1,0 1 1,0-1-1,0 1 1,0 0-1,-1-1 1,1 1-1,0 0 1,-1 0-1,1 0 1,-1 0-1,1 0 1,-1-1 0,0 4-1,-2 34 117,2-38-82,0 1-1,-1 0 1,1 0-1,-1-1 1,1 1-1,-1 0 1,0-1 0,1 1-1,-1-1 1,0 1-1,0-1 1,0 1-1,0-1 1,0 0-1,-1 1 1,1-1 0,0 0-1,-1 0 1,-1 1-1,2-3-33,1-1-1,-1 1 1,1-1-1,0 0 1,-1 1-1,1-1 1,0 0-1,0 1 1,0-1-1,0 0 1,0 1-1,0-1 1,1-2-1,6-27-6,2 1 0,24-56 0,-33 83 0,1 3 2,-1 0-1,0-1 1,1 1-1,-1-1 1,0 1-1,1 0 1,-1-1-1,1 1 1,-1 0-1,0-1 1,1 1-1,-1 0 1,1 0-1,-1-1 1,1 1-1,-1 0 1,1 0-1,-1 0 1,1 0-1,-1-1 1,1 1-1,-1 0 1,1 0-1,-1 0 1,1 0-1,-1 0 1,1 1-1,0-1 1,-1 0-1,1 0 1,-1 0-1,1 1 1,24 8-10,-3 0-306,-19-9-77,0 0 0,0 0 0,0 0 0,1 0 0,-1 0 0,0-1 0,0 1 0,0-1 0,-1 0 0,1 0 1,0 0-1,0 0 0,0 0 0,-1-1 0,1 1 0,0-1 0,-1 0 0,0 1 0,3-4 0,-1 1-372,0-1-1,-1 1 0,0-1 1,0 0-1,0 0 0,-1 0 1,0 0-1,0 0 1,3-10-1,6-57-4658,-10 9 4247,-1 62 1201,-3 15 6172,-6 12-3456,-4 17-114,8-23-941,0 0 0,2 0 0,-2 37 0,5-57-1675,0 0 0,1 1 1,-1-1-1,0 0 1,0 1-1,0-1 1,0 0-1,1 0 1,-1 1-1,0-1 1,0 0-1,1 0 1,-1 0-1,0 1 0,0-1 1,1 0-1,-1 0 1,0 0-1,1 0 1,-1 0-1,0 1 1,1-1-1,-1 0 1,0 0-1,1 0 1,-1 0-1,0 0 0,1 0 1,-1 0-1,0 0 1,1 0-1,-1 0 1,0 0-1,0-1 1,1 1-1,-1 0 1,0 0-1,1 0 1,-1 0-1,0 0 0,1-1 1,-1 1-1,0 0 1,1-1-1,15-7 234,-1-8-24,13-12-125,-27 27-102,0 0-1,0 0 1,1 0 0,-1 0 0,0 0-1,0 1 1,1-1 0,-1 0-1,0 1 1,1-1 0,-1 1 0,0-1-1,1 1 1,-1 0 0,1-1-1,-1 1 1,1 0 0,2 0 0,-3 1-6,-1-1 0,1 1 1,0-1-1,-1 1 1,1 0-1,0-1 1,-1 1-1,1 0 1,-1 0-1,1-1 1,-1 1-1,1 0 1,-1 0-1,0 0 1,1 0-1,-1-1 1,0 1-1,0 0 1,1 0-1,-1 0 1,0 0-1,0 0 0,0 1 1,0 28 74,-1-21 60,2 12 212,-1-1 0,0 1 0,-2-1-1,-1 0 1,0 1 0,-1-1 0,-2-1-1,-7 21 1,13-40-336,0 1 0,-1 0 0,1-1 0,-1 1 0,1 0 0,-1-1 0,1 1 0,-1 0 0,0-1 0,1 1 0,-1-1 0,1 1 0,-1-1 0,0 0 0,0 1 0,1-1 0,-1 0 0,0 1 0,0-1 0,1 0 0,-1 0 0,0 1 0,0-1 0,0 0 0,1 0 0,-1 0 0,0 0 0,0 0 0,0-1 0,0 1 0,1 0 0,-1 0 0,0 0 0,0-1 0,1 1 0,-1 0 0,0-1 0,0 1 0,1 0 0,-1-1 0,0 1 0,1-1 0,-1 0 0,1 1 0,-1-1 0,1 1 0,-1-1 0,1 0 0,-1 1 0,0-2 0,-26-34 0,27 36 0,-16-22 57,-12-24-824,34 57-9109,-4-9 9212,0-1-1,-1 0 1,1 0 0,0 0 0,-1 1-1,1-1 1,0-1 0,0 1 0,0 0-1,0 0 1,0-1 0,0 1 0,3-1 0,14 2-7478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36.4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9 260 13581,'0'0'14627,"9"-6"-13917,43-29-262,-51 34-404,0 1 0,0-1 0,0 1-1,0-1 1,0 0 0,0 0-1,0 0 1,-1 1 0,1-1-1,0 0 1,-1 0 0,1 0-1,0 0 1,-1 0 0,1 0-1,-1 0 1,0 0 0,1 0-1,-1-1 1,0 1 0,0 0-1,1 0 1,-1 0 0,0 0 0,0 0-1,0 0 1,0-1 0,-1 1-1,1 0 1,0 0 0,0 0-1,-1 0 1,1 0 0,-1 0-1,1 0 1,-1 0 0,0-1-1,0 1-6,0 0 0,0 0-1,0 1 1,0-1 0,0 1-1,0-1 1,0 0 0,0 1-1,0 0 1,0-1 0,0 1-1,0 0 1,0 0 0,-1-1-1,1 1 1,0 0 0,0 0-1,0 0 1,0 0 0,-1 1 0,1-1-1,0 0 1,0 0 0,0 1-1,0-1 1,0 0 0,0 1-1,0 0 1,0-1 0,0 1-1,0-1 1,0 1 0,0 0-1,0 0 1,0-1 0,0 1-1,-1 2 1,-2 3-21,-1 0 1,1 0-1,1 0 0,-1 1 0,1-1 1,0 1-1,0 0 0,1 0 1,0 0-1,0 0 0,1 0 0,0 1 1,0-1-1,1 0 0,-1 1 1,2-1-1,-1 1 0,1-1 0,2 10 1,-2-16-16,0 1-1,1-1 1,-1 1 0,0-1 0,0 0 0,1 1 0,-1-1 0,1 0 0,-1 0 0,1 0-1,0 0 1,-1 0 0,1-1 0,0 1 0,0 0 0,-1-1 0,1 1 0,0-1 0,0 0-1,0 0 1,0 1 0,0-1 0,-1 0 0,1-1 0,0 1 0,0 0 0,0 0 0,0-1-1,1 0 1,3 0-1,0-1-1,0 0 0,0 0 1,-1 0-1,1 0 0,-1-1 1,9-6-1,-3 0 1,-1-1 0,0 0 0,0 0 0,-1-1 0,-1 0 0,0-1 0,0 0 0,-1 0 0,8-19 0,-33 70 0,8-20 0,2 1 0,0 0 0,1 0 0,-7 35 0,18-51 0,6-8 0,9-10 0,17-25-1404,57-76 0,-79 95 963,0-1-1,-2-1 1,-1 0 0,0-1-1,14-47 1,-20 49 1875,-5 16-16,-6 13-1083,-3 11-146,1 0 0,1 1 0,1 0 0,0 0 1,2 0-1,0 0 0,1 1 0,1 0 0,1 0 0,1-1 0,6 42 0,-2-46-346,2 13-499,-6-28 640,0-1 0,0 1 0,-1 0 0,1-1 0,0 1 0,0 0 0,0-1 0,-1 1 0,1-1 0,0 1 0,-1 0 1,1-1-1,0 1 0,-1-1 0,1 1 0,-1-1 0,1 1 0,-1-1 0,1 0 0,-1 1 0,1-1 0,-1 1 0,1-1 0,-1 0 0,0 0 0,1 1 0,-1-1 0,1 0 0,-1 0 0,0 0 0,1 0 0,-1 0 0,0 1 0,1-1 0,-1 0 0,0-1 0,1 1 0,-2 0 0,-3-17-5423,2-13 3280,2 18 3079,-17-71 3265,17 79-3954,1 0 0,-1 1 0,-1-1 0,1 0 1,0 1-1,-1 0 0,0-1 0,1 1 0,-2 0 0,1 0 0,0 0 0,0 0 1,-1 0-1,0 0 0,1 1 0,-6-4 0,77 22-6538,-27-7-27,-26-5-3062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36.8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 20 9513,'0'-1'630,"-1"0"0,1 0 0,0 0 1,0 0-1,-1 0 0,1 1 0,-1-1 0,1 0 0,-1 0 0,1 0 1,-1 0-1,0 0 0,1 1 0,-1-1 0,0 0 0,0 1 0,1-1 1,-1 0-1,0 1 0,0-1 0,0 1 0,0-1 0,0 1 0,0 0 1,0-1-1,0 1 0,0 0 0,0 0 0,0 0 0,-1-1 0,-10 8 3090,10-6-3742,1 0 0,0 1 1,0-1-1,0 0 0,0 0 0,0 1 0,0-1 1,0 1-1,0-1 0,1 1 0,-1-1 1,1 1-1,-1-1 0,1 1 0,-1-1 0,1 1 1,0 0-1,0-1 0,0 1 0,0 0 0,0-1 1,0 1-1,0 0 0,1-1 0,-1 1 1,0-1-1,1 1 0,0 0 0,-1-1 0,1 1 1,0-1-1,0 0 0,0 2 0,4 1-147,0-1-1,0 0 0,0-1 1,0 1-1,0-1 1,0 0-1,1 0 0,6 1 1,35 15-905,-46-17 1056,1-1-1,-1 1 1,1 0 0,-1 0 0,1 1 0,-1-1-1,0 0 1,0 0 0,1 1 0,-1-1-1,0 0 1,0 1 0,0-1 0,-1 1-1,1 0 1,0-1 0,0 1 0,-1 0-1,1-1 1,-1 1 0,1 3 0,-1-3 46,0 0 0,0-1 0,0 1 0,-1 0 0,1-1-1,0 1 1,-1 0 0,1-1 0,-1 1 0,0 0 0,1-1 0,-1 1 0,0-1 0,0 1 0,0-1 0,0 0 0,0 1 0,0-1 0,0 0 0,-1 0 0,-1 2 0,-1-1 124,0 1 1,0-1-1,-1 0 0,1 0 1,-1 0-1,1-1 1,-9 2-1,-7 1 480,0-2-1,-36 0 1,52-2-619,-14 0-397,26-2-9542,-6 1 8107,10-3-4694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37.1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93 1 13741,'0'0'16698,"-3"8"-16206,-19 48-77,2 0 0,3 1 0,-12 72 0,29-129-463,-1 1-1,1-1 1,0 1 0,0-1-1,0 1 1,0-1 0,0 1-1,0-1 1,0 1 0,0-1-1,0 1 1,0-1 0,0 1-1,0-1 1,0 1 0,0 0-1,0-1 1,0 1 0,1-1-1,-1 1 1,0-1 0,0 0-1,1 1 1,-1-1 0,0 1-1,1-1 1,-1 1 0,0-1-1,1 0 1,-1 1 0,1-1 0,-1 0-1,1 1 1,17-6-4011,17-23-8795,-22 9-284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37.5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66 7 4004,'0'0'20280,"-9"8"-17813,2-2-2070,1 0 0,-1 0 0,1 1 0,-8 11 0,12-14-261,0-1-1,0 1 0,0-1 0,0 1 0,1 0 0,0-1 0,0 1 0,0 0 0,0 0 0,0 0 0,1 0 0,0 0 0,-1 0 0,2 0 0,-1 0 0,1 7 0,0-10-120,0 0-1,0 0 1,-1 1 0,1-1-1,0 0 1,0 0 0,0 0-1,0 0 1,0 0 0,1 0-1,-1-1 1,0 1 0,0 0 0,0 0-1,1-1 1,-1 1 0,0-1-1,1 1 1,-1-1 0,1 0-1,-1 1 1,0-1 0,1 0-1,-1 0 1,1 0 0,-1 0-1,1 0 1,-1 0 0,0-1-1,4 0 1,1 0 44,1 0 1,-1 0-1,1-1 1,-1 1-1,10-5 0,-9 1 13,1 1-1,-1-2 0,0 1 0,0 0 0,-1-1 0,12-13 0,-16 17-52,0-1-1,0 1 1,0-1-1,0 1 1,-1-1-1,1 0 1,-1 0-1,1 1 1,-1-1-1,0 0 1,0 0-1,-1 0 1,1-1-1,-1 1 1,1 0-1,-1 0 1,0 0-1,0 0 1,0 0-1,-1 0 1,1-1 0,-2-4-1,1 7-18,0 0 0,0 0 0,0 0 0,-1 0 0,1 0 0,0 0 0,-1 1 0,1-1 0,0 0 0,-1 1 0,1-1 0,-1 1 0,1 0 0,-1-1 0,1 1 0,-1 0 0,1 0 0,-1 0 0,1 0 0,-1 0 0,1 0 0,-1 0 0,-2 1 0,1-1 0,-1 1 0,1-1 0,0 1 0,-1 0 0,1 0 0,0 0 0,-1 0 0,1 1 0,-3 1 0,-6 14-1702,18-9-2352,-3-7 3168,0 0 1,1-1-1,-1 0 1,0 1-1,1-1 1,-1-1-1,0 1 1,1 0-1,3-2 1,9-3-6028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37.8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23 14446,'0'0'17686,"-5"-4"-17126,-13-14-485,16 24-75,0-1 0,1 1 0,-1 0 0,1 0 0,0 1 0,1-1 0,0 9 0,1-12-15,-1 0 1,1 0-1,0-1 0,0 1 0,0 0 1,1 0-1,-1 0 0,0-1 0,1 1 1,0-1-1,0 1 0,0-1 0,0 0 1,0 1-1,0-1 0,1 0 0,-1-1 1,1 1-1,-1 0 0,1-1 0,0 1 1,4 1-1,-4-2-1,0 1 0,0-1 0,0 1 0,0 0 1,0 0-1,0 1 0,0-1 0,-1 0 0,1 1 1,-1 0-1,0-1 0,0 1 0,0 0 0,3 6 0,-5-7 26,0 0 0,0 0-1,-1 0 1,1 0-1,-1-1 1,1 1-1,-1 0 1,1 0-1,-1-1 1,0 1 0,0-1-1,0 1 1,0 0-1,0-1 1,0 0-1,-1 1 1,1-1-1,0 0 1,-1 1 0,1-1-1,-1 0 1,1 0-1,-1 0 1,1 0-1,-1-1 1,0 1 0,0 0-1,1-1 1,-1 1-1,-2 0 1,-1 1 13,0-1 0,1 1 1,-1-1-1,0 0 1,0 0-1,0 0 0,0-1 1,0 0-1,0 0 0,1 0 1,-7-1-1,12-8-1675,3 0-5430,3-4-6189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38.7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 14029,'0'0'10335,"2"9"-9577,4 28-170,-6-36-548,0-1-1,1 1 1,-1 0 0,0 0 0,1-1 0,-1 1 0,0-1 0,1 1 0,-1 0 0,1-1 0,-1 1 0,1-1 0,-1 1-1,1-1 1,0 1 0,-1-1 0,1 1 0,0-1 0,-1 0 0,1 1 0,0-1 0,-1 0 0,1 0 0,0 1 0,0-1-1,-1 0 1,1 0 0,0 0 0,0 0 0,-1 0 0,1 0 0,0 0 0,0 0 0,-1 0 0,1-1 0,0 1 0,0 0-1,-1 0 1,2-1 0,20-13 947,3-33 80,-24 43-759,-11 32-300,6-16 96,0-4-3,1 0 0,0 1 0,1-1 1,0 1-1,0-1 0,1 1 0,0 0 1,0 0-1,1 0 0,1 10 0,0-19-17,1 1-1,-1-1 0,1 0 1,0 0-1,-1 0 1,1 0-1,-1 0 0,1 0 1,-1 0-1,1 0 0,-1-1 1,1 1-1,-1 0 1,1-1-1,-1 1 0,1-1 1,-1 0-1,0 0 0,1 1 1,1-3-1,44-42 54,-41 37-143,1 1 0,0-1 0,1 2 1,-1-1-1,1 1 0,10-6 0,-17 11-88,0 1-1,-1 0 0,1 0 0,0 0 0,-1 0 1,1 0-1,0 0 0,-1 0 0,1 0 0,-1 0 1,1 0-1,0 0 0,-1 0 0,1 0 0,0 1 1,-1-1-1,1 0 0,-1 0 0,1 1 0,-1-1 1,1 0-1,-1 1 0,1-1 0,-1 1 0,1-1 1,-1 0-1,1 1 0,-1-1 0,1 1 0,-1 0 1,0-1-1,1 1 0,-1-1 0,0 1 0,0-1 1,1 1-1,-1 0 0,0-1 0,0 1 0,0 0 1,0-1-1,0 1 0,0-1 0,0 1 0,0 0 1,0-1-1,0 1 0,0 1 0,0 44-5280,0-36 2621,0 9-3540,0-4-3534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39.2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80 11 12075,'0'0'11414,"0"8"-10838,-5 16-223,2-13 173,1-1 0,0 0-1,1 0 1,0 1 0,1 20 0,1-27-581,1 0 1,0 1-1,0-1 1,1 0-1,-1 0 1,1 0-1,0-1 1,4 5-1,-4-4-83,1 1 0,-1-1 0,1 1 0,-1 0 0,-1 0 0,3 5-1,-3-4 129,0-1-1,-1 1 0,0-1 0,0 1 0,0 0 0,-1-1 0,0 1 1,0 0-1,0-1 0,-1 1 0,0 0 0,0-1 0,0 1 1,-1-1-1,-3 9 0,3-11 79,0 1 1,0-1-1,0 0 1,0 0-1,-1 0 1,1-1-1,-1 1 0,0-1 1,0 1-1,0-1 1,0 0-1,0 0 1,0 0-1,0-1 0,-1 1 1,1-1-1,-1 1 1,1-1-1,-1-1 1,0 1-1,1 0 1,-1-1-1,0 1 0,-5-1 1,8 0-23,0 0 1,0 0 0,-1-1-1,1 1 1,0 0 0,0 0-1,0 0 1,0-1 0,0 1-1,0-1 1,0 1 0,0-1-1,0 1 1,0-1 0,0 1-1,0-1 1,0 0 0,0 0-1,0 1 1,1-1 0,-1 0-1,0 0 1,1 0 0,-1 0-1,0 0 1,0-1 0,0-1-10,0 0 0,1 0 0,-1 0 1,0 0-1,1 0 0,0 0 0,0-1 1,0 1-1,1-5 0,0 0-39,0 1-1,0 0 1,1 0-1,0 0 1,1 0-1,0 0 1,7-13-1,5 2-97,2 0 0,26-23 0,-29 28 87,0 0 1,0 0-1,-1-2 1,21-30-1,-33 43 56,0 0 1,0 0-1,0 0 0,0 0 1,-1-1-1,1 1 0,-1 0 0,0 0 1,1-1-1,-1 1 0,0 0 1,0 0-1,-1-1 0,1 1 1,0 0-1,-1 0 0,0-3 0,1 4-17,0 1 0,0-1 0,-1 1 0,1 0 0,0-1-1,0 1 1,-1-1 0,1 1 0,0 0 0,0-1-1,-1 1 1,1 0 0,0-1 0,-1 1 0,1 0 0,0 0-1,-1-1 1,1 1 0,-1 0 0,1 0 0,-1 0 0,1-1-1,0 1 1,-1 0 0,1 0 0,-1 0 0,1 0-1,-1 0 1,0 0-13,-1 1 1,1-1-1,0 1 0,0-1 0,0 1 0,0-1 0,0 1 0,1 0 0,-1 0 0,0-1 0,0 1 1,0 0-1,1 0 0,-1 0 0,0 0 0,0 2 0,-3 3 94,1 0-1,0 1 1,0-1 0,1 1-1,0-1 1,0 1-1,0 0 1,0 10 0,2-15-116,-1-1 0,1 1-1,0 0 1,0 0 0,0-1 0,0 1 0,0 0 0,0 0 0,0-1 0,1 1 0,-1 0 0,1 0 0,-1-1 0,1 1 0,0 0 0,-1-1 0,1 1 0,0-1 0,0 1 0,0-1-1,0 0 1,0 1 0,1-1 0,-1 0 0,0 0 0,1 0 0,-1 0 0,0 0 0,1 0 0,0 0 0,-1 0 0,1 0 0,-1-1 0,1 1 0,0-1 0,3 1 0,40 0-3149,-41-2 2246,0 0 1,0 1-1,0-1 1,0-1-1,0 1 1,0 0-1,0-1 1,-1 0-1,4-2 1,11-10-7012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39.6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1 15791,'0'0'8274,"0"12"-7131,-4 28 118,-15 75 0,-2 2-2051,16-41-5111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40.1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31 251 4100,'0'0'14969,"0"-5"-14008,-5-12-465,2 13-540,2 16-910,1-12 964,0 0 0,0 0 0,0 0 0,0 1 0,0-1 0,0 0 1,0 0-1,0 0 0,1 0 0,-1 0 0,0 0 0,0 0 0,0 1 0,0-1 0,0 0 0,0 0 1,0 0-1,1 0 0,-1 0 0,0 0 0,0 0 0,0 0 0,0 0 0,0 0 0,0 0 1,1 0-1,-1 0 0,0 0 0,0 0 0,0 0 0,0 0 0,0 0 0,1 0 0,-1 0 0,0 0 1,0 0-1,0 0 0,0 0 0,0 0 0,0 0 0,1 0 0,-1 0 0,0 0 0,0-1 1,0 1-1,0 0 0,0 0 0,0 0 0,0 0 0,1 0 0,-1 0 0,0 0 0,0-1 0,0 1 1,0 0-1,0 0 0,0 0 0,0 0 0,0 0 0,0 0 0,0-1 0,0 1 0,0 0 1,0 0-1,11-13 5403,-23 39-5313,8-18 187,0 0-1,0 0 1,1 1-1,0-1 1,1 1 0,0 0-1,0 0 1,-1 16-1,3-25-277,0 1 0,0-1 0,0 1 0,0 0 0,0-1 0,0 1 0,0-1 0,1 1 0,-1 0 0,0-1 0,0 1 0,0-1 0,1 1 0,-1-1 0,0 1 0,1-1 0,-1 1 0,0-1 0,1 1 0,-1-1 0,1 1 0,-1-1 0,0 0 0,1 1 0,-1-1 0,1 0 0,-1 1 0,1-1-1,0 0 1,0 1 0,22-3 224,-18 0-178,1 0 0,-1 0 0,0-1 1,0 1-1,0-1 0,7-6 0,-2-1 113,-1-1 0,0-1 0,-1 0 0,0 0 0,0-1 0,-1 1 1,-1-2-1,-1 1 0,1-1 0,3-17 0,-2 2 181,-2 0-1,0-1 1,-2 1 0,-1-31 0,-2 60-349,0 0 0,0 0 0,0 0 0,0 1 0,-1-1 0,1 0 0,0 0 0,0 0 0,0 0 0,0 0 0,0 1 0,-1-1 0,1 0 0,0 0 0,0 0 0,0 0 0,0 0 0,-1 0 0,1 0 0,0 0 0,0 0 0,0 0 0,0 0 0,-1 0 0,1 0 0,0 0 0,0 0 0,0 0 0,-1 0 0,1 0 0,0 0 0,0 0 0,0 0 0,-1 0 0,1 0 0,0 0 0,0 0 0,0 0 0,0 0 0,-1 0 0,1 0 0,0 0 0,0-1 0,0 1 0,0 0 0,0 0 0,-1 0 0,1 0 0,0 0 0,0-1 0,0 1 0,0 0 0,0 0 0,0 0 0,0-1 0,-10 17 0,0 8-33,2-1 1,0 2-1,2-1 0,0 1 1,2 0-1,1 0 0,-1 49 0,4-72-132,0 0-1,1-1 0,-1 1 1,0 0-1,0 0 0,1-1 0,-1 1 1,1 0-1,0-1 0,-1 1 1,1-1-1,0 1 0,0-1 0,0 1 1,1 1-1,17 5-5126,-5-7-821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40.9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45 15631,'0'1'8232,"-6"-1"672,18-1-8904,6-5 0,7-2 0,0-1-2755,1-3-3202,-7 2-3812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41.3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35 16656,'0'0'16111,"12"0"-16111,2-10 0,-2 1-2242,-1 1-1410,-6 0-1152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41.7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0 144 13229,'0'0'19538,"4"16"-19794,12-31-1954,1-4-3043,-5 1-4709</inkml:trace>
  <inkml:trace contextRef="#ctx0" brushRef="#br0" timeOffset="1">15 138 20211,'0'0'5637,"-10"-62"-3619,10 41-1473,0 3-513,3 4-1698,5 1-2562,-4 3-2626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42.0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181 1 16207,'0'0'8793,"8"6"-7517,6 6-940,-1 0 1,0 1 0,0 1-1,-2 0 1,0 0 0,0 1 0,-2 0-1,0 1 1,0 0 0,-2 1 0,0 0-1,-1 0 1,6 26 0,-7-21-178,-1 1 1,-1 0 0,-1-1-1,-1 1 1,-1 0 0,-1 0-1,-1 0 1,-1 0-1,-1-1 1,-12 41 0,-14 13-427,-2-2 0,-5-1 0,-2-2 0,-72 99 0,74-126-4174,1-14-4015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3:50.1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1230 126 7687,'-17'-8'2355,"-24"-10"-1108,-1 2 1,0 1 0,-66-13 0,20 16 21,-1 3 0,-1 5 0,-110 8 1,173-2-935,0 1 0,-1 1 0,2 2 1,-1 0-1,1 2 0,0 1 0,1 1 1,0 2-1,0 0 0,-35 24 0,45-25-305,0 1-1,0 0 0,2 1 0,-1 0 1,2 1-1,0 1 0,1 0 1,0 1-1,1 0 0,1 0 0,0 1 1,1 0-1,1 1 0,1-1 0,1 1 1,-5 22-1,6-10-38,2 0 1,0 0-1,2 0 1,1 0-1,2 0 1,0 0-1,2-1 1,2 1-1,0-1 1,23 54-1,-13-44-3,2 0 0,2-1-1,2-1 1,1-1 0,1-1-1,3-1 1,31 30 0,-42-47 12,2-1 0,-1-1 0,2 0 0,0-2 0,0 0 0,1-1 1,1-1-1,0-1 0,1-2 0,0 0 0,0-1 0,43 7 0,-39-11 2,0-1 0,0-1 0,0-2 1,1 0-1,-1-2 0,0-1 0,-1-1 0,1-1 0,-1-2 0,0-1 0,28-13 0,-7-1 28,-1-2-1,-2-1 1,-1-3-1,-1-2 0,-1-1 1,-2-2-1,-1-2 0,-2-1 1,34-46-1,-47 52 6,-2 0 0,-2-2 1,0 0-1,-3-1 0,21-57 0,-29 64-22,-1 0-1,-1-1 1,-1 0 0,-1 0 0,-2-1-1,-1 1 1,-1-1 0,-4-28 0,2 42-58,0-1 1,-1 1 0,0 0 0,-1 1-1,-1-1 1,0 1 0,-1-1 0,-1 2-1,0-1 1,-1 1 0,0 0 0,-1 1-1,-1-1 1,0 2 0,0 0 0,-1 0-1,-1 1 1,0 0 0,0 1 0,-1 0-1,0 1 1,0 0 0,-1 1 0,0 1-1,0 0 1,0 1 0,-1 1 0,0 0-1,0 1 1,-24-2 0,10 3-628,-1 2 1,1 1-1,-1 1 1,-45 10-1,-21 13-3652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48.1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0 20371,'0'0'8745,"-6"49"-7528,16-24-64,3 0-609,3 3-352,-1-2-95,1-1-65,2-2-353,-1-6-1312,3-5-1346,-4-10-1922,-1-2-1825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48.5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166 0 15727,'0'0'7698,"-9"13"-4976,-8 13-1347,1 0 0,1 1-1,-19 50 1,27-57-1093,-8 16-428,3 1 0,1 0 1,1 1-1,3 0 0,-6 67 0,13-104-25,0-1-1,1 1 0,-1-1 1,0 0-1,0 1 0,0-1 1,0 0-1,1 1 0,-1-1 1,0 0-1,0 0 1,0 1-1,1-1 0,-1 0 1,0 1-1,1-1 0,-1 0 1,0 0-1,1 0 0,-1 1 1,0-1-1,1 0 0,-1 0 1,0 0-1,1 0 0,-1 0 1,0 0-1,1 0 0,-1 1 1,0-1-1,1 0 0,-1 0 1,1 0-1,-1-1 1,0 1-1,1 0 0,-1 0 1,0 0-1,1 0 0,-1 0 1,1 0-1,-1 0 0,1-1 1,16-9-8580,-7-5-1483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48.8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72 0 18674,'0'0'6069,"-5"10"-3415,1-1-2293,-7 9-59,2 1 0,0 0-1,2 1 1,0 0 0,1 0 0,0 1 0,-2 22 0,10-43-524,0 0 0,0 0 0,0 0 0,0 0 0,0-1 0,-1 1 0,1-1 1,0 1-1,0-1 0,-1 0 0,1 0 0,0 1 0,-1-1 0,1-1 0,1 0 1,25-28-2684,-15 15-936,-2-1 0,0 0-1,14-27 1,-12 14 2680,-5-1 8783,-13 64-2284,-15 21-3035,4-13-869,0 34 1349,14-43-4898,5-42-9918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49.2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1 214 11531,'0'0'10378,"53"24"-10410,-24-26-1025,1-12-1762,1-2-3651</inkml:trace>
  <inkml:trace contextRef="#ctx0" brushRef="#br0" timeOffset="1">267 0 17617,'0'0'7847,"-53"47"-6502,42-16 33,-2 4-417,6 1-385,-1 3-448,2 0-64,3 0 0,2-3-64,-1-5-96,2-7-993,0-6-993,5-11-704,10-7-1026,1-7-640,4-16-4196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49.5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158 1 16015,'0'0'12663,"-9"3"-11644,-3 2-849,0 0 0,0 1 0,1 0 0,0 1 0,-14 11-1,19-14-90,0 1-1,0 0 0,1 0 0,0 0 0,0 1 0,0-1 0,0 1 0,1 1 0,0-1 0,1 1 0,-1-1 0,-3 12 0,7-17-78,0-1 0,0 1 0,0-1 0,0 1 0,0 0 0,0-1-1,0 1 1,0-1 0,0 1 0,0 0 0,0-1 0,0 1 0,0-1-1,0 1 1,1 0 0,-1-1 0,0 1 0,1-1 0,-1 1 0,0-1 0,1 1-1,-1-1 1,0 1 0,1-1 0,-1 1 0,1-1 0,-1 0 0,1 1-1,-1-1 1,1 0 0,-1 1 0,2-1 0,28 6 108,40-11 65,-63 4-193,24-3-129,-19 1-115,0 1 1,0 1-1,1 0 1,-1 0 0,0 1-1,1 1 1,-1 0-1,22 5 1,-33-6 259,0 0 1,0 1-1,0-1 1,-1 0 0,1 1-1,0-1 1,0 1-1,0 0 1,0-1-1,-1 1 1,1 0-1,0-1 1,-1 1-1,1 0 1,0 0-1,-1 0 1,1 0-1,-1-1 1,1 1-1,-1 0 1,0 0-1,1 0 1,-1 0 0,0 0-1,0 0 1,1 0-1,-1 0 1,0 0-1,0 0 1,0 0-1,0 0 1,-1 0-1,1 0 1,0 0-1,0 0 1,0 0-1,-1 0 1,1 0-1,-1 0 1,1 0-1,-1 0 1,1-1 0,-1 1-1,0 1 1,-1 2 180,-1-1 1,0 1-1,1-1 1,-1 0-1,0 0 1,-1 0-1,1 0 1,-7 4-1,-7 0 9,0 1 0,0-2 0,-1-1-1,0 0 1,0-1 0,0 0 0,0-2-1,0 0 1,-28-2 0,44 0-209,0 0 0,0 0 1,1 0-1,-1 0 0,0 0 0,0 0 0,1-1 0,-1 1 1,0-1-1,1 1 0,-1-1 0,0 0 0,1 0 0,-3-1 1,3 1-15,1 1 0,-1-1 0,1 1 0,0-1 0,-1 1 0,1-1 1,0 1-1,0-1 0,-1 0 0,1 1 0,0-1 0,0 0 0,0 1 0,0-1 0,-1 0 1,1 1-1,0-1 0,0 0 0,1 1 0,-1-1 0,0 0 0,0 1 0,0-1 1,0 1-1,1-2 0,0-1-187,1 0 0,-1 1 0,1-1 0,0 1 0,0-1 0,0 1 0,0 0 0,0 0 0,1 0 0,-1 0 0,0 0 0,1 0 1,0 1-1,3-3 0,25-9-4704,4-1-1563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49.9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21300,'0'0'11467,"35"43"-23863</inkml:trace>
  <inkml:trace contextRef="#ctx0" brushRef="#br0" timeOffset="1">74 220 23831,'0'0'8936,"10"1"-11402,-1-13-10891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51.4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0 19122,'0'0'5077,"-2"10"-2771,-22 72 339,15-57-2422,1 0-1,1 0 1,1 1 0,-4 46-1,10-70-269,1 0-1,-1-1 0,1 1 1,-1-1-1,1 1 0,0-1 0,-1 1 1,1-1-1,0 1 0,0-1 1,0 0-1,0 1 0,0-1 1,1 0-1,-1 0 0,0 0 0,1 0 1,-1 0-1,0 0 0,1 0 1,-1 0-1,1-1 0,0 1 1,-1-1-1,1 1 0,-1-1 0,1 1 1,0-1-1,-1 0 0,1 0 1,0 0-1,1 0 0,64 1-6058,-60-2 4823,25-3-4114,0-5-1698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51.7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134 35 9513,'0'0'9972,"-11"-2"-6748,7 1-3046,0 0-1,-1 1 0,1-1 0,0 1 0,0 0 0,0 0 0,0 0 0,-1 1 0,1-1 0,0 1 0,0 0 0,0 0 0,0 1 0,0-1 0,0 1 0,1 0 0,-1 0 0,0 0 0,1 0 0,-1 0 0,1 1 0,0 0 0,0 0 0,0 0 0,0 0 0,1 0 0,-1 1 0,1-1 0,0 1 0,0-1 0,0 1 1,0 0-1,1 0 0,-1 0 0,1 0 0,-1 5 0,1-8-166,1 1 1,0 0 0,-1-1 0,1 1-1,0 0 1,0-1 0,0 1-1,0 0 1,0 0 0,0-1 0,0 1-1,1 0 1,-1-1 0,1 1-1,-1 0 1,1-1 0,0 1-1,0-1 1,-1 1 0,1-1 0,0 1-1,0-1 1,0 0 0,1 1-1,-1-1 1,0 0 0,0 0 0,1 0-1,-1 0 1,1 0 0,-1 0-1,1 0 1,-1 0 0,4 0 0,3 1 29,0-1 0,0 0 0,0 0 0,0-1 1,0-1-1,11 0 0,-18 1-29,5-2 84,1 1 0,-1-1-1,1 0 1,-1 0 0,0-1 0,0 0 0,0 0 0,-1 0 0,1-1 0,-1 0 0,1 0 0,-1 0 0,-1-1-1,6-5 1,-7 7-39,0 0 0,0 0-1,-1 0 1,1-1-1,-1 1 1,0-1 0,0 1-1,0-1 1,0 0-1,-1 0 1,1 0 0,-1 0-1,0 0 1,0 0 0,-1 0-1,1 0 1,-1-1-1,0 1 1,0 0 0,0 0-1,-1 0 1,1 0-1,-3-6 1,3 9-74,-1 0 1,0 0-1,0 0 1,0 0-1,0 0 0,0 0 1,0 0-1,0 0 0,0 1 1,0-1-1,-1 0 1,1 1-1,0-1 0,0 1 1,0 0-1,-1-1 1,1 1-1,0 0 0,-1 0 1,1-1-1,0 1 1,-1 0-1,1 0 0,0 1 1,-1-1-1,1 0 0,0 0 1,-2 1-1,-1 0-91,1-1 0,0 1 0,-1 0-1,1 0 1,0 1 0,0-1 0,0 0-1,-1 1 1,-3 3 0,-9 15-2151,12-7-1065,11-4-4001,10-6 401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52.1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104 1 21717,'0'0'2866,"-9"3"-95,3-1-2563,1 0 0,-1 0 0,1 1 1,0 0-1,0 0 0,0 0 0,0 1 0,1-1 1,-1 1-1,1 0 0,0 0 0,0 1 0,0-1 1,1 1-1,0 0 0,0 0 0,0 0 0,0 1 1,1-1-1,0 0 0,0 1 0,0 0 0,1-1 1,0 1-1,-1 8 0,2-10-208,-1-1 0,1 1 0,0 0 0,0 0 0,0-1 0,1 1 0,0 0 0,-1-1 0,1 1 0,0-1 0,1 1 0,-1-1 0,1 1 0,-1-1 0,1 0 0,0 1 0,0-1 0,1 0 0,4 5 0,-3-5 0,0 0 0,0-1 0,0 1 0,1-1 0,-1 0 0,1 0 0,0 0 0,-1-1 0,1 1 0,0-1 0,0 0 0,0-1 0,0 1 0,8-1 0,2 0 0,-12-1 0,1 1 0,0 0 0,0 0 0,0 0 0,0 1 0,-1-1 0,1 1 0,5 2 0,-7-2 0,0 0 0,-1 0 0,0 1 0,1-1 0,-1 1 0,0-1 0,0 1 0,1-1 0,-1 1 0,0-1 0,-1 1 0,1 0 0,0 0 0,0-1 0,-1 1 0,1 0 0,-1 0 0,1 0 0,-1 0 0,0 2 0,0-4 0,1 1 0,-1 0 0,1 0 0,-1-1 0,1 1 0,-1 0 0,1-1 0,-1 1 0,1 0 0,0-1 0,-1 1 0,1-1 0,0 1 0,0-1 0,-1 1 0,1-1 0,0 0 0,0 1 0,0-1 0,-1 0 0,1 0 0,0 1 0,0-1 0,0 0 0,0 0 0,0 0 0,0 0 0,-1 0 0,1 0 0,0 0 0,0-1 0,0 1 0,0 0 0,0 0 0,-1-1 0,1 1 0,0 0 0,0-1 0,-1 1 0,2-2 0,35-16 0,-28 12 0,-2 1 0,0 0 0,0 0 0,1 1 0,-1 0 0,1 0 0,0 1 0,0 0 0,1 0 0,-1 1 0,0 0 0,1 1 0,16-2 0,-24 4 0,0-1 0,0 0 0,-1 1 0,1-1 0,0 0 0,-1 1 0,1-1 0,0 1 0,-1-1 0,1 1 0,-1 0 0,1-1 0,0 1 0,-1-1 0,0 1 0,1 0 0,-1-1 0,1 1 0,-1 0 0,0 0 0,1-1 0,-1 1 0,0 0 0,0 0 0,0 0 0,0-1 0,0 1 0,0 0 0,0 1 0,1 33 0,-1-17 0,0-17 0,1-1 0,0 1 0,-1-1 0,1 0 0,-1 1 0,1-1 0,0 0 0,-1 0 0,1 1 0,0-1 0,0 0 0,-1 0 0,1 0 0,0 0 0,-1 0 0,1 0 0,0 0 0,-1 0 0,1 0 0,0-1 0,0 1 0,-1 0 0,1 0 0,0 0 0,-1-1 0,1 0 0,19-5 0,-6 0-2649,1 5-7263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52.9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28 15887,'0'0'2893,"9"-4"262,0 0-2317,0 0 0,0 1 0,0 0 1,1 0-1,-1 1 0,19-1 0,-26 2-764,1 1 1,-1 0 0,0 0 0,1 0 0,-1 0 0,0 0 0,0 0 0,1 1 0,-1-1-1,0 1 1,0 0 0,0-1 0,1 1 0,-1 0 0,0 0 0,0 1 0,0-1 0,-1 0-1,1 1 1,0-1 0,0 1 0,-1-1 0,1 1 0,-1 0 0,1 0 0,-1-1-1,0 1 1,0 0 0,0 0 0,0 1 0,0-1 0,0 0 0,0 0 0,-1 0 0,1 1-1,-1-1 1,0 0 0,1 0 0,-1 1 0,-1 1 0,1 2-16,0-1 1,0 1-1,-1-1 1,0 0-1,0 1 1,-1-1-1,1 0 1,-1 0-1,0 0 1,0 0-1,-1 0 1,-5 8-1,-2 0 272,-1-1 0,-22 21 0,9-11-202,24-22-129,0 1 0,0-1 0,-1 0 0,1 0 0,0 0 0,0 0 0,0 1 0,0-1 0,0 0 0,0 0 0,-1 0 0,1 0 0,0 1 0,0-1 0,0 0 0,0 0 0,0 0 0,0 1 0,0-1 0,0 0 0,0 0 0,0 1 0,0-1 0,0 0 0,0 0 0,0 0 0,0 1 0,0-1 0,0 0 0,0 0 0,0 0 0,0 1 0,1-1 0,-1 0 0,0 0 0,0 0 0,0 1 0,0-1 0,0 0 0,1 0 0,-1 0 0,0 0 0,0 0 0,0 1 0,0-1 0,1 0 0,-1 0 0,0 0 0,0 0 0,0 0 0,1 0 0,-1 0 0,0 0 0,0 0 0,0 0 0,1 0 0,-1 0 0,0 0 0,0 0 0,0 0 0,1 0 0,25 3 0,31-6 0,-16-2-302,-13 3-1092,0-1 0,0-2 0,30-9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53.2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42 17136,'0'0'6054,"74"0"-3171,-32-6-1314,8-2-896,1 4-577,0-2-1025,-4 1-2050,-8-1-1313,-8-1-2466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53.6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119 41 17040,'0'0'3016,"-12"9"-507,2-2-2069,-3 2 388,0 0 0,-20 20 0,29-25-669,1-1 0,-1 1 1,1-1-1,0 1 0,1 0 1,-1 1-1,1-1 0,0 0 0,0 1 1,0-1-1,0 1 0,1-1 0,0 1 1,0 0-1,-1 7 0,2-11-150,0 0 0,0 0 0,0 0 0,0 0 0,0 0 0,1 0 0,-1 0 0,0 0 0,0-1 0,1 1 0,-1 0 0,1 0 1,-1 0-1,1 0 0,-1-1 0,1 1 0,-1 0 0,1-1 0,0 1 0,-1 0 0,1-1 0,0 1 0,-1-1 0,1 1 0,0-1 0,0 1 0,0-1 0,1 1 0,1 0 6,1 0 0,-1-1 0,0 1 0,0-1 0,1 0 0,-1 0 0,0 0 0,6-2 0,-1 1 70,0-1-1,-1 0 0,1 0 1,-1 0-1,1-1 0,12-8 1,-2-4 22,-1 0 1,0-1-1,-1-1 0,-1-1 1,0 0-1,-2-1 0,0 0 1,10-22-1,-42 77-375,-28 60 456,44-90-149,1 1 1,-1 0-1,1 0 0,1 1 0,-1-1 0,1 0 0,1 1 0,-1-1 0,1 0 1,0 1-1,2 7 0,-1-13-106,0-1 0,0 1 0,0-1-1,0 0 1,0 0 0,0 1 0,0-1 0,0 0 0,1 0 0,-1 0 0,1 0 0,-1-1 0,1 1 0,-1 0 0,1 0 0,-1-1 0,1 1 0,-1-1-1,1 0 1,0 1 0,-1-1 0,1 0 0,0 0 0,-1 0 0,1 0 0,0 0 0,-1 0 0,1-1 0,0 1 0,1-1 0,4 0-1027,-1 0 1,1 0 0,-1-1 0,0 0-1,1 0 1,8-4 0,9-12-6648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53.9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 0 15599,'0'0'10431,"-9"12"-8168,4-6-1991,0-1-13,0 1-1,0 1 1,1-1 0,-1 1 0,2-1-1,-1 1 1,1 0 0,0 0 0,0 1 0,1-1-1,0 1 1,-2 11 0,3-5-139,0-4-38,1-1 1,-1 1-1,2 0 0,-1-1 0,3 13 1,-2-20-76,-1 0 0,1-1 0,-1 1 0,1 0 0,0 0 0,0 0 0,0-1 0,0 1 0,0-1 0,0 1 0,0-1 0,1 1 0,-1-1 0,0 0 0,1 1 0,-1-1 0,1 0 0,0 0 0,-1 0 0,1 0 0,0 0 0,-1-1 0,1 1 0,0 0 0,0-1 0,0 1 0,0-1 0,0 0 0,-1 0 0,1 1 0,4-2 0,-3 1-26,1 0 0,-1 0 0,1 0 0,-1-1 0,1 0 0,-1 0 0,1 0 0,-1 0 1,0 0-1,1-1 0,-1 1 0,0-1 0,0 0 0,0 0 0,0 0 0,2-3 0,26-15-107,-30 20 127,-1 0 1,1 0 0,-1 0 0,1 1-1,0-1 1,-1 0 0,1 1 0,-1-1 0,1 0-1,-1 1 1,1-1 0,-1 1 0,1-1-1,-1 1 1,1-1 0,-1 1 0,0-1 0,1 1-1,-1-1 1,0 1 0,0-1 0,1 1-1,-1 0 1,0-1 0,0 1 0,0-1 0,1 1-1,-1 0 1,0-1 0,0 1 0,0 0-1,0-1 1,0 1 0,-1-1 0,1 1 0,0 0-1,0-1 1,-1 2 0,2 39 118,-1-32-91,0-9-24,1 1 0,0-1 0,-1 1 0,1-1 0,0 0-1,-1 0 1,1 1 0,0-1 0,0 0 0,-1 0-1,1 0 1,0 0 0,0 0 0,-1 0 0,1 0-1,0 0 1,0 0 0,-1 0 0,1 0 0,0-1 0,0 1-1,-1 0 1,1 0 0,0-1 0,-1 1 0,1 0-1,0-1 1,22-8 90,-12 4-202,-9 4-87,0-1 0,0 1 0,0 0 0,1 0 0,-1 0 1,0 1-1,1-1 0,-1 0 0,0 1 0,1 0 0,2-1 0,-4 2 17,0 0-1,0-1 1,-1 1 0,1 0-1,0 0 1,0 0 0,-1 0-1,1 0 1,0 0 0,-1 0-1,1 0 1,-1 0 0,1 0-1,-1 0 1,0 0 0,1 0 0,-1 0-1,0 1 1,0-1 0,0 0-1,0 0 1,0 0 0,0 0-1,0 0 1,0 1 0,-1-1-1,1 1 1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55.3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66 0 7751,'-2'3'13714,"-2"1"-10264,0 0-3298,-5 7-86,2 1 297,0 0 0,1 1 0,1 0 0,0 0 0,1 0 0,0 1 0,1-1 0,1 1 0,0 0 0,1 0 0,0 0 0,1 0 0,3 21 0,-3-34-333,0 0-1,1 0 1,-1 0 0,0 0-1,1 0 1,-1 0-1,1 0 1,0-1-1,-1 1 1,1 0 0,0 0-1,-1 0 1,1-1-1,0 1 1,0 0-1,0 0 1,0-1 0,0 1-1,0-1 1,-1 1-1,1-1 1,0 0-1,1 1 1,0 0 0,34-1 502,-23-2-422,-1-1 1,0 0-1,18-8 1,-23 8-115,0-1-1,1 1 1,0 1 0,0 0 0,-1 0-1,1 0 1,10 0 0,-16 2-14,0 1 0,0-1 0,0 0 0,0 1 0,0-1 0,1 1 0,-1-1 1,0 1-1,0 0 0,0 0 0,-1 0 0,1 0 0,0 0 0,0 1 0,0-1 0,-1 0 0,1 1 1,-1-1-1,1 1 0,-1 0 0,0 0 0,1-1 0,-1 1 0,0 0 0,0 0 0,0 0 0,-1 0 0,1 0 1,1 4-1,4 27-75,-5-26 96,-1-1 0,1 0-1,0 0 1,1 0-1,0 0 1,0-1-1,0 1 1,5 9-1,-6-14 3,0 0 0,1 0 0,-1-1-1,0 1 1,1 0 0,-1 0 0,0-1-1,1 1 1,-1-1 0,0 1 0,1-1-1,-1 1 1,1-1 0,-1 0 0,1 0-1,-1 0 1,1 0 0,-1 0 0,1 0-1,-1 0 1,1 0 0,-1-1 0,1 1-1,-1-1 1,1 1 0,-1-1 0,0 1-1,1-1 1,1-1 0,42-28 128,-35 23-174,-7 4-72,1 1 0,0-1 0,0 0-1,0 1 1,1 0 0,-1 0 0,0 0-1,1 1 1,-1-1 0,1 1 0,0 0 0,7 0-1,-11 1 34,0 0 0,0 0-1,1 0 1,-1 1-1,0-1 1,0 0-1,0 1 1,0-1-1,0 1 1,1-1 0,-1 1-1,0 0 1,0 0-1,-1-1 1,1 1-1,0 0 1,0 0 0,0 0-1,1 1 1,-1 1 23,1 0 0,-1 0 0,0 0 1,0 1-1,0-1 0,0 0 0,0 0 1,-1 0-1,0 1 0,1 3 0,-2 26 122,0 1 0,-3-1 0,-8 40 0,5-35 621,1-1 0,0 43-1,8-106-791,0 1 0,2-1 0,0 1-1,2-1 1,1 1 0,13-31 0,4 0-294,59-99 0,-83 154 454,-2 2 34,-1 0-1,1 0 1,0 0 0,-1 0 0,1 0-1,0 1 1,0-1 0,0 1 0,0-1 0,0 1-1,0 0 1,0 0 0,1 0 0,-1 0-1,-2 3 1,3-3-27,0-1-1,0 1 0,-1 0 0,1-1 1,0 1-1,0 0 0,0 0 1,1-1-1,-1 1 0,0 0 1,1 0-1,-1 0 0,1 0 0,0 0 1,0 0-1,-1 0 0,1 0 1,0 0-1,1 4 0,3-5 21,0 0-1,0 0 1,0 0-1,0-1 1,0 1-1,0-1 1,0 0-1,0 0 1,0-1-1,0 1 1,8-2-1,20-5 144,45-16-1,-56 16-466,-1 0-1,2 1 0,-1 2 0,0 0 0,1 1 0,24 0 1,-45 3 264,0 0 0,0 1 1,0-1-1,0 1 0,0-1 1,0 0-1,0 1 0,0-1 0,-1 1 1,1 0-1,0-1 0,0 1 1,-1 0-1,1-1 0,0 1 1,-1 0-1,1 0 0,-1 0 1,1-1-1,-1 1 0,1 0 0,-1 0 1,0 0-1,1 0 0,-1 0 1,0 0-1,0 0 0,0 0 1,0 0-1,0 0 0,0 0 1,0 0-1,0 0 0,0 0 1,0 0-1,0 0 0,0 0 0,-1 0 1,0 1-1,1-1 2,-1 0-1,1 0 1,0-1 0,0 1-1,-1 0 1,1 0 0,0 0-1,0 0 1,0 0 0,0 0-1,0 0 1,0 0 0,0 0-1,0 0 1,1 0 0,-1 0-1,0 0 1,0 0 0,1-1-1,-1 1 1,1 0 0,-1 0-1,1 0 1,-1 0 0,1-1-1,-1 1 1,1 0 0,0 0-1,-1-1 1,1 1 0,0-1-1,0 1 1,-1-1 0,1 1-1,0-1 1,0 1 0,0-1-1,0 1 1,0-1 0,0 0-1,1 1 1,0-1-308,1 0 0,0 0-1,-1 0 1,1-1 0,-1 1 0,1-1-1,-1 1 1,1-1 0,-1 0 0,1 0 0,-1 0-1,1 0 1,3-3 0,13-9-7509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56.1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119 131 18001,'0'-1'351,"0"-1"0,-1 1 0,1 0 1,-1 0-1,1 0 0,-1 0 0,1 0 0,-1 0 0,0 0 0,1 0 0,-1 0 1,0 0-1,0 0 0,0 0 0,0 1 0,0-1 0,0 0 0,0 1 1,0-1-1,0 0 0,0 1 0,0-1 0,0 1 0,0 0 0,-2-1 0,1 1-183,0 0-1,0 1 0,0-1 0,1 0 0,-1 1 0,0 0 0,0-1 0,0 1 0,1 0 0,-1 0 0,1 0 0,-1 0 0,0 0 0,-1 2 0,-4 3-154,1 0 0,0 1 0,0 0 0,1 0 0,-8 13-1,9-14 43,1 0 0,0 0 1,0 0-1,1 0 0,-1 0 0,1 1 0,1-1 0,-1 1 0,1-1 0,0 1 0,1 0 0,0 11 0,0-17-47,1 0 1,-1 0 0,1-1 0,0 1-1,0 0 1,0 0 0,-1-1-1,1 1 1,0 0 0,0-1-1,0 1 1,0-1 0,0 1 0,0-1-1,0 1 1,0-1 0,0 0-1,1 0 1,-1 0 0,0 1-1,0-1 1,0 0 0,0 0-1,0 0 1,0-1 0,2 1 0,31-5 252,-19-1-208,-1 0-1,-1-1 1,1 0 0,-1-1-1,-1 0 1,16-14-1,-1-1-1,38-42 0,-58 57-30,0 1 0,0-1 0,-1 0 0,0-1-1,0 0 1,-1 0 0,0 0 0,-1 0 0,0-1 0,5-17 0,-9 27-25,0-1 0,0 1 1,0 0-1,0 0 1,0-1-1,0 1 1,0 0-1,0 0 1,0-1-1,0 1 0,0 0 1,0 0-1,0-1 1,0 1-1,0 0 1,0 0-1,0 0 0,0-1 1,0 1-1,0 0 1,0 0-1,0-1 1,0 1-1,0 0 0,-1 0 1,1 0-1,0-1 1,0 1-1,0 0 1,0 0-1,-1 0 1,1 0-1,0-1 0,0 1 1,0 0-1,-1 0 1,1 0-1,0 0 1,0 0-1,-1 0 0,1 0 1,0 0-1,0 0 1,0-1-1,-1 1 1,1 0-1,0 0 0,-15 8-158,-11 15 133,25-23 29,-66 87 786,60-77-696,1 0 0,0 0 0,1 1 0,0-1 0,0 1-1,1 0 1,-3 14 0,7-24-90,0 0 0,0 0 0,0 0 0,1 0 0,-1-1 0,0 1 0,0 0 0,1 0 0,-1 0 0,0 0 0,1-1 0,-1 1 0,1 0 0,-1-1 0,1 1 0,-1 0 0,1-1 0,0 1 0,-1 0 0,1-1 0,0 1 0,0-1 0,-1 1 0,1-1 0,0 0 0,0 1 0,-1-1 0,1 0 0,0 1 0,0-1 0,0 0 0,0 0 0,0 0 0,-1 0 0,1 0 0,0 0 0,0 0 0,0 0 0,0 0 0,1-1 0,40-2 0,-22-3 0,0 0 0,0-2 0,-1 0 0,0-1 0,0-1 0,-1 0 0,0-2 0,-1 0 0,23-21 0,-62 52 0,9-9 0,1 1 0,1 0 0,-1 0 0,2 1 0,-1 1 0,2 0 0,0 0 0,-8 16 0,17-28 2,-1-1-1,1 0 1,0 1-1,0-1 1,0 1-1,0-1 1,0 1-1,-1-1 1,1 1-1,0-1 1,0 0-1,0 1 1,0-1-1,0 1 1,0-1-1,1 1 1,-1-1-1,0 1 1,0-1-1,0 1 1,0-1-1,0 0 1,1 1-1,-1-1 1,0 1-1,0-1 1,1 0-1,-1 1 1,0-1-1,1 0 1,-1 1-1,0-1 1,1 1-1,19 2 51,27-10-566,-11-6-2253,1-6-4059,-1-2-3701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56.5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88 1 20371,'0'0'8382,"-9"2"-5735,-47 13-1280,67-16-1475,0 1 0,0 0 0,-1 0 0,1 1 0,0 1 0,-1 0 0,12 3 1,-19-5 74,0 1 1,1 0 0,-1 0-1,0 0 1,0 1 0,1-1 0,-1 1-1,0 0 1,0 0 0,-1 0-1,1 0 1,0 0 0,-1 1 0,1-1-1,-1 1 1,0-1 0,0 1 0,0 0-1,0 0 1,0 0 0,-1 0-1,1 0 1,-1 1 0,0-1 0,0 0-1,1 6 1,-3-6 76,1-1-1,-1 1 1,0-1-1,0 1 1,0-1-1,0 1 1,0-1-1,-1 0 1,1 0-1,-1 1 1,1-1 0,-1 0-1,0 0 1,0-1-1,0 1 1,0 0-1,0-1 1,0 1-1,-1-1 1,1 0 0,0 1-1,-1-1 1,1 0-1,-1 0 1,-4 0-1,-5 4-21,-1-2-1,1 1 0,-1-2 0,-12 2 1,20-4-127,-22 2-1534,11-5-2949,4-8-5944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57.0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138 11 16560,'0'0'7916,"-9"-4"-7093,3 3-631,0-1 1,0 1-1,0 0 0,0 0 1,0 0-1,-1 1 1,1 0-1,0 1 1,0-1-1,-9 3 1,12-3-143,1 1 0,-1-1 0,0 1 0,1 0 0,-1 0 0,1 0 1,0 1-1,-1-1 0,1 0 0,0 1 0,0 0 0,-1-1 0,1 1 0,1 0 1,-1 0-1,0 0 0,0 1 0,1-1 0,-1 0 0,1 0 0,0 1 0,0-1 0,0 1 1,0-1-1,0 1 0,0 0 0,0-1 0,1 1 0,0 0 0,-1-1 0,1 5 0,1-5-61,-1-1-1,1 0 0,-1 0 0,1 1 0,-1-1 1,1 0-1,-1 0 0,1 0 0,0 0 0,0 0 0,0 0 1,-1 0-1,1 0 0,0-1 0,0 1 0,0 0 1,0 0-1,1-1 0,-1 1 0,0 0 0,0-1 1,0 0-1,0 1 0,1-1 0,-1 1 0,2-1 0,44 9-176,-29-6 124,-3 1-62,1 0 0,-1 1-1,0 1 1,21 11 0,-33-16 111,0 1-1,0 0 1,-1 0 0,1 0-1,0 0 1,-1 1-1,0-1 1,1 1 0,-1-1-1,0 1 1,0 0 0,2 4-1,-3-5 35,-1 0-1,1 0 0,-1 0 0,0 0 0,0 0 0,0 0 1,0 0-1,0 0 0,0 0 0,0 0 0,-1 0 0,1 0 0,-1 0 1,1 0-1,-1 0 0,0-1 0,0 1 0,1 0 0,-1 0 1,-1-1-1,1 1 0,0-1 0,-2 3 0,-4 2 157,-1 0 0,1-1 0,-1 0-1,0 0 1,0-1 0,0 0 0,0 0-1,-1-1 1,1 0 0,-1-1 0,0 0-1,0 0 1,0-1 0,0 0 0,0 0-1,-1-1 1,1-1 0,-15-1 0,23 1-312,0 1 0,0 0 0,0-1 0,0 1 0,1-1 0,-1 1 0,0-1 0,0 0 1,0 1-1,0-1 0,1 0 0,-1 0 0,0 1 0,1-1 0,-1 0 0,0 0 0,1 0 0,-1 0 0,1 0 1,-1 0-1,1 0 0,0 0 0,0 0 0,-1 0 0,1 0 0,0 0 0,0 0 0,0 0 0,0 0 0,0 0 1,0 0-1,0 0 0,0 0 0,0 0 0,1 0 0,-1 0 0,1-1 0,0-3-1097,0 0 0,1 1 0,0-1 0,0 1-1,0-1 1,0 1 0,4-6 0,20-20-10612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57.4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1 11115,'0'0'4147,"-2"10"-666,-20 63 1530,11-41-2717,-11 45-1,20-67-2334,1 0 0,0 0 0,0 0 1,1 0-1,2 13 0,-1-20-5513,-1-17 2088,-4-25-171,-3 16 2394,-3-17 1044,7 14 3701,25 40-1436,-12-8-2289,1 0 1,0 0-1,18 6 0,15 1-5132,-9-7-3608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57.7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 29 15439,'0'0'6678,"-10"0"-4986,4 0-1518,0 1 0,1-1 0,-1 1 1,1 0-1,0 1 0,-1-1 0,1 1 0,0 0 0,-6 3 0,9-4-82,0 0 0,0 0 0,0 1 0,1-1 0,-1 1 0,0-1 1,1 1-1,-1-1 0,1 1 0,0 0 0,-1 0 0,1 0 0,0 0 0,0 0 0,0 0 0,0 0 0,1 0 0,-1 1 0,0-1 0,1 0 1,0 0-1,-1 1 0,1-1 0,0 0 0,0 0 0,1 1 0,-1-1 0,0 0 0,1 0 0,-1 1 0,2 2 0,-1-4-35,0 0-1,0 0 1,0 0 0,0 0-1,1 0 1,-1 0-1,0 0 1,1-1 0,-1 1-1,0 0 1,1-1-1,-1 1 1,1-1 0,-1 0-1,1 1 1,-1-1-1,1 0 1,-1 0 0,1 0-1,-1 0 1,1 0-1,1 0 1,38-3 392,-32 0-457,0 0 0,-1 0-1,1 0 1,0-1 0,-1-1-1,0 1 1,0-1 0,0-1 0,-1 0-1,0 0 1,0 0 0,0-1-1,-1 1 1,0-2 0,0 1-1,-1-1 1,8-13 0,-15 15-814,-9 11 580,-10 15 179,-10 34 313,24-22-904,7-32 548,0 1 0,1 0-1,-1 0 1,0-1 0,0 1-1,0 0 1,0-1 0,1 1-1,-1 0 1,0-1 0,1 1-1,-1-1 1,0 1 0,1 0-1,-1-1 1,1 1-1,-1-1 1,1 1 0,-1-1-1,1 1 1,0-1 0,-1 0-1,1 1 1,-1-1 0,1 0-1,0 1 1,-1-1 0,1 0-1,0 0 1,-1 0 0,1 1-1,0-1 1,0 0 0,53-1-7987,-21-7 811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58.4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134 233 13741,'0'0'7335,"-9"3"-5280,0 1-1589,0 1 0,0 0-1,1 0 1,0 1 0,0 0 0,0 1-1,-11 12 1,14-15-270,1 1 1,-1 0-1,1 0 1,1 1-1,-1-1 1,1 1-1,0 0 1,0 0-1,0 0 1,1 0-1,0 0 1,0 1-1,1-1 1,-2 12-1,4-18-185,-1 1-1,0 0 1,1 0-1,-1-1 1,1 1-1,0 0 1,-1-1-1,1 1 1,0-1-1,-1 1 1,1-1-1,0 1 1,-1-1 0,1 0-1,0 1 1,0-1-1,0 0 1,-1 1-1,1-1 1,0 0-1,0 0 1,0 0-1,0 0 1,-1 0-1,1 0 1,0 0-1,0 0 1,0 0-1,0 0 1,-1 0-1,1-1 1,0 1 0,0 0-1,0 0 1,-1-1-1,1 1 1,1-1-1,34-12 167,-16-2-693,-2 0 0,0-1 0,0 0 0,-2-2 1,0 0-1,-1-1 0,19-32 0,-58 115-375,22-59 924,0 0 1,0 0-1,0 1 1,1-1-1,0 1 1,0-1-1,-1 12 1,2-16-45,1 0 1,-1 0 0,0 0 0,0 0 0,0-1 0,1 1 0,-1 0 0,0 0 0,1 0 0,-1 0 0,1-1 0,-1 1 0,1 0 0,-1 0 0,1-1 0,-1 1 0,1 0 0,0-1 0,0 1 0,1 0 0,0 0-45,0 0 1,-1-1 0,1 1-1,0-1 1,0 0-1,0 1 1,0-1 0,0 0-1,0 0 1,0 0-1,0-1 1,0 1-1,3-1 1,3-2 43,-1 1 1,0-1-1,0-1 0,0 1 1,0-1-1,-1 0 0,1-1 1,-1 0-1,0 0 0,-1 0 0,1 0 1,-1-1-1,0 0 0,0 0 1,6-11-1,2-5 36,0-1 1,-1-1-1,11-31 1,-12 21 647,8-45 0,-12 47 116,-13 53-186,-1 1-1,-17 32 1,13-32 56,2 1 0,-10 31 0,14-31-399,1 0 0,1 0 1,1 33-1,1-55-250,1-1-1,0 1 1,0-1 0,-1 1 0,1-1-1,0 1 1,0-1 0,0 1 0,0-1-1,0 1 1,0-1 0,0 1 0,0 0-1,0-1 1,0 1 0,0-1 0,0 1 0,0-1-1,1 1 1,-1-1 0,0 1 0,0-1-1,1 1 1,-1-1 0,0 0 0,0 1-1,1-1 1,-1 1 0,0-1 0,1 0-1,-1 1 1,1-1 0,-1 0 0,0 1-1,1-1 1,-1 0 0,1 0 0,-1 1-1,1-1 1,-1 0 0,1 0 0,-1 0 0,1 0-1,-1 0 1,1 1 0,-1-1 0,1 0-1,-1 0 1,1 0 0,0 0 0,-1-1-1,1 1 1,-1 0 0,1 0 0,-1 0-1,1 0 1,-1-1 0,1 1 0,-1 0-1,0 0 1,1-1 0,-1 1 0,1-1-1,2-1 45,-1 1 0,0-1 0,1-1 0,-1 1 0,0 0 0,0 0 0,-1-1-1,1 1 1,0-1 0,1-3 0,1-8-54,0 0 0,-1 1 0,-1-1 0,0 0 0,-1 0 0,0-1 0,-1 1 0,-4-26 0,4 41 0,0-1 0,0 0 0,0 0 0,0 0 0,0 0 0,-1 0 0,1 0 0,0 0 0,0 0 0,0 1 0,0-1 0,-1 0 0,1 0 0,0 0 0,0 0 0,0 0 0,-1 0 0,1 0 0,0 0 0,0 0 0,0 0 0,-1 0 0,1 0 0,0 0 0,0 0 0,0 0 0,0 0 0,-1-1 0,1 1 0,0 0 0,0 0 0,0 0 0,0 0 0,-1 0 0,1 0 0,0 0 0,0-1 0,0 1 0,0 0 0,0 0 0,0 0 0,-1 0 0,1 0 0,0-1 0,0 1 0,0 0 0,0 0 0,-4 19 0,4-18-1,0 1 0,0-1 0,0 1 1,1 0-1,-1-1 0,0 1 0,1-1 0,0 0 0,-1 1 1,1-1-1,0 1 0,-1-1 0,1 0 0,0 0 0,0 1 0,0-1 1,0 0-1,0 0 0,1 0 0,-1 0 0,0 0 0,0 0 1,3 1-1,1 0-5,0 0 1,0 0 0,0 0-1,0-1 1,1 0 0,-1 0 0,7 0-1,4 0-1,0-1-1,-1-1 0,1 0 0,18-4 1,-22 2 19,0-1 1,0 0-1,0-1 1,17-9-1,-25 12-9,-1 0-1,1 0 0,0 0 0,-1-1 1,0 1-1,1-1 0,-1 0 1,-1 0-1,1-1 0,0 1 0,-1 0 1,1-1-1,-1 0 0,0 1 0,0-1 1,2-7-1,-4 10-2,0 1 0,0-1 0,0 1 0,0-1 0,0 1 0,0-1 0,0 1 0,-1-1 0,1 1 0,0-1 0,0 1 0,0-1 0,-1 1 0,1 0 0,0-1 0,0 1 0,-1-1 0,1 1 0,0 0 0,-1-1 0,1 1 0,-1-1 0,1 1 0,-1 0 0,1 0 0,0-1 0,-1 1 0,1 0 0,-1 0 0,1 0 0,-1-1 0,1 1 0,-1 0 0,1 0 0,-1 0 0,1 0 0,-1 0 0,1 0 0,-1 0 0,1 0 0,-1 0 0,1 0 0,-1 1 0,1-1 0,-1 0 0,1 0 0,-2 1 0,-27 7 0,19-2 0,-1 1 0,1 0 0,1 0 0,-1 1 0,1 0 0,-13 17 0,17-19 0,1-1 0,-1 1 0,1 0 0,1 0 0,-1 0 0,1 0 0,0 1 0,1-1 0,-1 1 0,1 0 0,1 0 0,-1 0 0,0 7 0,3-12-43,-1 0-1,1 0 1,0 0-1,-1-1 1,1 1 0,0 0-1,0-1 1,0 1-1,0 0 1,1-1-1,-1 1 1,0-1 0,1 0-1,-1 1 1,1-1-1,-1 0 1,1 0 0,-1 0-1,1 0 1,0 0-1,0 0 1,-1 0-1,1-1 1,0 1 0,0-1-1,0 1 1,0-1-1,0 0 1,0 0 0,0 0-1,3 0 1,4 1-796,0-1 0,0 0 0,0 0 1,0-1-1,17-3 0,3-8-7633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58.8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77 1 21364,'0'0'4137,"-8"6"-410,2-2-2952,2-3-637,0 1 0,1 0 0,-1 1 1,1-1-1,0 1 0,-1-1 0,1 1 0,0 0 1,1 0-1,-1 0 0,0 1 0,1-1 0,0 1 1,0-1-1,0 1 0,0 0 0,1 0 1,-1 0-1,0 5 0,2-8-138,0-1 0,1 1 0,-1-1 0,1 1 0,0 0 0,-1-1 0,1 0 0,-1 1 0,1-1 0,0 1 0,-1-1 0,1 0 0,0 1 0,-1-1 0,1 0 0,0 0 0,0 1 0,-1-1 0,1 0 0,0 0 0,0 0 0,-1 0 0,1 0 0,0 0 0,1 0 0,29-1 0,-24 1 0,9 0-53,0 1-1,30 6 1,-44-6 49,0-1 1,0 1-1,0-1 1,-1 1-1,1-1 1,0 1-1,0 0 1,-1 0-1,1 0 1,0 0-1,-1 0 1,1 0-1,-1 1 1,1-1-1,1 3 1,-3-3 6,0 0 0,0 0 0,0 0 0,0 0-1,0 1 1,0-1 0,0 0 0,0 0 0,0 0 0,-1 0 0,1 0 0,0 0 0,-1 0 0,1 0 0,-1 0 0,1 0 0,-1 0 0,0 0 0,1 0 0,-1 0-1,0 0 1,0 0 0,1 0 0,-1-1 0,0 1 0,0 0 0,0-1 0,0 1 0,-2 0 0,-11 10 36,0-1 0,-1 0 0,-1-1 0,-25 11 1,35-18-637,1 0 0,-1-1 0,1 1 0,-1-1 0,0 0 0,-5 0 0,0-1-9193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59.6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217 107 17617,'1'-9'3272,"-1"9"-3252,1-6 737,-1 0 0,1 0 0,-1 0 1,0 0-1,-1 0 0,-1-10 0,1 14-587,1-1-1,-1 1 0,0 0 1,0 0-1,0-1 1,-1 1-1,1 0 0,0 0 1,-1 0-1,0 1 0,1-1 1,-1 0-1,0 0 0,0 1 1,0-1-1,0 1 0,0 0 1,0 0-1,0-1 1,0 1-1,-1 1 0,1-1 1,-5-1-1,2 1-141,0 0-1,0 0 1,0 0 0,0 1-1,0 0 1,-1 0 0,1 0-1,0 1 1,0-1 0,0 1-1,0 1 1,0-1 0,0 1-1,0-1 1,0 1 0,1 1-1,-1-1 1,1 1 0,-1 0-1,1 0 1,0 0 0,0 0-1,1 1 1,-1 0 0,-3 4-1,1-1-38,1 0 0,0 1-1,1 0 1,-1 0 0,1 0-1,1 0 1,0 1 0,0-1-1,0 1 1,1 0 0,1 0-1,-1 0 1,1 14 0,1-21 9,0-1 0,0 0 0,0 0 1,0 1-1,0-1 0,1 0 0,-1 0 1,0 0-1,1 1 0,-1-1 1,1 0-1,-1 0 0,1 0 0,-1 0 1,1 0-1,0 0 0,0 0 0,-1 0 1,1 0-1,0 0 0,0-1 1,0 1-1,0 0 0,0 0 0,0-1 1,2 2-1,0-1 9,1 0-1,-1 0 1,0-1-1,1 1 1,-1-1 0,0 0-1,1 0 1,-1 0 0,7-1-1,0 0 20,0-1-1,-1-1 1,1 0-1,-1 0 0,0-1 1,12-6-1,-12 5-15,2-1-10,-1 0-1,0-1 1,0 0-1,-1 0 0,0-1 1,0 0-1,14-18 0,-36 47-723,7-15 771,2 1 1,-1 0-1,1 0 1,0 1-1,0-1 0,1 1 1,0 0-1,0-1 1,1 1-1,-2 14 1,4-22-4,1 1 1,-1 0 0,1-1-1,-1 1 1,1-1 0,-1 1-1,1 0 1,-1-1 0,1 1 0,0-1-1,-1 1 1,1-1 0,0 0-1,-1 1 1,1-1 0,0 0-1,0 1 1,-1-1 0,1 0 0,0 0-1,0 0 1,0 0 0,-1 0-1,1 0 1,0 0 0,0 0-1,0 0 1,-1 0 0,1 0 0,0 0-1,0 0 1,-1-1 0,1 1-1,0 0 1,0-1 0,0 0-1,34-10 219,59-37-243,-53 25-22,43-16 0,-84 38 2,1 0 0,0 1 0,0-1 0,0 1 0,0-1 0,0 1 0,0-1 0,0 1 0,0 0 0,0-1 0,0 1 0,0 0 0,0 0 0,0 0 0,0 0 0,0 0 0,0 0 0,0 0 0,1 0 0,-1 0 0,0 0 0,0 1 0,0-1 0,0 0 0,0 1 0,0-1 0,0 1 0,0-1 0,-1 1 0,1 0 0,0-1 0,0 1 0,0 0 0,0-1 0,-1 1 0,1 0 0,0 0 0,-1 0 0,1 0 0,-1 0 0,1 0 0,-1 0 0,1 0 0,-1 0 0,0 0 0,1 0 0,-1 0 0,0 1 0,1 5 0,-1 1 0,-1-1 0,1 1 0,-1-1 0,-4 15 0,0 8 0,5-30 0,0 1 0,0-1 0,1 0 0,-1 1 0,0-1 0,0 0 0,0 1 0,1-1 0,-1 0 0,0 1 0,0-1 0,1 0 0,-1 0 0,0 1 0,0-1 0,1 0 0,-1 0 0,0 0 0,1 1 0,-1-1 0,0 0 0,1 0 0,-1 0 0,1 0 0,-1 0 0,0 0 0,1 1 0,-1-1 0,0 0 0,1 0 0,-1 0 0,1 0 0,-1-1 0,0 1 0,1 0 0,-1 0 0,0 0 0,1 0 0,-1 0 0,1 0 0,-1-1 0,0 1 0,1 0 0,-1 0 0,0 0 0,1-1 0,16-7 0,15-13 0,-25 16 0,0-1 0,1 2 0,-1-1 0,1 1 0,0 0 0,0 0 0,0 1 0,0 0 0,1 1 0,-1-1 0,10 0 0,-17 3-135,-1 0 0,1 0-1,-1 0 1,1 0 0,-1 0 0,1 0 0,-1 1-1,1-1 1,-1 0 0,1 0 0,-1 0 0,1 1-1,-1-1 1,1 0 0,-1 0 0,0 1-1,1-1 1,-1 0 0,0 1 0,1-1 0,-1 0-1,0 1 1,1-1 0,-1 1 0,0-1 0,0 1-1,1-1 1,-1 0 0,0 1 0,0-1 0,0 1-1,0-1 1,0 1 0,0-1 0,1 1 0,-1-1-1,0 1 1,-1-1 0,1 1 0,0-1 0,0 1-1,0-1 1,0 1 0,0-1 0,0 1-1,-1 0 1,1 5-2222,0 12-4850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7:00.0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76 0 18161,'0'0'10282,"-49"72"-8873,37-44-384,3 0-192,4-3-353,4-4-287,1-5-129,1-6-64,14-6-417,3-4-576,0-1-896,5-16-1987,-2-6-1665,3-8-2147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7:00.4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137 0 13261,'0'0'11691,"-3"11"-9204,-39 152 952,22-45-6509,20-101 1884,-3 17-4897,1-31 3119,-3-19 1324,0-4 3035,-2 0 0,0 0-1,-16-30 1,5 12 3126,18 38-4405,0-1-1,0 1 0,-1 0 1,1-1-1,0 1 0,0-1 0,0 1 1,0 0-1,0-1 0,0 1 1,0-1-1,0 1 0,0-1 1,0 1-1,0 0 0,0-1 0,0 1 1,0-1-1,0 1 0,0 0 1,1-1-1,-1 1 0,0-1 1,0 1-1,0 0 0,1-1 0,-1 1 1,0 0-1,0-1 0,1 1 1,-1 0-1,0-1 0,1 1 1,19-6 485,35 6-5513,-38 1 1864,5-1-1372,1-2-2130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7:00.7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81 52 4388,'0'0'24893,"-6"11"-24215,3-6-684,-41 86 945,39-79-1133,0 0 1,1 0-1,0 1 1,1-1-1,1 1 1,-2 20-1,4-32 96,0-1 0,-1 1 0,1 0 0,0-1 0,0 1 0,0-1 0,1 1 0,-1-1 0,0 1 0,0 0 0,0-1 0,0 1 0,0-1 0,1 1 0,-1-1 0,0 1 0,0-1 0,1 1 0,-1-1 0,0 1 0,1-1 0,-1 1 0,1-1 0,-1 0 0,0 1 0,1-1-1,-1 0 1,1 1 0,-1-1 0,1 0 0,-1 0 0,1 1 0,-1-1 0,1 0 0,0 0 0,-1 0 0,1 0 0,-1 1 0,1-1 0,-1 0 0,1 0 0,0 0 0,-1 0 0,1-1 0,-1 1 0,1 0 0,-1 0 0,2 0 0,26-15-6432,-4-6-1937</inkml:trace>
  <inkml:trace contextRef="#ctx0" brushRef="#br0" timeOffset="1">231 0 7783,'0'0'14062,"-4"9"-12744,-10 22-538,2 1-1,1 1 0,2 0 1,1 1-1,2 0 1,1 0-1,-1 38 0,6-50-1550,0-11-8392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7:01.1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50 17873,'0'0'13389,"26"-48"-12236,2 46-801,4 2-352,2 0 0,-1 0-705,-1 0-2690,12 4-6054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7:20.6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0 22870,'0'0'8840,"8"49"-7911,-6-17-801,-2 6-128,0 7 0,0 2 0,0-2 0,-2-5-577,-1-4-1344,0-12-289,3-8-865,-2-11-993,-1-21-11883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7:21.0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 16239,'0'0'12524,"49"-4"-12139,1 12-161,9-4-128,5-3-480,0-1-1538,-1 0-1794,-10-10-3010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7:21.4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64 1 19282,'0'0'6380,"-7"11"-3727,1-2-2220,-31 60 2150,35-63-2472,-1 0-1,1-1 1,0 1-1,1 0 0,0 0 1,0 0-1,0 0 1,0 0-1,1 0 1,0 1-1,0-1 1,2 7-1,-1-11-110,0 0 0,1 0 0,-1 0 0,0-1 0,1 1 0,-1 0 0,1-1 0,0 1 0,-1-1 0,1 0 0,0 1 0,0-1 0,0 0 0,0 0 0,0 0 0,0 0 0,0-1 0,1 1 0,-1 0 0,0-1 0,0 0 0,0 1 0,1-1 0,-1 0 0,0 0 0,1 0 0,-1-1 0,3 0 0,4 1 0,-1-1 0,1 0 0,-1 0 0,1-1 0,-1-1 0,11-3 0,-8 0 0,1-1 0,-1-1 0,0 0 0,-1 0 0,0-1 0,0-1 0,-1 1 0,0-1 0,-1-1 0,0 0 0,11-20 0,-35 103 0,14-64-530,0 1 0,1 0 0,0-1 0,1 1 0,0 0 0,0-1 0,2 15 0,-1-21 362,-1 0 1,1 0-1,-1-1 1,1 1-1,0 0 1,-1-1-1,1 1 1,0 0-1,0-1 1,0 1-1,0-1 1,0 0-1,1 1 1,-1-1-1,0 0 1,1 0-1,-1 1 1,0-1-1,1 0 1,0-1-1,-1 1 1,1 0-1,0 0 0,-1-1 1,1 1-1,0-1 1,-1 1-1,1-1 1,0 0-1,0 0 1,0 1-1,-1-1 1,1-1-1,0 1 1,0 0-1,0 0 1,-1-1-1,1 1 1,0-1-1,0 1 1,-1-1-1,1 0 1,1-1-1,22-11-7343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7:21.7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1 20211,'0'0'12268,"-6"54"-12172,18-45-737,1 0-2914,1-4-5382</inkml:trace>
  <inkml:trace contextRef="#ctx0" brushRef="#br0" timeOffset="1">21 284 24503,'0'0'8264,"54"10"-10602,-39-26-8617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7:22.6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315 32 9641,'0'0'22400,"-11"-6"-21781,4 2-611,1 1-1,-1 0 1,-1 0 0,1 0-1,0 1 1,-1 0 0,1 0-1,-1 1 1,0 0 0,0 0-1,1 1 1,-1-1-1,-15 3 1,4 3-6,1 0 0,-25 10 1,39-14-5,1 1 0,-1-1 0,1 1 1,-1 0-1,1-1 0,0 2 0,-1-1 1,1 0-1,0 1 0,0-1 0,1 1 1,-1 0-1,1 0 0,-1 0 0,1 0 1,0 0-1,0 0 0,-3 7 0,5-8-5,0-1-1,0 1 1,1-1 0,-1 1-1,0-1 1,0 0-1,1 1 1,-1-1-1,1 1 1,-1-1 0,1 0-1,0 0 1,0 1-1,-1-1 1,1 0 0,0 0-1,0 0 1,0 0-1,0 0 1,0 0-1,0 0 1,1 0 0,-1 0-1,0 0 1,0-1-1,1 1 1,-1 0-1,0-1 1,3 1 0,51 16-7,-36-13-11,-8-1-5,1 1 0,0 0 0,-1 1 0,1 0 0,-1 1-1,20 13 1,-28-16 23,0 0-1,0 0 1,0 0-1,0 1 0,-1-1 1,1 1-1,-1-1 1,0 1-1,0 0 0,-1 0 1,1-1-1,-1 1 1,1 1-1,-1-1 0,-1 0 1,1 0-1,-1 0 1,1 0-1,-1 1 0,0-1 1,-1 0-1,1 0 1,-1 0-1,-1 6 0,0-4 28,0 1-1,0-1 0,-1 1 0,0-1 0,0 0 0,0 0 1,-1 0-1,0-1 0,0 1 0,0-1 0,-1 0 0,0 0 1,0 0-1,0-1 0,-1 0 0,1 0 0,-1 0 1,-10 4-1,8-4 4,-1 0 0,0 0 0,0-1 0,0 0 1,0-1-1,0 0 0,0 0 0,-1-1 0,1-1 0,-1 1 1,1-1-1,0-1 0,-12-1 0,19 1-23,-1 1 0,0-1 0,1 0 0,-1 0 0,0 0 0,1 0 0,-1-1 0,1 1 0,-1-1 0,1 1 0,0-1 0,0 0 0,0 0 0,0 0 0,0 0 0,0 0 0,0 0 0,1-1 0,-1 1 0,1 0 0,-1-1 0,1 1 0,-1-5 0,2 6-74,0 0-1,0 0 1,0 1-1,1-1 1,-1 0-1,0 1 1,1-1-1,-1 0 1,0 1-1,1-1 1,-1 1-1,1-1 1,-1 1-1,1-1 1,-1 1-1,1-1 1,-1 1-1,1-1 1,0 1-1,-1-1 1,1 1-1,0 0 1,-1 0-1,1-1 1,0 1-1,-1 0 1,2 0-1,25-7-4495,-19 6 2658,29-9-4393,6-3-2140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7:23.4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1 22325,'0'0'9753,"0"12"-9128,-13 179-546,0-28-94,17-214 15,-1 30 0,-1 0 0,-1 0 0,-1 0 0,-1 0 0,-1-1 0,-5-27 0,9 58 0,-1-5 0,0-1 0,-1 0 0,1 0 0,1 0 0,-1 0 0,0-1 0,1 1 0,-1 0 0,1 0 0,0-1 0,0 1 0,0-1 0,0 0 0,1 1 0,-1-1 0,0 0 0,5 2 0,-1 0 0,-1-1 0,1 0 0,0-1 0,0 1 0,1-1 0,-1-1 0,0 1 0,1-1 0,-1 0 0,1 0 0,0-1 0,-1 0 0,1 0 0,-1 0 0,1-1 0,-1 0 0,1-1 0,11-3 0,-14 3 0,0 1 0,1-1 0,-1-1 0,0 1 0,0-1 0,-1 1 0,1-1 0,0 0 0,-1-1 0,0 1 0,0-1 0,0 1 0,0-1 0,0 0 0,-1 0 0,1 0 0,-1 0 0,0 0 0,-1-1 0,1 1 0,-1-1 0,0 1 0,0-1 0,0 1 0,-1-1 0,1-9 0,-1 14 0,0-1 0,0 1 0,0-1 0,0 0 0,0 1 0,0-1 0,0 0 0,0 1 0,-1-1 0,1 1 0,0-1 0,0 0 0,-1 1 0,1-1 0,0 1 0,0-1 0,-1 1 0,1-1 0,-1 1 0,1-1 0,-1 1 0,1-1 0,0 1 0,-1 0 0,0-1 0,1 1 0,-1-1 0,1 1 0,-1 0 0,1 0 0,-1-1 0,0 1 0,1 0 0,-1 0 0,1 0 0,-1 0 0,0 0 0,1 0 0,-1 0 0,0 0 0,1 0 0,-1 0 0,1 0 0,-1 0 0,0 0 0,1 0 0,-1 1 0,1-1 0,-1 0 0,0 0 0,1 1 0,-1-1 0,1 1 0,-1-1 0,1 0 0,-1 1 0,1-1 0,-1 1 0,0 0 0,-31 26 0,27-19 0,0 1 0,1 0 0,-1 0 0,2 0 0,0 0 0,0 0 0,0 1 0,1-1 0,1 1 0,0 0 0,0 15 0,1-23 0,0-1 0,1 1 0,-1-1 0,1 1 0,-1-1 0,1 1 0,0-1 0,-1 0 0,1 1 0,0-1 0,0 0 0,0 1 0,0-1 0,0 0 0,1 0 0,-1 0 0,0 0 0,0 0 0,1 0 0,-1-1 0,0 1 0,1 0 0,-1-1 0,1 1 0,-1-1 0,1 1 0,-1-1 0,1 0 0,0 1 0,-1-1 0,1 0 0,-1 0 0,1 0 0,-1 0 0,1-1 0,0 1 0,1-1 0,4 1 0,0-1 0,0 0 0,-1 0 0,1 0 0,0-1 0,-1 0 0,11-5 0,-4-1 0,-1-1 0,0 0 0,0 0 0,-1-1 0,0-1 0,-1 0 0,0 0 0,-1-1 0,15-24 0,-29 50 0,1 0 0,0 0 0,2 1 0,-1 0 0,1 17 0,2-31 0,0-1 0,0 1 0,0 0 0,0 0 0,1 0 0,-1 0 0,0 0 0,1 0 0,-1-1 0,1 1 0,-1 0 0,1 0 0,-1-1 0,1 1 0,-1 0 0,1-1 0,0 1 0,-1 0 0,1-1 0,0 1 0,0-1 0,-1 1 0,1-1 0,0 1 0,0-1 0,1 1 0,33 3 0,-28-5 0,0 1 0,1-1 0,-1 0 0,0-1 0,0 0 0,0 0 0,8-4 0,-7 1 0,0 0 0,-1-1 0,1 0 0,-2 0 0,1-1 0,-1 1 0,1-2 0,-2 1 0,1 0 0,-1-1 0,0 0 0,-1-1 0,0 1 0,0 0 0,-1-1 0,0 0 0,2-12 0,-5 21 0,0 0 0,0 1 0,0-1 0,0 0 0,-1 0 0,1 0 0,0 0 0,0 0 0,0 0 0,0 0 0,0 0 0,0 1 0,0-1 0,-1 0 0,1 0 0,0 0 0,0 0 0,0 0 0,0 0 0,0 0 0,-1 0 0,1 0 0,0 0 0,0 0 0,0 0 0,0 0 0,0 0 0,-1 0 0,1 0 0,0 0 0,0 0 0,0 0 0,0 0 0,0 0 0,-1 0 0,1 0 0,0 0 0,0-1 0,0 1 0,0 0 0,0 0 0,0 0 0,-1 0 0,1 0 0,0 0 0,0 0 0,0 0 0,0-1 0,0 1 0,0 0 0,0 0 0,0 0 0,0 0 0,0 0 0,0-1 0,0 1 0,0 0 0,0 0 0,0 0 0,0 0 0,0 0 0,0-1 0,0 1 0,0 0 0,0 0 0,-8 7 0,4-1-54,0 1 1,0-1-1,1 1 1,0-1-1,0 1 0,1 0 1,-1 0-1,2 0 0,-1 0 1,1 1-1,0-1 1,1 0-1,-1 1 0,1-1 1,1 0-1,1 12 0,-1-15-57,0 0 0,0-1-1,0 1 1,0-1 0,1 1-1,-1-1 1,1 0-1,0 0 1,0 1 0,0-1-1,0 0 1,0-1 0,1 1-1,0 0 1,-1-1-1,1 1 1,0-1 0,0 0-1,0 0 1,0 0-1,1 0 1,-1-1 0,0 1-1,1-1 1,-1 0 0,1 0-1,0 0 1,-1-1-1,1 1 1,0-1 0,-1 0-1,1 0 1,0 0 0,3-1-1,24-2-7025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7:24.5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13 181 7911,'-2'-2'10774,"4"-2"-5230,13-21-2766,-11 20-2579,43-62 3200,-44 61-3183,0 0 0,0-1 0,0 1 1,-1 0-1,1-1 0,-2 0 0,1 1 1,-1-1-1,1-11 0,-3 18-216,0-1 0,-1 1 0,1 0 0,0 0 0,0-1 0,-1 1 0,1 0 0,0 0 0,-1 0 0,1 1 0,0-1 0,0 0 0,-1 0 0,1 1 0,0-1 0,0 1 0,0-1 0,-3 2 0,-1 3 0,-1-1 0,1 1 0,0 1 0,0-1 0,1 1 0,-1 0 0,1 0 0,1 0 0,-1 1 0,1-1 0,0 1 0,-2 7 0,1-1 0,0 1 0,1-1 0,0 0 0,1 1 0,-1 21 0,4-34 0,-1 0 0,1 0 0,0 0 0,-1 0 0,1 0 0,0 0 0,-1 0 0,1-1 0,0 1 0,0 0 0,0 0 0,0-1 0,0 1 0,0-1 0,0 1 0,0-1 0,0 1 0,0-1 0,0 0 0,0 1 0,0-1 0,0 0 0,0 0 0,1 0 0,-1 0 0,0 0 0,0 0 0,0 0 0,0 0 0,0 0 0,2-1 0,40-4 0,-37 3 0,1-1 0,-1 0 0,1 0 0,-1 0 0,7-6 0,-9 6 0,0 0 0,0 0 0,1 1 0,-1-1 0,1 1 0,0 0 0,-1 1 0,1-1 0,0 1 0,6-1 0,-9 2 0,-1 0 0,1 1 0,-1-1 0,1 1 0,-1 0 0,1 0 0,-1-1 0,1 1 0,-1 0 0,0 0 0,0 0 0,1 0 0,-1 1 0,0-1 0,0 0 0,0 0 0,0 1 0,0-1 0,-1 1 0,1-1 0,0 1 0,-1-1 0,1 1 0,-1-1 0,1 1 0,-1 2 0,1-2 0,-1 0 0,1 0 0,-1 0 0,1-1 0,0 1 0,-1 0 0,1 0 0,0 0 0,0-1 0,0 1 0,1 0 0,-1-1 0,0 1 0,1-1 0,-1 0 0,1 1 0,-1-1 0,1 0 0,-1 0 0,1 0 0,0 0 0,0 0 0,-1 0 0,1-1 0,0 1 0,0 0 0,4 0 0,-1-2 0,1 0 0,-1 0 0,0-1 0,1 1 0,-1-1 0,0 0 0,0 0 0,0-1 0,-1 0 0,1 0 0,0 0 0,7-7 0,-9 7 0,1-1 0,0 1 0,0 0 0,0 1 0,0-1 0,0 1 0,0-1 0,1 1 0,-1 1 0,1-1 0,0 1 0,-1-1 0,1 1 0,0 1 0,0-1 0,0 1 0,0-1 0,8 2 0,-12 0 0,1 0 0,0 0 0,-1 0 0,1 0 0,-1 0 0,1 0 0,-1 0 0,1 1 0,-1-1 0,0 1 0,1-1 0,-1 1 0,0-1 0,0 1 0,0 0 0,-1-1 0,1 1 0,0 0 0,-1 0 0,1 0 0,0 3 0,-1-3 0,1 0 0,-1 0 0,1 0 0,-1 0 0,1-1 0,0 1 0,0 0 0,0-1 0,0 1 0,0 0 0,0-1 0,0 1 0,0-1 0,1 0 0,-1 1 0,0-1 0,1 0 0,1 1 0,0-1-114,-1-1 1,1 0-1,-1-1 1,0 1-1,1 0 1,-1-1-1,0 1 1,1-1-1,-1 1 0,0-1 1,0 0-1,1 0 1,-1 0-1,0-1 1,0 1-1,0 0 0,0-1 1,-1 1-1,4-4 1,-4 4-408,11-8-8186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7:25.5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40 250 12716,'0'0'4073,"6"-12"-1110,5-11-1575,36-78 5768,-42 88-6411,0 0 0,-1-1 1,-1 1-1,0-1 0,3-28 0,-6 42-745,0 0 0,0 0 0,0 0 0,0-1 0,0 1 0,0 0 0,0 0 0,0 0 0,0-1 0,0 1 0,0 0 0,0 0 0,0 0 0,0 0 0,-1-1 0,1 1 0,0 0 0,0 0 0,0 0 0,0 0 0,0 0 0,0-1 0,0 1 0,-1 0 0,1 0 0,0 0 0,0 0 0,0 0 0,0 0 0,0 0 0,-1 0 0,1-1 0,0 1 0,0 0 0,0 0 0,0 0 0,-1 0 0,1 0 0,0 0 0,0 0 0,0 0 0,-1 0 0,1 0 0,0 0 0,0 0 0,0 0 0,0 0 0,-1 0 0,1 0 0,0 1 0,0-1 0,-14 8 0,-8 12 0,6 1 0,1 1 0,-17 33 0,28-48 0,0 0 0,1 1 0,0-1 0,0 1 0,1 0 0,0 0 0,1-1 0,0 1 0,0 0 0,0 1 0,1-1 0,1 10 0,0-16 0,-1-1 0,1 1 0,0-1 0,-1 1 0,1-1 0,0 1 0,0-1 0,0 0 0,0 0 0,0 1 0,1-1 0,-1 0 0,0 0 0,1 0 0,-1 0 0,0 0 0,1-1 0,-1 1 0,1 0 0,-1-1 0,1 1 0,-1-1 0,1 1 0,0-1 0,-1 0 0,1 0 0,0 0 0,1 0 0,51-1 0,-50 0 0,13-2 0,1 0 0,-1-1 0,-1-1 0,1-1 0,-1 0 0,0-1 0,0-1 0,0 0 0,-2-1 0,23-17 0,-22 6 0,-15 20 0,0 0 0,0-1 0,0 1 0,0 0 0,0-1 0,0 1 0,0 0 0,0-1 0,0 1 0,0 0 0,0-1 0,0 1 0,0 0 0,0-1 0,0 1 0,0 0 0,-1 0 0,1-1 0,0 1 0,0 0 0,0-1 0,-1 1 0,1 0 0,0 0 0,0-1 0,0 1 0,-1 0 0,1 0 0,0 0 0,-1-1 0,1 1 0,0 0 0,0 0 0,-1 0 0,-2-1 0,1 1 0,0 0 0,0 0 0,0 0 0,0 0 0,-1 0 0,1 0 0,0 0 0,0 1 0,0-1 0,0 1 0,0 0 0,0 0 0,0 0 0,0-1 0,-4 4 0,-14 10 0,0 1 0,-31 31 0,59-53 0,0 0 0,0 1 0,1 0 0,0 0 0,0 1 0,0 0 0,1 1 0,-1 0 0,1 0 0,20-4 0,-30 8 0,1 0 0,-1 0 0,1 0 0,0 0 0,-1 1 0,1-1 0,0 0 0,-1 0 0,1 1 0,-1-1 0,1 0 0,-1 1 0,1-1 0,-1 0 0,1 1 0,-1-1 0,1 1 0,-1-1 0,0 1 0,1-1 0,-1 1 0,1-1 0,-1 1 0,0 0 0,0-1 0,1 1 0,-1-1 0,0 1 0,0 0 0,0-1 0,0 1 0,0-1 0,0 1 0,0 0 0,0 33 0,1 2 0,1-37 0,-1 0 0,1 0 0,-1 0 0,1 0 0,-1 0 0,1 0 0,-1-1 0,0 1 0,0 0 0,0-1 0,1 1 0,-2-1 0,1 1 0,2-4 0,-2 2-256,-1 3-84,1-1 0,-1 0 0,0 1 0,1-1 0,-1 0 0,0 0 0,0 1 0,0-1 0,1 0 0,-1 0 0,0 0 0,0 1 0,0-1 0,0 0 0,0 0-1,0 0 1,-1 1 0,1-1 0,0 0 0,0 0 0,0 0 0,-1 0 0,-2-5-6829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7:26.3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105 302 5701,'0'0'14612,"4"-10"-12461,0 1-1968,19-50 3903,-21 54-3623,-1 1 0,0-1 0,0 0-1,0 1 1,0-1 0,-1 0 0,0 0-1,0 0 1,0 1 0,-1-1 0,-1-8 0,1 11-446,0 1 1,0 0 0,0 0 0,0-1 0,-1 1 0,1 0 0,0 0 0,-1 0 0,1 0 0,0 0-1,-1 1 1,1-1 0,-1 0 0,1 1 0,-1-1 0,0 1 0,1-1 0,-1 1 0,0 0 0,1 0-1,-1 0 1,1 0 0,-1 0 0,0 0 0,1 0 0,-1 0 0,0 1 0,-1 0 0,-1-1-30,0 1 0,0 0 0,0 0 1,0 0-1,1 0 0,-1 1 0,0 0 1,1-1-1,-1 1 0,-5 5 0,3 1 0,1 0 0,-1 0-1,2 0 1,-1 1 0,1 0-1,0 0 1,1 0-1,0 0 1,1 1 0,0-1-1,0 1 1,1 0 0,0-1-1,1 1 1,1 10 0,-2-19 13,1 1 0,0-1 1,0 1-1,0-1 0,0 1 0,0-1 1,0 0-1,1 1 0,-1-1 1,0 1-1,1-1 0,-1 1 0,1-1 1,0 0-1,-1 0 0,1 1 1,0-1-1,0 0 0,0 0 0,0 0 1,0 0-1,0 0 0,0 0 1,0 0-1,0 0 0,0 0 0,0 0 1,1 0-1,-1-1 0,0 1 1,1-1-1,-1 1 0,0-1 0,1 1 1,-1-1-1,1 0 0,-1 0 0,1 0 1,-1 0-1,1 0 0,-1 0 1,0 0-1,1 0 0,2-1 0,2 0 20,-1-1 0,1 1 0,0-1 0,-1 0 0,1-1 0,-1 0 0,0 0 0,0 0 0,10-7 0,0-5-18,-1 0 0,0 0 1,-1-1-1,-1-1 0,0 0 1,-2-1-1,11-21 0,-2-6-5,25-83-1,-78 229 3,20-65 0,1 1 0,3 0 0,0 1 0,-4 46 0,14-83 1,-1 1 0,1-1 1,0 0-1,0 1 0,0-1 0,0 0 0,0 1 1,0-1-1,0 1 0,1-1 0,-1 0 0,0 1 1,1-1-1,-1 0 0,1 0 0,0 1 0,-1-1 1,1 0-1,0 0 0,0 0 0,-1 0 0,1 1 1,0-1-1,0-1 0,0 1 0,0 0 0,1 0 1,-1 0-1,1 0 0,1 0-13,0-1 0,0 1 0,0-1 0,0 0 0,-1 0 0,1 0 0,0 0 0,0 0 0,0-1 0,0 0 0,0 1 0,-1-1 0,1 0 0,2-1 0,29-19-2361,-5-7-4527,-14 11-595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7:26.8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0 218 15503,'0'0'15759,"11"-5"-14729,76-36-612,-78 36-412,-1 0 0,1-1 1,-1 0-1,0 0 0,0 0 1,-1-1-1,0 0 1,12-16-1,-19 23-6,1-1 0,-1 1 0,1-1 0,-1 0 0,1 1 0,-1-1 0,0 0 0,1 1 0,-1-1 0,0 0 0,0 0 0,1 1 0,-1-1 0,0 0 0,0 0 0,0 1 0,0-1 0,0 0 0,0 0 0,0 0 0,0 1 0,0-1 0,-1-1 0,-13 4 0,-20 19 0,28-14 0,0-1 0,1 2 0,-1-1 0,1 1 0,1 0 0,-1 0 0,1 0 0,1 0 0,0 1 0,0-1 0,0 1 0,1 0 0,1 0 0,-1 0 0,1 11 0,1-19 0,1 0 0,0 0 0,-1 0 0,1 0 0,-1 0 0,1 0 0,0 0 0,0-1 0,-1 1 0,1 0 0,0-1 0,0 1 0,0 0 0,0-1 0,0 1 0,0-1 0,0 1 0,0-1 0,0 0 0,0 1 0,0-1 0,0 0 0,0 0 0,0 0 0,0 0 0,1 0 0,-1 0 0,0 0 0,2 0 0,36-3 0,-20-3 0,-1 0 0,0-1 0,-1 0 0,18-11 0,36-15 0,-70 32 0,0 1 0,-1 0 0,1 0 0,-1-1 0,1 1 0,-1 0 0,1-1 0,-1 1 0,1-1 0,-1 1 0,0 0 0,1-1 0,-1 1 0,1-1 0,-1 1 0,0-1 0,1 1 0,-1-1 0,0 0 0,0 1 0,0-1 0,1 1 0,-1-1 0,0 0 0,0 1 0,0-1 0,0 1 0,0-1 0,0 0 0,0 1 0,0-1 0,0 1 0,0-1 0,0 0 0,-1 1 0,1-1 0,0 1 0,0-1 0,-1 1 0,1-1 0,0 1 0,-1-1 0,0 0 0,-19-27 0,13 20 0,3 3 0,0 0 0,0 0 0,1 0 0,-1 0 0,1 0 0,0-1 0,0 0 0,1 1 0,-1-1 0,1 0 0,-2-11 0,5 17 0,-1-1 0,0 0 0,0 1 0,1-1 0,-1 1 0,1-1 0,-1 1 0,0-1 0,1 1 0,-1-1 0,1 1 0,-1-1 0,1 1 0,0 0 0,-1-1 0,1 1 0,-1 0 0,1-1 0,0 1 0,-1 0 0,1 0 0,0 0 0,-1-1 0,1 1 0,0 0 0,-1 0 0,2 0 0,25-2 0,-21 2 0,124-9-1790,-42-3-3253,-26-2-6445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7:27.7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0 11627,'0'0'18524,"-1"11"-18033,-2 18-282,-1-1 34,1 1 1,3 49 0,0-77-233,1 1 0,-1-1 0,1 0 1,-1 0-1,1 0 0,-1 0 0,1 0 0,0 0 0,-1 0 1,1 0-1,0 0 0,0 0 0,0 0 0,0 0 1,0-1-1,0 1 0,0 0 0,0-1 0,0 1 0,0 0 1,0-1-1,1 0 0,-1 1 0,0-1 0,0 0 0,0 1 1,1-1-1,-1 0 0,0 0 0,0 0 0,1 0 0,-1 0 1,0 0-1,0 0 0,1-1 0,-1 1 0,0 0 1,0-1-1,0 1 0,2-2 0,5 0 78,-1 0 0,0-1 0,0 0 1,0 0-1,10-7 0,-4 0-53,-1 0 0,0-1 1,-1-1-1,19-23 0,12-15-25,-58 104-257,5-28 265,4-10 13,1 0 1,1 0-1,0 0 1,1 1-1,0 0 1,-1 24-1,5-40-32,0 0 0,0 0 0,0 0 0,0-1 0,0 1 0,0 0 0,0 0 0,0 0 0,0 0 0,0 0 0,1-1 0,-1 1 0,0 0 0,1 0 0,-1 0 0,1-1 0,-1 1 0,1 0 0,-1-1 0,1 1 0,-1 0 0,1-1 0,0 1 0,-1-1 0,1 1 0,0-1 0,-1 1 0,1-1 0,0 1 0,0-1 0,-1 0 0,2 1 0,1-1 0,0 0 0,0 0 0,-1 0 0,1 0 0,-1 0 0,1-1 0,0 1 0,-1-1 0,1 0 0,4-2 0,6-3 0,-1-1 0,1 0 0,11-10 0,-3 0 0,-17 13 0,0-1 0,1 1 0,-1 0 0,1 1 0,0-1 0,0 1 0,0 0 0,0 0 0,1 1 0,-1-1 0,1 1 0,6-1 0,-11 3 0,-1 1 0,1-1 0,-1 1 0,1-1 0,-1 1 0,1 0 0,-1-1 0,1 1 0,-1 0 0,0-1 0,1 1 0,-1 0 0,0-1 0,1 1 0,-1 0 0,0 0 0,0-1 0,0 1 0,0 0 0,0 0 0,0-1 0,0 1 0,0 0 0,0 1 0,0 29 0,-1-23 0,-2 50 0,7-59 0,0-1 0,0 1 0,0-1 0,0 1 0,-1-1 0,1 0 0,-1 0 0,1-1 0,2-2 0,80-51 0,-77 51 0,0 0 0,1 1 0,-1 0 0,1 1 0,0 0 0,0 0 0,19-1 0,-28 4-38,1 0-1,-1 0 1,0 0-1,0 0 1,0 0-1,0 0 1,0 1-1,0-1 1,0 0-1,1 1 1,-1-1-1,0 1 1,0-1-1,-1 1 1,1-1 0,0 1-1,0 0 1,0 0-1,0-1 1,0 1-1,-1 0 1,1 0-1,0 0 1,-1 0-1,1 0 1,-1 0-1,1 0 1,-1 0-1,1 0 1,-1 0 0,0 0-1,1 0 1,-1 0-1,0 1 1,0-1-1,0 0 1,0 0-1,0 0 1,0 0-1,0 2 1,-9 52-3705,7-39 337,28-55 265,-9 9-4274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7:28.8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82 0 15535,'0'0'10692,"0"12"-8321,-1 10-1565,-2 0 0,0 0 0,-2 0 0,-10 32 0,1-14-771,2-1 0,1 2-1,-6 58 1,18-95-35,4-11 0,4-14 0,-5 6 0,-1-1 0,0 1 0,-1-1 0,-1 0 0,0 0 0,-1 0 0,-3-18 0,1 42 0,2-6 0,-1-1 0,1 1 0,-1 0 0,1-1 0,-1 1 0,1 0 0,0-1 0,0 1 0,0 0 0,0-1 0,0 1 0,0 0 0,1 0 0,-1-1 0,0 1 0,1 0 0,0-1 0,-1 1 0,1-1 0,0 1 0,0-1 0,1 3 0,2-1 0,0 0 0,1 0 0,-1 0 0,1 0 0,0-1 0,0 0 0,0 0 0,0 0 0,0-1 0,0 1 0,0-1 0,1 0 0,-1-1 0,0 1 0,1-1 0,-1 0 0,0-1 0,1 1 0,-1-1 0,0 0 0,9-3 0,-10 3 0,0 1 0,0-1 0,1-1 0,-1 1 0,0-1 0,0 1 0,0-1 0,-1 0 0,1 0 0,0-1 0,-1 1 0,0-1 0,1 0 0,-1 0 0,0 0 0,0 0 0,-1-1 0,1 1 0,-1-1 0,1 1 0,-1-1 0,0 0 0,0 0 0,-1 0 0,0 0 0,3-8 0,-4 11 0,0 0 0,0 1 0,0-1 0,0 0 0,0 1 0,-1-1 0,1 1 0,0-1 0,0 0 0,0 1 0,-1-1 0,1 1 0,0-1 0,0 0 0,-1 1 0,1-1 0,-1 1 0,1-1 0,0 1 0,-1-1 0,1 1 0,-1 0 0,1-1 0,-1 1 0,1-1 0,-1 1 0,0 0 0,1 0 0,-1-1 0,1 1 0,-1 0 0,0 0 0,1 0 0,-1-1 0,1 1 0,-1 0 0,0 0 0,1 0 0,-1 0 0,0 0 0,1 0 0,-1 1 0,0-1 0,1 0 0,-1 0 0,1 0 0,-1 0 0,0 1 0,1-1 0,-1 0 0,0 1 0,-32 18 0,-16 37 0,46-51 0,0-1 0,0 1 0,1 0 0,-1 0 0,1 0 0,0 0 0,0 1 0,1-1 0,-1 0 0,1 1 0,0 6 0,2-12 0,0 1 0,0 0 0,1 0 0,-1-1 0,0 1 0,0-1 0,1 1 0,-1-1 0,0 0 0,1 1 0,-1-1 0,1 0 0,-1 0 0,0 0 0,1 0 0,-1 0 0,1 0 0,-1-1 0,0 1 0,1 0 0,2-2 0,12-3 0,0 0 0,0-2 0,-1 0 0,0-1 0,20-13 0,39-19 0,-71 38 0,0 1 0,1-1 0,0 1 0,-1-1 0,1 1 0,0 0 0,-1 1 0,1-1 0,0 1 0,0-1 0,0 1 0,-1 0 0,7 1 0,-8 0 0,-1 1 0,1-1 0,-1 0 0,1 1 0,-1-1 0,0 1 0,0 0 0,1-1 0,-1 1 0,0 0 0,0 0 0,-1-1 0,1 1 0,0 0 0,-1 0 0,1 0 0,-1 0 0,1 0 0,-1 0 0,0 0 0,0 0 0,0 0 0,0 0 0,0 0 0,-1 4 0,1 15 0,1-14 0,-1 1 0,0-1 0,0 1 0,0-1 0,-1 0 0,0 1 0,-1-1 0,1 0 0,-2 0 0,1 0 0,-7 13 0,6-18 0,3-8 0,4-21 0,10-36 0,-11 52 0,1 1 0,0 0 0,0 0 0,1 0 0,0 0 0,1 1 0,0 0 0,13-16 0,-14 21 0,-1 0 0,1 0 0,0 0 0,0 0 0,1 1 0,-1 0 0,1 0 0,0 1 0,0 0 0,-1-1 0,2 2 0,-1-1 0,0 1 0,0 0 0,0 0 0,13 1 0,-17 0 0,0 0 0,0 0 0,0 0 0,0 0 0,0 0 0,0 0 0,0 1 0,0-1 0,0 1 0,0-1 0,0 1 0,-1 0 0,1 0 0,0 0 0,0 0 0,-1 0 0,1 0 0,0 1 0,-1-1 0,0 0 0,1 1 0,-1-1 0,2 3 0,-2 0 0,1-1 0,-1 0 0,-1 0 0,1 1 0,0-1 0,-1 0 0,1 1 0,-1-1 0,0 1 0,0-1 0,-1 0 0,1 1 0,-1-1 0,0 4 0,-2 1 0,0 1 0,0-1 0,-1 0 0,0-1 0,-1 1 0,-9 12 0,-5 10 0,63-63 0,-17 8 0,-15 13 0,1 0 0,0 1 0,0 1 0,29-17 0,-42 27 0,1 0 0,-1-1 0,0 1 0,0 0 0,1 0 0,-1 0 0,0 0 0,0 0 0,1 0 0,-1 0 0,0 0 0,1-1 0,-1 1 0,0 0 0,1 0 0,-1 0 0,0 0 0,1 1 0,-1-1 0,0 0 0,0 0 0,1 0 0,-1 0 0,0 0 0,1 0 0,-1 0 0,0 0 0,0 1 0,1-1 0,-1 0 0,0 0 0,0 0 0,1 1 0,-1-1 0,0 0 0,0 0 0,0 1 0,0-1 0,1 0 0,-1 0 0,0 1 0,0-1 0,0 1 0,1 19 0,-11 21 0,-4-15 0,-6 18 0,31-49-1149,4-6-3932,11-11-4416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7:29.5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1 110 10570,'3'2'11824,"5"1"-5577,45 12-2890,-41-13-3291,-1-1 0,1 0-1,0-1 1,0 0 0,0-1-1,0 0 1,0-1 0,0 0-1,13-5 1,-21 6-62,1 0 0,-1-1-1,-1 0 1,1 0 0,0 0 0,0 0 0,-1-1 0,1 1 0,-1-1 0,0 0-1,0 0 1,0 0 0,0-1 0,0 1 0,-1 0 0,1-1 0,-1 0-1,0 0 1,0 0 0,-1 0 0,1 0 0,-1 0 0,0 0 0,0 0 0,0 0-1,0-1 1,-1 1 0,0-6 0,0 9-4,0 0 0,-1 0 0,1-1 0,-1 1 0,1 0 0,-1 0 0,1 0 0,-1 0 0,0 0 0,1 0 0,-1 0 0,0 0 0,0 0 0,0 0 0,0 1 0,0-1 0,0 0 0,0 0 0,0 1 0,0-1 0,0 1 0,0-1 0,0 1 0,-1-1 0,1 1 0,0 0 0,0 0 0,0-1 0,-1 1 0,1 0 0,0 0 0,0 0 0,-1 0 0,1 0 0,0 1 0,0-1 0,0 0 0,-1 1 0,0-1 0,-4 1 0,0 0 0,0 1 0,0-1 0,0 1 0,0 0 0,-11 6 0,7-1 0,0 0 0,0 1 0,1 1 0,0 0 0,1 0 0,-14 20 0,18-24 0,0 1 0,1-1 0,0 1 0,0 0 0,1-1 0,-1 1 0,1 0 0,1 1 0,-1-1 0,1 0 0,0 1 0,0-1 0,1 0 0,0 1 0,0 7 0,1-12-1,0-1 0,0 1 1,0-1-1,0 1 0,0-1 0,1 0 1,-1 0-1,0 1 0,0-1 0,1 0 0,-1 0 1,1 0-1,-1 0 0,1 0 0,0-1 1,-1 1-1,1 0 0,0-1 0,-1 1 0,1-1 1,0 0-1,0 0 0,-1 1 0,1-1 1,0 0-1,0 0 0,-1-1 0,1 1 1,0 0-1,3-2 0,4 2-180,0-2 0,0 1 0,0-1 0,16-7 0,-9 1-1759,0 0-1,-1-2 1,18-13-1,-17 9-1938,0 0 0,20-23-1,-3-5-7085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7:30.2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189 0 7751,'0'0'17195,"-8"1"-14846,3-1-2218,1 0 1,0 1-1,0 0 0,0 0 1,1 0-1,-1 0 0,0 1 1,0 0-1,1-1 0,-1 1 1,0 0-1,1 1 0,0-1 1,0 1-1,0 0 0,0-1 1,0 1-1,0 0 0,1 1 1,-1-1-1,1 0 0,0 1 1,0-1-1,-2 6 0,-60 109 1180,58-105-1201,1 0-1,0 1 1,0-1 0,2 1 0,0 0-1,0 0 1,0 20 0,3-33-110,0 0 0,0 0 0,0 0 0,0 0 0,0-1 0,0 1 0,0 0 0,1 0 0,-1 0 0,0 0 0,1 0 0,-1-1 0,0 1 0,1 0 0,-1 0 0,1 0 0,0-1 0,-1 1 0,1 0 0,0-1 0,-1 1 0,1-1 0,0 1 0,-1-1 0,1 1 0,0-1 0,0 1 0,0-1 0,0 0 0,1 1 0,1 0 0,1-1 0,-1 1 0,1-1 0,0 0 0,-1 0 0,1 0 0,-1-1 0,5 0 0,6-2 0,0-1 0,-1 0 0,16-7 0,-13 3 0,-8 4 0,0 0 0,0 0 0,0 1 0,0 0 0,1 1 0,14-3 0,-22 5 0,0 1 0,0-1 0,0 1 0,0 0 0,0-1 0,0 1 0,-1 0 0,1 0 0,0-1 0,0 1 0,-1 0 0,1 0 0,-1 0 0,1 0 0,-1 0 0,1 0 0,-1 0 0,0 0 0,1 0 0,-1 0 0,0 0 0,0 0 0,0 0 0,0 0 0,0 0 0,0 0 0,0 1 0,0 1 0,-1 45 0,1-36 0,0-11 0,0 0 0,-1 1 0,1-1 0,0 0 0,1 0 0,-1 1 0,0-1 0,0 0 0,0 0 0,1 1 0,-1-1 0,1 0 0,-1 0 0,1 0 0,-1 1 0,1-1 0,0 0 0,-1 0 0,1 0 0,0 0 0,1 1 0,0-2 0,-1 1 0,1-1 0,-1 0 0,1 0 0,0 1 0,-1-1 0,1 0 0,0 0 0,-1-1 0,1 1 0,-1 0 0,1-1 0,0 1 0,-1-1 0,1 1 0,-1-1 0,1 1 0,1-2 0,17-9 0,1 0 0,33-25 0,-38 23 0,2 1 0,-1 1 0,2 1 0,22-10 0,-41 20 0,1 1 0,-1-1 0,0 0 0,0 0 0,1 0 0,-1 1 0,0-1 0,0 0 0,0 1 0,1-1 0,-1 0 0,0 1 0,0-1 0,0 0 0,0 1 0,0-1 0,1 0 0,-1 1 0,0-1 0,0 0 0,0 1 0,0-1 0,0 0 0,0 1 0,0-1 0,0 0 0,0 1 0,-1-1 0,1 0 0,0 1 0,0-1 0,0 0 0,0 1 0,0-1 0,0 0 0,-1 1 0,1-1 0,-5 16 0,-21 37 0,26-53 0,0 0 0,0 1 0,0-1 0,0 0 0,1 0 0,-1 0 0,0 0 0,0 1 0,0-1 0,0 0 0,0 0 0,0 0 0,0 0 0,0 0 0,0 1 0,1-1 0,-1 0 0,0 0 0,0 0 0,0 0 0,0 0 0,0 0 0,1 0 0,-1 0 0,0 1 0,0-1 0,0 0 0,0 0 0,1 0 0,-1 0 0,0 0 0,0 0 0,0 0 0,1 0 0,-1 0 0,0 0 0,0 0 0,0 0 0,0 0 0,1 0 0,-1 0 0,0 0 0,0-1 0,0 1 0,0 0 0,1 0 0,-1 0 0,0 0 0,0 0 0,0 0 0,0 0 0,0 0 0,1-1 0,-1 1 0,0 0 0,11-4 0,32-26 0,-34 22 0,1 1 0,0 0 0,0 0 0,1 1 0,0 1 0,0 0 0,22-7 0,-32 12 0,-1 0 0,1 0 0,-1 0 0,0 0 0,1 0 0,-1 0 0,1 0 0,-1 1 0,0-1 0,1 0 0,-1 0 0,1 0 0,-1 1 0,0-1 0,1 0 0,-1 0 0,0 1 0,0-1 0,1 0 0,-1 1 0,0-1 0,0 1 0,1-1 0,-1 0 0,0 1 0,0-1 0,0 0 0,1 1 0,-1-1 0,0 1 0,0-1 0,0 1 0,0-1 0,0 0 0,0 1 0,0-1 0,0 1 0,0-1 0,0 1 0,0-1 0,-1 1 0,0 15 0,0-16 0,-33 78 0,34-78 0,0 0 0,0 0 0,0 0 0,0 1 0,0-1 0,0 0 0,0 0 0,0 0 0,0 0 0,0 1 0,0-1 0,0 0 0,0 0 0,0 0 0,0 0 0,1 0 0,-1 1 0,0-1 0,0 0 0,0 0 0,0 0 0,0 0 0,0 0 0,1 0 0,-1 0 0,0 1 0,0-1 0,0 0 0,0 0 0,1 0 0,-1 0 0,0 0 0,0 0 0,0 0 0,0 0 0,1 0 0,-1 0 0,0 0 0,0 0 0,0 0 0,0 0 0,1 0 0,-1 0 0,0 0 0,0 0 0,0-1 0,0 1 0,1 0 0,-1 0 0,0 0 0,0 0 0,0 0 0,0 0 0,1 0 0,8-4 0,31-19 0,-27 15 0,0-1 0,1 2 0,0 0 0,0 0 0,1 1 0,0 1 0,0 0 0,0 2 0,1-1 0,18 0 0,-33 4-26,0 0 1,-1 0-1,1 0 0,0 1 0,0-1 1,0 0-1,-1 1 0,1-1 0,0 1 1,0-1-1,-1 1 0,1-1 0,0 1 1,-1-1-1,1 1 0,0 0 1,-1-1-1,1 1 0,-1 0 0,1-1 1,-1 1-1,1 0 0,-1 0 0,0-1 1,1 1-1,-1 0 0,0 0 0,0 0 1,0 0-1,1 0 0,-1-1 1,0 1-1,0 0 0,0 0 0,0 0 1,-1 0-1,1 0 0,0 1 0,0-1-157,0 0-1,0 1 0,-1-1 1,1 1-1,0-1 1,-1 0-1,1 1 0,-1-1 1,1 1-1,-1-1 0,0 0 1,1 0-1,-1 0 0,0 1 1,0-1-1,0 0 0,0 0 1,0 0-1,0 0 1,0 0-1,0 0 0,0-1 1,-1 1-1,0 1 0,-7-1-8571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7:31.3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70 130 6854,'-5'3'16655,"-1"2"-9943,22-2-5645,-7-3-1000,1 1 1,-1-1-1,1-1 0,-1 1 0,1-2 1,-1 1-1,0-1 0,1-1 0,-1 0 0,0 0 1,0 0-1,-1-2 0,1 1 0,-1-1 0,0 0 1,0 0-1,-1-1 0,1 0 0,-1-1 1,-1 1-1,13-16 0,-18 21-67,0-1 0,0 1 0,0 0 0,0-1 0,0 1 0,0-1 0,-1 1 0,1-1 0,0 0 0,-1 1 0,1-1 0,-1 0 0,0 1 0,1-1 0,-1 0 0,0 0 0,0 1 0,0-1 0,0 0 0,0 0 0,-1-2 0,0 3 0,0 0 0,0 0 0,0 0 0,0 0 0,0 0 0,0 0 0,0 0 0,0 0 0,0 1 0,0-1 0,-1 0 0,1 1 0,0-1 0,-1 1 0,1-1 0,0 1 0,-1 0 0,1 0 0,0-1 0,-3 1 0,-3 0 0,1 0 0,-1 0 0,0 1 0,1-1 0,-1 1 0,0 1 0,1 0 0,-1 0 0,1 0 0,-6 3 0,-6 6 0,1 0 0,0 2 0,0-1 0,2 2 0,0 0 0,0 1 0,1 1 0,1 0 0,1 1 0,-12 20 0,24-37 0,0 1 0,-1-1 0,1 0 0,0 0 0,0 1 0,0-1 0,-1 0 0,1 1 0,0-1 0,0 0 0,0 1 0,0-1 0,0 0 0,0 1 0,0-1 0,-1 0 0,1 1 0,0-1 0,0 1 0,0-1 0,0 0 0,1 1 0,-1-1 0,0 0 0,0 1 0,0-1 0,0 0 0,0 1 0,0-1 0,0 0 0,1 1 0,-1-1 0,0 0 0,0 1 0,0-1 0,1 0 0,-1 0 0,0 1 0,1-1 0,-1 0 0,18 0 0,22-15 0,8-11 0,-34 17 0,0 0 0,1 1 0,0 1 0,1 1 0,-1 0 0,24-5 0,-38 11 0,0 0 0,-1 0 0,1 0 0,0 0 0,0 0 0,-1 0 0,1 0 0,0 1 0,-1-1 0,1 0 0,0 1 0,-1-1 0,1 0 0,-1 1 0,1-1 0,0 1 0,-1-1 0,1 1 0,-1-1 0,1 1 0,-1-1 0,1 1 0,-1-1 0,0 1 0,1 0 0,-1-1 0,0 1 0,1 0 0,-1-1 0,0 1 0,0 0 0,0-1 0,0 1 0,0 0 0,0 0 0,0 0 0,2 38 0,-1-14 0,0-23 0,-1 0 0,1-1 0,0 1 0,-1 0 0,1-1 0,0 1 0,0 0 0,0-1 0,0 1 0,1-1 0,-1 0 0,0 1 0,0-1 0,1 0 0,-1 0 0,1 0 0,0 0 0,-1 0 0,1 0 0,-1 0 0,1 0 0,0-1 0,0 1 0,0-1 0,-1 1 0,1-1 0,0 0 0,0 1 0,0-1 0,0 0 0,0 0 0,-1-1 0,1 1 0,0 0 0,0 0 0,0-1 0,0 0 0,-1 1 0,3-2 0,7-1 0,0-1 0,-1 0 0,1 0 0,-1-2 0,10-5 0,19-19 0,-29 22 0,-1 1 0,1 0 0,0 0 0,16-7 0,-26 14 0,0 0 0,1 0 0,-1 0 0,0 0 0,0-1 0,1 1 0,-1 0 0,0 0 0,0 0 0,0 0 0,1 0 0,-1 0 0,0 0 0,0 0 0,0 1 0,1-1 0,-1 0 0,0 0 0,0 0 0,0 0 0,1 0 0,-1 0 0,0 0 0,0 0 0,0 0 0,1 1 0,-1-1 0,0 0 0,0 0 0,0 0 0,0 0 0,0 1 0,1-1 0,-1 0 0,0 0 0,0 0 0,0 1 0,0-1 0,0 0 0,0 0 0,0 0 0,0 1 0,0-1 0,0 0 0,0 0 0,0 1 0,0-1 0,0 0 0,-1 19 0,-7 16 0,5-2 164,10-26-328,9-17-493,-10 3-4601,-1-1-8558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1:28.7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 69 8872,'0'0'16395,"8"-6"-14281,8-4-1312,0 0 0,0 1 1,21-9-1,-32 16-666,1-1 0,0 1 0,0 0 0,0 0 1,1 1-1,-1-1 0,0 1 0,1 1 0,-1-1 0,1 1 0,-1 1 0,0-1 0,1 1 0,-1 0 0,8 2 0,-13-3-136,0 1 0,0-1 0,0 1 0,0-1 0,-1 1 0,1 0 0,0-1 0,0 1 0,0 0 0,-1 0 0,1-1 0,0 1 0,-1 0 0,1 0 0,-1 0 0,1 0 0,-1 0 0,1 0 0,-1 0 0,1 0 0,-1 0 0,0 0 0,0 0 0,0 0 0,1 1 0,-9 31 0,3-22 0,-1-1 0,-1 1 0,-11 14 0,-115 115 0,23-28 0,107-109 0,0 0 0,0 0 0,1 1 0,-1-1 0,1 1 0,0 0 0,0 0 0,0 0 0,1 0 0,-2 5 0,3-8 0,0 0 0,0-1 0,0 1 0,0 0 0,0 0 0,0 0 0,0-1 0,0 1 0,0 0 0,0 0 0,1-1 0,-1 1 0,0 0 0,1 0 0,-1-1 0,0 1 0,1 0 0,-1-1 0,1 1 0,-1 0 0,2 0 0,0 0 0,-1 0 0,1 0 0,0 0 0,-1 0 0,1-1 0,0 1 0,0-1 0,0 1 0,0-1 0,0 0 0,0 1 0,3-1 0,14-1 12,1 0 1,-1-1-1,0-1 1,0-1-1,33-10 1,88-43-387,-137 56 119,8-5-1610,-10-2-3318,-2 0-2461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1:29.0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 15535,'0'0'14061,"87"-13"-12075,-35 11-801,9 1-1185,1 1 0,-1 0-545,-4 0-4163,-9 5-5574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1:29.4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46 21140,'0'0'10666,"-2"8"-10484,1-4-187,1-2 9,-1-1 1,1 1-1,-1 0 0,1 0 0,0-1 1,-1 1-1,1 0 0,0 0 1,0-1-1,0 1 0,1 0 0,-1 0 1,1 2-1,0-3-15,0 0 0,0 0 1,0 0-1,0 0 0,1 0 0,-1-1 1,0 1-1,1 0 0,-1-1 0,0 1 1,1-1-1,-1 1 0,1-1 0,-1 1 1,1-1-1,-1 0 0,1 0 0,-1 0 0,1 0 1,-1 0-1,1 0 0,1-1 0,3 1-18,0-1 0,0 0-1,0 0 1,0-1-1,0 0 1,0 0-1,-1 0 1,1-1-1,-1 0 1,1 0 0,-1 0-1,0-1 1,0 1-1,-1-1 1,1 0-1,-1-1 1,0 1-1,5-7 1,30-25-36,-33 37 443,-4 11-59,-4 14 244,-10 29-325,7-36-213,0 0-1,2 0 1,-2 31-1,5-49-151,0 0 1,0 0-1,0 1 1,0-1-1,0 0 1,0 1-1,0-1 1,1 0-1,-1 0 1,0 1-1,1-1 1,-1 0-1,1 0 1,-1 0-1,1 0 1,-1 0-1,1 1 1,0-1-1,0 0 1,-1-1-1,1 1 1,0 0-1,0 0 1,0 0-1,0 0 1,0-1-1,0 1 1,0 0-1,1-1 1,-1 1-1,0-1 1,0 1-1,0-1 1,1 0-1,-1 1 1,0-1-1,0 0 1,1 0-1,-1 0 1,0 0-1,0 0 1,2 0-1,17 0-7950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1:29.7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24023,'0'0'8744</inkml:trace>
  <inkml:trace contextRef="#ctx0" brushRef="#br0" timeOffset="1">5 252 15118,'0'0'17649,"31"-13"-18898,-14-9-9129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1:30.4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311 49 18770,'0'0'6086,"-6"-8"-3289,4 5-2669,0 0 1,-1 0-1,0 0 1,1 0-1,-1 0 1,0 1-1,0-1 1,-1 1-1,1 0 1,0 0-1,-1 0 1,1 1-1,-1-1 0,-6-1 1,4 2-69,1 0-1,-1 0 1,0 1-1,0 0 1,0 0-1,1 0 1,-1 1-1,0 0 1,0 0-1,1 0 1,-1 1 0,-5 2-1,-5 2-66,1 1 1,0 1-1,1 0 0,-23 16 1,31-19 2,1-1-1,-1 1 1,1 0 0,0 0 0,0 0 0,0 1 0,1-1 0,0 1 0,0 0 0,1 1 0,-1-1 0,1 1-1,-2 8 1,4-13-2,1-1 0,0 1 0,0 0-1,0 0 1,0 0 0,0 0 0,0-1-1,1 1 1,-1 0 0,0 0-1,1 0 1,0-1 0,-1 1 0,1 0-1,0-1 1,0 1 0,0 0 0,0-1-1,0 1 1,0-1 0,0 0 0,1 1-1,-1-1 1,1 0 0,-1 0 0,0 0-1,1 0 1,0 0 0,-1 0 0,3 1-1,7 3-23,0 0-1,1-1 0,20 5 1,-6-1-1,-13-4 1,-1 1 0,0 0 0,0 1 0,0 1 0,-1 0 0,16 12 0,-25-17 82,0-1 0,0 1 0,0 0-1,0 0 1,-1 0 0,1 0 0,-1 0 0,1 0 0,-1 0 0,0 1 0,1-1-1,-1 0 1,0 1 0,-1-1 0,1 1 0,0-1 0,-1 1 0,1 0 0,-1-1-1,0 1 1,0-1 0,0 1 0,0 0 0,0-1 0,-1 1 0,1-1 0,-1 1-1,0 0 1,0-1 0,1 0 0,-2 1 0,1-1 0,0 1 0,0-1 0,-1 0-1,1 0 1,-1 0 0,0 0 0,0 0 0,-2 2 0,-4 3-3,0 1 0,-1-1 0,0-1 0,0 1 1,0-2-1,-1 1 0,0-1 0,0-1 0,0 0 0,-1 0 1,0-1-1,1 0 0,-1-1 0,0 0 0,0-1 0,0 0 1,-1-1-1,-21-2 0,32 2-61,0-1 1,1 1-1,-1 0 1,0 0-1,0-1 1,0 1-1,0-1 1,0 1-1,0 0 0,1-1 1,-1 0-1,0 1 1,0-1-1,1 1 1,-1-1-1,0 0 1,1 0-1,-1 1 0,1-1 1,-1 0-1,1 0 1,-1 0-1,1 0 1,0 1-1,-1-1 1,1 0-1,0 0 0,0 0 1,-1 0-1,1 0 1,0 0-1,0 0 1,0 0-1,0 0 1,0 0-1,1 0 0,-1 0 1,0 0-1,0 1 1,1-1-1,-1 0 1,0 0-1,1 0 1,-1 0-1,1 0 0,0-1 1,1-2-235,1 0-1,-1 0 1,1 0 0,0 0-1,0 0 1,0 0 0,0 1-1,6-4 1,9-5-2307,0 0-1,2 2 0,-1 0 1,1 2-1,23-8 1,11 1-6271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1:30.7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 64 3844,'0'0'13073,"-3"8"-7585,-6 8-3764,5-9-841,-1 1 0,1-1 0,1 1-1,-1 0 1,2 0 0,-1 0 0,-3 17 0,7-25-897,0 1 0,-1-1 0,1 1-1,-1-1 1,1 0 0,0 1 0,-1-1 0,1 0-1,0 0 1,-1 1 0,1-1 0,0 0 0,-1 0-1,1 0 1,0 0 0,0 0 0,-1 0 0,1 0-1,0 0 1,-1 0 0,1 0 0,0 0 0,0 0-1,-1 0 1,1-1 0,0 1 0,0-1 0,22-5-133,-9-2 12,1-1 1,-2-1 0,0 0-1,0 0 1,0-1 0,-2-1-1,1 0 1,15-23 0,7-5 280,-34 39-134,0 1 0,0 0-1,1 0 1,-1-1 0,0 1 0,0 0-1,0-1 1,0 1 0,1 0-1,-1 0 1,0-1 0,0 1-1,1 0 1,-1 0 0,0-1 0,0 1-1,1 0 1,-1 0 0,0 0-1,1 0 1,-1 0 0,0-1-1,1 1 1,-1 0 0,0 0 0,1 0-1,-1 0 1,0 0 0,1 0-1,-1 0 1,0 0 0,1 0-1,-1 0 1,0 0 0,1 0-1,-1 0 1,0 0 0,1 1 0,-1-1-1,0 0 1,0 0 0,1 0-1,-1 0 1,0 1 0,1-1-1,-1 0 1,0 0 0,0 1 0,0-1-1,1 0 1,-1 0 0,0 1-1,0-1 1,0 0 0,1 0-1,-1 1 1,0 0 0,4 31 667,-8 45 201,3-75-865,0 8-18,0 1-1,1 0 0,0-1 1,0 1-1,1 0 1,3 10-1,-4-19-74,1 0 0,-1-1 0,1 1 0,0 0 0,-1-1 0,1 1-1,0-1 1,0 1 0,0-1 0,0 1 0,0-1 0,0 0 0,1 0 0,-1 0-1,0 1 1,1-1 0,-1 0 0,3 1 0,-2-2-125,1 1 1,-1-1-1,0 1 0,1-1 1,-1 0-1,0 0 0,1 0 1,-1-1-1,1 1 0,-1 0 1,0-1-1,1 1 0,-1-1 1,0 0-1,0 0 1,0 0-1,4-2 0,-1-1-683,0 1 0,-1-1 0,1 0 0,-1-1-1,0 1 1,0-1 0,0 1 0,-1-1 0,6-9 0,13-26-8382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1:31.1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84 1 12556,'-6'8'6230,"-8"12"-3317,2 2 0,-19 41 1,27-54-2492,0 1 0,1-1 0,0 1 0,1-1 0,0 1 0,1 0 0,0 0 1,0 0-1,1 0 0,1 0 0,1 11 0,-1-19-416,-1 0 1,1 0 0,0-1-1,0 1 1,1 0-1,-1-1 1,0 1 0,0-1-1,1 0 1,-1 1-1,1-1 1,-1 0 0,1 0-1,0 0 1,-1 0-1,1 0 1,0 0-1,0 0 1,0-1 0,0 1-1,0 0 1,-1-1-1,1 0 1,0 0 0,0 1-1,0-1 1,0 0-1,0 0 1,4-1 0,3 1-63,1-1 0,-1 0 1,0-1-1,17-4 1,-18 3 11,1 0-299,1-1-1,1 1 1,-1 1 0,0 0 0,16-1-1,-25 4 355,0-1-1,0 0 0,0 1 1,0 0-1,-1-1 0,1 1 1,0-1-1,0 1 0,0 0 1,0 0-1,-1 0 0,1-1 1,0 1-1,-1 0 0,1 0 1,-1 0-1,1 0 0,-1 0 1,1 0-1,-1 0 0,1 0 1,-1 0-1,0 0 0,0 0 1,0 0-1,0 1 0,0-1 1,0 0-1,0 0 0,0 0 1,0 0-1,0 0 0,0 0 1,-1 0-1,1 2 0,-10 42 1343,6-37-1283,0 1 0,0-1 0,-1 0 0,0 0 0,-1-1 0,-7 9 0,11-14-63,-1 1 1,1 0-1,-1-1 1,0 1 0,0-1-1,0 0 1,0 0 0,0 0-1,0-1 1,-1 1 0,1-1-1,0 1 1,-1-1 0,1 0-1,-1-1 1,0 1 0,1 0-1,-6-1 1,8-1-47,-1 1-1,1-1 1,0 0 0,0 0-1,0 0 1,0 0 0,0 0-1,0 0 1,0 0 0,0-1-1,0 1 1,0 0 0,1 0-1,-1-1 1,0 1 0,1 0-1,-1-1 1,1 1 0,0-1 0,-1 1-1,1 0 1,0-1 0,0 1-1,0-1 1,0 1 0,0-1-1,0-1 1,3-45-4257,7 27-3802,4 1-3359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1:31.7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 8 15214,'0'0'16635,"-3"8"-15792,2-5-835,-8 20 2,1 1-1,1-1 1,1 1-1,1 1 1,1-1-1,-1 44 1,5-66-10,0-1 0,0 1 0,0 0 0,0-1 0,0 1 0,1-1 0,-1 1 0,1-1 0,-1 1 0,1-1 0,-1 1 0,1-1 0,0 0 0,0 1 0,0-1 0,0 0 0,0 0 0,0 1 0,0-1 0,0 0 0,0 0 0,1 0 0,-1 0 0,0 0 0,0-1 0,1 1 0,-1 0 0,1-1 0,-1 1 0,1-1 0,-1 1 0,1-1 0,-1 0 0,1 1 0,0-1 0,-1 0 0,1 0 0,2-1 0,0 1 0,1-1 0,-1 0 0,0 0 0,0 0 0,0 0 0,0-1 0,0 1 0,-1-1 0,1 0 0,0 0 0,-1-1 0,0 1 0,6-5 0,10-17 0,-1-1 0,-1 0 0,-1-1 0,-2-1 0,0 0 0,-2-1 0,10-31 0,-26 69 0,1 0 0,1 1 0,0-1 0,0 1 0,1 13 0,0-21 0,1-1 0,0 1 0,0-1 0,0 1 0,0 0 0,0-1 0,1 1 0,-1-1 0,1 1 0,0-1 0,0 1 0,0-1 0,0 0 0,0 1 0,0-1 0,0 0 0,1 0 0,-1 0 0,1 0 0,0 0 0,-1 0 0,1 0 0,0-1 0,0 1 0,0-1 0,1 1 0,-1-1 0,0 0 0,0 0 0,1 0 0,4 2 0,-1-2 0,0-1 0,0 1 0,0-1 0,0 0 0,0 0 0,0-1 0,0 0 0,0 0 0,0-1 0,-1 1 0,1-1 0,0 0 0,-1-1 0,1 1 0,-1-1 0,0 0 0,0-1 0,5-3 0,6-7 0,0-1 0,-1 0 0,21-29 0,-34 42 0,-21 23 0,-29 37 0,46-55 0,0 0 0,-1 1 0,1-1 0,1 1 0,-1-1 0,0 1 0,1 0 0,0-1 0,0 1 0,0 0 0,0 0 0,1 0 0,-1 0 0,1 6 0,1-9 0,-1-1 0,1 1 0,0 0 0,-1-1 0,1 1 0,0-1 0,-1 1 0,1-1 0,0 0 0,0 1 0,0-1 0,0 0 0,-1 1 0,1-1 0,0 0 0,0 0 0,0 0 0,0 0 0,0 0 0,0 0 0,0 0 0,0 0 0,1 0 0,25-2 0,-14-1 0,-1-1 0,1 0 0,-1 0 0,1-2 0,22-12 0,-25 12 0,1 0 0,0 1 0,0 0 0,0 1 0,1 0 0,0 0 0,16-1 0,-27 5 0,0 1 0,-1-1 0,1 1 0,0-1 0,0 1 0,0-1 0,-1 1 0,1 0 0,0 0 0,-1-1 0,1 1 0,0 0 0,-1 0 0,1 0 0,-1 0 0,1 0 0,-1 0 0,0 0 0,1 0 0,-1 0 0,0 0 0,0 0 0,0 0 0,0 0 0,0 0 0,0 0 0,0 0 0,0 0 0,0 0 0,0 0 0,-1 1 0,-1 44 0,1-40 0,1-5 0,-1 1 0,1-1 0,0 0 0,0 0 0,0 0 0,0 0 0,0 0 0,0 0 0,0 0 0,0 0 0,0 0 0,1 0 0,-1 0 0,0 0 0,1 0 0,-1 0 0,0 0 0,1 0 0,0 0 0,-1 0 0,1 0 0,-1 0 0,1 0 0,0 0 0,0-1 0,-1 1 0,1 0 0,0-1 0,0 1 0,0 0 0,0-1 0,0 1 0,1-1 0,1 1 0,-1-1 0,1 0 0,-1 0 0,1 0 0,-1-1 0,1 1 0,-1-1 0,1 1 0,-1-1 0,1 0 0,-1 0 0,1 0 0,-1 0 0,3-2 0,9-6-549,-1 0 0,0-1-1,17-16 1,32-40-4963,-21 18-2378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1:32.2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0 18321,'0'0'10597,"-6"10"-9086,-2 5-1272,0 0 1,2 0-1,0 0 1,1 1 0,0 0-1,1 0 1,-2 21-1,-6 37-173,6-44-47,1 0 0,0 37 0,25-99 280,-8 4-299,-1 0 0,-1-1 0,7-33 0,21 107 0,-35-42 0,-1 0 0,2 0 0,-1-1 0,0 1 0,0-1 0,1 0 0,-1 0 0,1 0 0,0-1 0,0 1 0,-1-1 0,1 0 0,0 0 0,0 0 0,0 0 0,0-1 0,0 0 0,0 1 0,0-2 0,1 1 0,-1 0 0,0-1 0,0 0 0,0 0 0,-1 0 0,1 0 0,0 0 0,0-1 0,-1 0 0,8-4 0,2-4 0,0 0 0,0-1 0,-1 0 0,0-1 0,-1-1 0,10-14 0,-23 54 0,-13 19 0,10-33 0,0-1 0,0 1 0,2 1 0,-1-1 0,2 0 0,0 1 0,0 0 0,1-1 0,1 1 0,2 16 0,-2-29 0,0-1 0,0 1 0,0-1 0,0 1 0,1 0 0,-1-1 1,0 1-1,1-1 0,-1 1 0,0-1 0,1 1 0,-1-1 0,0 0 0,1 1 0,-1-1 0,1 1 0,-1-1 0,1 0 1,-1 1-1,1-1 0,-1 0 0,1 0 0,0 1 0,-1-1 0,1 0 0,-1 0 0,1 0 0,-1 0 0,1 0 0,0 1 1,-1-1-1,1 0 0,0-1 0,-1 1 0,1 0 0,-1 0 0,1 0 0,-1 0 0,1 0 0,0-1 0,-1 1 0,1 0 1,-1 0-1,1-1 0,-1 1 0,1 0 0,0-1 0,23-20-20,-6-11-1446,-3-5-3864,-1-12-3008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1:32.5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0 13581,'0'0'14606,"-19"58"-14190,28-41-320,7 1-1121,2 0-2050,2-2-2562,-4-3-5510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1:32.9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 0 18385,'0'0'11515,"-10"9"-9673,4-3-1609,-39 41 433,42-43-656,0 0 0,0 1-1,0-1 1,1 1 0,0 0-1,0 0 1,0-1 0,0 1-1,1 1 1,-1-1 0,1 0-1,0 8 1,2-12-8,-1 0-1,1-1 1,-1 1 0,1-1-1,0 1 1,-1-1 0,1 1-1,0-1 1,0 1 0,-1-1-1,1 0 1,0 1 0,0-1-1,0 0 1,0 0-1,-1 0 1,1 0 0,0 1-1,0-1 1,0 0 0,0 0-1,0 0 1,-1-1 0,1 1-1,0 0 1,0 0 0,0 0-1,1-1 1,28-6-242,26-21-3470,11-4-1965,-61 30 5621,0 1 1,0-1 0,0 1-1,0 1 1,0-1 0,7 1-1,-12 1 232,0 0-1,1-1 0,-1 1 1,0 0-1,0 0 1,0 0-1,0 1 0,-1-1 1,1 0-1,0 0 1,0 0-1,-1 1 0,1-1 1,-1 0-1,1 0 1,-1 1-1,1-1 0,-1 1 1,0-1-1,0 0 1,0 1-1,1-1 0,-1 1 1,-1-1-1,1 0 1,0 1-1,0-1 0,0 1 1,-2 1-1,-6 47 2108,8-49-2257,0-1-1,-1 1 1,1 0-1,0-1 0,0 1 1,0 0-1,0-1 0,-1 1 1,1 0-1,0-1 0,0 1 1,0 0-1,0 0 0,1-1 1,-1 1-1,0 0 0,0-1 1,0 1-1,0 0 1,1-1-1,-1 1 0,0-1 1,1 1-1,-1 0 0,0-1 1,1 1-1,-1-1 0,1 1 1,-1-1-1,1 1 0,-1-1 1,1 1-1,-1-1 1,2 1-1,0 0-34,1-1 1,-1 1-1,0-1 1,1 0 0,-1 0-1,1 0 1,-1 0-1,0 0 1,1 0-1,4-2 1,71-23-2647,-63 19 1302,12-3-1860,58-11-1,-28 13 4350,3 5 3453,-57 2-4384,0-1 1,0 1-1,-1-1 1,1 0-1,0 1 0,0-1 1,-1-1-1,1 1 1,0 0-1,-1-1 0,1 1 1,-1-1-1,4-3 1,-4 3 12,1 0 1,-1 0-1,1 1 1,-1-1-1,1 1 1,-1 0-1,1-1 1,0 1-1,3-1 1,-5 41-221,-1-38 9,0 1-1,1 0 1,-1-1 0,0 1 0,0-1 0,1 1 0,-1 0 0,1-1 0,-1 1 0,1-1 0,0 1 0,0-1 0,-1 1-1,1-1 1,0 0 0,0 1 0,1-1 0,-1 0 0,0 0 0,0 0 0,3 2 0,-1-1-4,1 0 1,-1-1 0,1 1 0,-1-1 0,1 0-1,-1 0 1,1 0 0,0-1 0,5 1-1,1 0-88,-1-1 0,1-1 0,-1 0 0,0 0 0,1-1 0,-1 0 0,11-4 0,12-9-565,-25 11 564,0 0-1,1 0 0,0 1 1,-1 0-1,1 0 1,0 1-1,17-3 1,-23 17 858,-1 4-2490,3-10-4955,8-4-4812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1:34.6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173 129 17617,'0'0'3096,"-11"-3"-1756,5 1-1235,3 0-34,-1 1 1,1 0-1,0 0 0,-1 0 0,1 0 1,-1 0-1,1 1 0,-1-1 0,1 1 0,-1 0 1,1 0-1,-1 0 0,1 1 0,-1-1 1,1 1-1,-1 0 0,1 0 0,-1 0 1,1 0-1,0 1 0,0-1 0,0 1 1,0 0-1,0 0 0,0 0 0,-4 4 0,-2 5-66,2 0 0,-1 1 0,2-1 0,-1 1 0,-5 17 0,10-23 148,-1 1 1,1-1-1,1 1 0,-1 0 1,1 0-1,0-1 0,1 1 1,-1 0-1,1 0 1,1 0-1,-1 0 0,3 7 1,-3-13-118,1 0 0,-1 0-1,1 0 1,0 0 0,-1-1 0,1 1 0,0 0 0,0 0 0,0-1 0,0 1 0,-1 0 0,1-1 0,0 1 0,0-1 0,0 1-1,0-1 1,1 1 0,-1-1 0,0 0 0,0 0 0,0 1 0,0-1 0,0 0 0,0 0 0,0 0 0,0 0 0,1 0 0,-1-1-1,2 1 1,34-9 664,-23 1-472,0 0-1,0-1 0,-1 0 0,0-1 0,0 0 1,21-23-1,-8 3 269,39-55 1,-56 72-279,-1 1 1,-1-1-1,0 0 0,0 0 0,-1-1 0,-1 0 1,4-15-1,-9 30-220,0-1 1,0 0-1,0 0 0,0 0 1,0 0-1,0 0 1,0 1-1,0-1 0,0 0 1,0 0-1,0 0 0,-1 0 1,1 0-1,0 0 1,0 1-1,0-1 0,0 0 1,0 0-1,0 0 1,0 0-1,-1 0 0,1 0 1,0 0-1,0 0 1,0 0-1,0 1 0,0-1 1,-1 0-1,1 0 1,0 0-1,0 0 0,0 0 1,0 0-1,0 0 0,-1 0 1,1 0-1,0 0 1,0 0-1,0 0 0,0 0 1,0 0-1,-1 0 1,1 0-1,0-1 0,0 1 1,0 0-1,0 0 1,0 0-1,-1 0 0,1 0 1,0 0-1,0 0 1,0 0-1,0 0 0,0-1 1,0 1-1,0 0 0,-1 0 1,1 0-1,0 0 1,0 0-1,0-1 0,-20 29 108,1 0 0,1 1 0,1 1 0,2 0 0,-17 49 0,30-75-104,1 1 1,0-1-1,-1 0 0,1 1 1,1-1-1,-1 1 1,1-1-1,0 1 0,0 0 1,1 6-1,-1-9-2,1-1 0,-1 0 0,1 0 0,0 0 0,0 1-1,0-1 1,0 0 0,-1 0 0,1 0 0,0 0 0,1-1 0,-1 1-1,0 0 1,0 0 0,0-1 0,0 1 0,1 0 0,-1-1 0,0 1-1,1-1 1,-1 0 0,0 1 0,1-1 0,-1 0 0,0 0 0,1 0-1,-1 0 1,1 0 0,-1 0 0,0 0 0,1-1 0,-1 1 0,0 0-1,1-1 1,-1 1 0,2-2 0,8-1 0,-1-1 0,0 0 0,0 0 0,0-1 0,0-1 0,-1 1 0,0-2 0,0 1 0,-1-1 0,12-12 0,-4 2 0,0 0 0,-2-1 0,25-39 0,-24 23 0,-15 34 0,0 1 0,0-1 0,0 0 0,-1 0 0,1 0 0,0 1 0,0-1 0,0 0 0,0 0 0,0 0 0,0 0 0,-1 0 0,1 1 0,0-1 0,0 0 0,0 0 0,0 0 0,-1 0 0,1 0 0,0 0 0,0 0 0,0 0 0,-1 0 0,1 0 0,0 0 0,0 0 0,0 0 0,-1 0 0,1 0 0,0 0 0,0 0 0,0 0 0,-1 0 0,1 0 0,0 0 0,0 0 0,0 0 0,-1 0 0,1 0 0,0 0 0,0-1 0,0 1 0,0 0 0,-1 0 0,1 0 0,0 0 0,0 0 0,0-1 0,0 1 0,0 0 0,0 0 0,-1 0 0,1 0 0,0-1 0,0 1 0,0 0 0,0 0 0,0 0 0,0-1 0,0 1 0,0 0 0,0 0 0,0 0 0,0-1 0,0 1 0,0 0 0,0 0 0,0-1 0,-17 16 0,1 0 0,1 1 0,0 1 0,1 0 0,1 1 0,-20 35 0,32-52 4,1 0 0,0 1-1,-1-1 1,1 0 0,0 1 0,0-1 0,-1 0 0,1 1-1,0-1 1,0 1 0,1-1 0,-1 0 0,0 1 0,0-1-1,1 1 1,-1-1 0,1 0 0,-1 0 0,1 1 0,-1-1-1,1 0 1,0 0 0,0 1 0,-1-1 0,1 0 0,0 0-1,0 0 1,0 0 0,0 0 0,1-1 0,-1 1 0,0 0-1,0 0 1,0-1 0,1 1 0,-1-1 0,2 2 0,9 2-92,-1 1 0,1-2 0,17 5 0,-14-5-320,19 5-3946,-10-5-3399,2-2-5919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1:34.9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155 0 21396,'0'0'3684,"-9"2"-380,-5 2-2583,0 1 0,1 0 0,-21 11 0,27-13-571,0 1 0,0 0 0,1 0 0,-1 1 0,1 0 0,0 0-1,0 1 1,1 0 0,-8 10 0,13-16-150,0 1 0,0-1 0,0 1 0,0-1 0,0 1 0,0-1 0,0 0 0,1 1 0,-1-1 0,0 1 0,0-1 0,1 0 0,-1 1 0,0-1 0,0 1 0,1-1 0,-1 0 0,1 1 0,-1-1 0,0 0 0,1 0 0,-1 1 0,1-1 0,-1 0 0,0 0 0,1 1 0,-1-1 0,1 0 0,-1 0 0,1 0 0,-1 0 0,1 0 0,-1 0 0,1 0 0,-1 0 0,1 0 0,-1 0 0,0 0 0,1 0 0,-1 0 0,1 0 0,-1-1 0,1 1 0,34 1 0,-28-1 0,19-1-473,50 3-3187,-71-2 3443,0 1 0,0 0 0,0 0 0,0 0 0,0 1 0,0 0 0,-1 0 0,1 0 0,-1 0 0,1 1 0,7 5 0,-11-7 282,0 0-1,0 0 1,0 0 0,0 0-1,0 0 1,0 1 0,-1-1-1,1 0 1,0 0 0,-1 0-1,1 1 1,-1-1-1,0 0 1,1 1 0,-1-1-1,0 0 1,0 1 0,1-1-1,-1 1 1,0-1 0,-1 0-1,1 1 1,0-1 0,0 0-1,0 1 1,-1-1 0,1 0-1,-1 1 1,1-1 0,-1 0-1,0 0 1,1 1 0,-1-1-1,0 0 1,0 0 0,0 0-1,0 0 1,0 0 0,0 0-1,0 0 1,0 0 0,0-1-1,0 1 1,-2 1-1,-8 5 862,1 0-1,-1 0 0,-20 7 0,23-10-798,-7 3-127,-1 0 0,0 0 0,0-2 0,-1 0 0,1-1 0,-27 3 0,43-7-32,0 0 0,0 0 0,0 0-1,0 0 1,0 0 0,1 0 0,-1-1 0,0 1 0,0 0 0,0 0 0,0 0-1,0 0 1,0-1 0,0 1 0,0 0 0,0 0 0,0 0 0,0 0 0,0-1-1,0 1 1,0 0 0,0 0 0,0 0 0,0 0 0,0-1 0,0 1 0,0 0-1,0 0 1,0 0 0,0 0 0,0-1 0,0 1 0,0 0 0,0 0 0,0 0-1,0 0 1,0 0 0,-1-1 0,1 1 0,0 0 0,0 0 0,0 0 0,0 0-1,0 0 1,0 0 0,-1 0 0,1-1 0,0 1 0,0 0 0,0 0-1,0 0 1,-1 0 0,1 0 0,0 0 0,0 0 0,0 0 0,0 0 0,-1 0-1,1 0 1,0 0 0,0 0 0,0 0 0,0 0 0,-1 0 0,1 0 0,10-8-6371,13-8-3716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1:35.4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174 29 13997,'0'0'11905,"-9"-6"-8745,7 4-3044,-1-1 0,0 1-1,0 0 1,0 0 0,0 1 0,0-1 0,0 0-1,-1 1 1,1 0 0,-1 0 0,1 0-1,-1 0 1,1 1 0,-1-1 0,1 1 0,-1 0-1,1 0 1,-1 0 0,0 0 0,1 1-1,-1 0 1,1-1 0,-1 1 0,1 0 0,0 1-1,-1-1 1,1 1 0,0-1 0,0 1-1,0 0 1,-3 2 0,0 1-116,0 0 0,0 0 0,1 0 0,-1 0 0,1 1 0,1 0 0,-7 9 0,10-13 0,0-1 0,0 0 0,1 1 0,-1-1 0,0 1 0,1-1 0,-1 1 0,1-1 0,-1 1 0,1-1 0,0 1 0,0-1 0,0 1 0,0-1 0,0 1 0,0 0 0,0-1 0,0 1 0,1-1 0,-1 1 0,0-1 0,1 1 0,-1-1 0,1 1 0,0-1 0,0 0 0,-1 1 0,1-1 0,0 0 0,0 1 0,0-1 0,0 0 0,1 0 0,-1 0 0,0 0 0,0 0 0,1 0 0,-1 0 0,0-1 0,1 1 0,2 1 0,12 4-211,0-1 0,0 0-1,33 5 1,-35-8 65,-1 0 0,0 1 0,0 1 0,0 0 0,0 1 0,0 0 0,11 7 0,-22-11 158,-1 0 0,1 0-1,-1 0 1,0 0-1,1 0 1,-1 0-1,0 0 1,0 0 0,0 0-1,0 0 1,0 1-1,0-1 1,0 0-1,0 1 1,-1-1 0,1 1-1,0-1 1,-1 1-1,1-1 1,-1 1 0,1 0-1,-1-1 1,0 1-1,0-1 1,0 4-1,-1-2 39,0-1-1,0 1 1,0 0-1,0-1 1,0 1 0,-1-1-1,1 1 1,-1-1-1,0 0 1,0 0-1,0 1 1,0-1-1,-3 2 1,-5 4 119,0-1 1,0 0 0,-1-1 0,0 0-1,-20 8 1,17-10-170,-1-1 0,1 0 0,-1-1 0,0 0 0,-22-2 0,36 0-70,1 0-1,-1 0 1,0 0 0,1 0 0,-1 0-1,1 0 1,-1 0 0,1 0-1,-1-1 1,0 1 0,1 0 0,-1 0-1,1-1 1,-1 1 0,1 0-1,-1-1 1,1 1 0,0-1 0,-1 1-1,1 0 1,-1-1 0,1 1-1,0-1 1,-1 1 0,1-1-1,0 0 1,-1 0-260,1 0 0,0 0 0,0 0 0,0 0 0,-1 0 0,1 0 0,0 0 0,0 1 0,1-1 0,-1 0 0,0 0 0,0 0 0,0 0 0,1 0 0,-1 0 0,0 0 0,1 1 0,0-2 0,9-10-10016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1:37.1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83 152 14414,'0'0'1777,"6"-10"1053,-2 4-2562,24-47 4065,-25 49-3839,-2-1 0,1 0 0,0 0 0,-1 0 0,0 0 0,0 0 0,-1 0 0,1 0 0,-1 0 0,0 0 0,-1-1 0,0-5 0,0 10-459,1 1-1,0-1 1,-1 0-1,1 0 0,-1 1 1,1-1-1,0 1 0,-1-1 1,0 0-1,1 1 1,-1-1-1,1 1 0,-1-1 1,0 1-1,1 0 1,-1-1-1,0 1 0,0-1 1,1 1-1,-1 0 0,0 0 1,0 0-1,1-1 1,-1 1-1,0 0 0,0 0 1,0 0-1,1 0 0,-1 0 1,0 0-1,0 0 1,0 1-1,1-1 0,-1 0 1,0 0-1,0 1 0,-1 0 1,-28 15-23,23-9 35,0 0 0,0 0 1,1 1-1,-1 0 0,2 0 0,-1 0 1,1 1-1,1-1 0,0 1 0,0 0 0,0 1 1,-3 16-1,7-25-43,0 0 0,0 0 0,0 0 0,0 0 0,0 0-1,0 0 1,0 0 0,1-1 0,-1 1 0,0 0 0,0 0 0,1 0 0,-1 0 0,1 0 0,-1-1 0,1 1 0,-1 0-1,1 0 1,-1-1 0,1 1 0,0 0 0,-1-1 0,1 1 0,0 0 0,-1-1 0,1 1 0,1-1 0,29 5 80,-23-6-64,0 0 0,0 0 1,0-1-1,0 0 0,14-6 0,-7-1-1,-1 0-1,-1 0 1,1-1 0,13-14-1,25-19 70,-51 43-99,-1 0 0,1 1 0,-1-1 0,0 0 0,1 1 0,-1-1 0,0 0 0,1 1 0,-1-1 0,0 0 1,0 1-1,1-1 0,-1 1 0,0-1 0,0 1 0,0-1 0,0 0 0,0 1 0,1-1 0,-1 1 0,0-1 0,0 1 0,0-1 0,0 1 0,0-1 0,0 1 0,0-1 0,-1 1 0,1-1 0,0 0 0,0 1 0,0-1 0,0 1 0,-1-1 0,1 1 0,0-1 0,0 0 0,-1 1 0,-4 24-14,-4-2 133,4-12 11,1-1 0,1 1 1,0 0-1,-3 14 0,6-24-118,0-1 1,1 1-1,-1-1 0,0 1 0,0 0 0,0-1 0,0 1 0,1 0 0,-1-1 0,0 1 1,0-1-1,1 1 0,-1-1 0,0 1 0,1-1 0,-1 1 0,1-1 0,-1 1 0,1-1 1,-1 1-1,1-1 0,-1 0 0,1 1 0,-1-1 0,1 0 0,-1 0 0,1 1 0,0-1 1,-1 0-1,1 0 0,0 0 0,-1 0 0,1 1 0,-1-1 0,1 0 0,0 0 0,-1 0 1,1-1-1,0 1 0,-1 0 0,1 0 0,0 0 0,-1 0 0,1-1 0,-1 1 0,1 0 1,0-1-1,33-11-12,50-43 11,-62 38 0,47-25 0,-68 41 0,-1 0 0,1 1 0,0-1 0,-1 1 0,1-1 0,0 1 0,-1 0 0,1-1 0,0 1 0,0 0 0,-1-1 0,1 1 0,0 0 0,0 0 0,0 0 0,-1-1 0,1 1 0,0 0 0,0 0 0,0 0 0,0 1 0,-1-1 0,1 0 0,0 0 0,0 0 0,0 1 0,-1-1 0,1 0 0,0 1 0,0-1 0,-1 0 0,1 1 0,0-1 0,-1 1 0,1-1 0,-1 1 0,1 0 0,0-1 0,-1 1 0,1-1 0,-1 1 0,0 0 0,1 0 0,-1-1 0,1 1 0,-1 1 0,1 43 0,-2-26 0,2-18 0,1-1 0,-1 1 0,0-1 0,1 0 0,-1 0 0,1 0 0,-1 0 0,1 0 0,-1 0 0,1 0 0,-1 0 0,1 0 0,-1-1 0,1 1 0,-1 0 0,0-1 0,1 0 0,1 0 0,30-18 0,-28 15 0,0 0 0,1 0 0,0 1 0,-1 0 0,1 0 0,0 1 0,0-1 0,0 1 0,1 0 0,-1 1 0,1 0 0,-1 0 0,9 0 0,-14 1 2,0 1-1,-1 0 1,1 0 0,0 0-1,-1 0 1,1 0-1,0 0 1,-1 0 0,1 0-1,-1 0 1,1 0 0,-1 0-1,0 0 1,1 0-1,-1 0 1,0 0 0,0 0-1,0 0 1,0 1 0,0-1-1,0 0 1,0 0 0,0 0-1,0 0 1,-1 0-1,1 2 1,-7 30-863,-2-15-2635,-1-4-3273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1:38.2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101 201 5701,'0'0'6444,"5"-8"-3983,-2 2-1698,22-41 2744,-23 44-2735,-1 0-1,0 0 1,0 0-1,0-1 0,-1 1 1,1 0-1,-1 0 1,0-1-1,0-3 0,-19 9 2769,13 1-3462,-1 1 0,1 0 0,-1 1 0,2-1 0,-1 1 0,0 0 0,1 1 0,0-1 0,-6 9 0,0 1-81,0 1-1,-13 26 0,22-39-5,1 0 0,-1 1 0,1-1 0,0 1 0,-1 0 0,2-1 0,-1 1 0,0 0 0,1-1 1,0 6-1,0-8 5,0 0-1,0 0 1,1-1 0,-1 1 0,1 0 0,-1 0 0,1 0 0,-1 0 0,1-1 0,-1 1 0,1 0 0,-1-1 0,1 1-1,0 0 1,-1-1 0,1 1 0,0-1 0,0 1 0,0-1 0,-1 1 0,1-1 0,0 0 0,0 1 0,0-1 0,0 0-1,0 0 1,0 1 0,0-1 0,-1 0 0,1 0 0,0 0 0,0 0 0,0 0 0,0-1 0,0 1 0,0 0 0,0 0-1,0-1 1,0 1 0,-1 0 0,1-1 0,0 1 0,1-1 0,7-3 16,0 0 1,-1 0-1,1 0 1,-1-1-1,0-1 1,-1 1-1,1-1 1,-1-1-1,12-13 1,2-3-12,29-45 1,-37 49 89,-1-1 0,0 0-1,-1-1 1,11-33 0,-25 54 44,-10 14-125,-11 18 37,10-10 35,-37 68 156,48-84-160,0 0 1,1 1-1,-1-1 0,1 1 1,1 0-1,-1-1 0,1 1 1,0 0-1,1 0 0,-1 0 1,2 12-1,0-18-75,0 1 0,-1-1 0,1 0-1,0 0 1,0-1 0,0 1 0,0 0 0,0 0 0,0 0 0,0 0 0,0-1-1,0 1 1,0 0 0,0-1 0,0 1 0,0-1 0,0 0 0,1 1 0,-1-1-1,0 0 1,0 1 0,1-1 0,-1 0 0,0 0 0,0 0 0,1 0 0,-1-1-1,0 1 1,1 0 0,-1 0 0,1-1 0,43-11 17,-26 0-20,-1 0 0,0-2 0,-1 0 0,0 0 0,-2-2 0,0 0 0,0-1 0,-2 0 0,0-1 0,11-20 0,-37 59 0,2-6 0,2 0 0,-1 1 0,2 0 0,0 1 0,1 0 0,1 0 0,-7 30 0,13-46 0,-1 0 0,1-1 0,0 1 0,0 0 0,0 0 0,0 0 0,0 0 0,0 0 0,0 0 0,1 0 0,-1-1 0,0 1 0,0 0 0,1 0 0,-1 0 0,0 0 0,1-1 0,-1 1 0,1 0 0,-1 0 0,1-1 0,-1 1 0,1 0 0,0-1 0,-1 1 0,1-1 0,0 1 0,0-1 0,-1 1 0,1-1 0,0 1 0,1 0 0,1-1 0,-1 0 0,1 0 0,0 1 0,-1-1 0,1-1 0,0 1 0,0 0 0,-1-1 0,1 1 0,4-3 0,4-1 0,0-1 0,0 0 0,-1 0 0,12-9 0,-8 4 0,-1 0 0,0-1 0,-1-1 0,0 0 0,-1-1 0,-1 0 0,0 0 0,0-1 0,-1-1 0,8-18 0,-60 96 0,39-56 0,1 0 0,0 1 0,0-1 0,1 1 0,0 0 0,0 0 0,1 0 0,0 0 0,0 13 0,1-20-53,0 0 1,1 0-1,-1 0 0,0 0 0,1 0 1,-1 0-1,1 0 0,-1 0 1,1 0-1,-1-1 0,1 1 0,0 0 1,-1 0-1,1-1 0,0 1 1,0 0-1,-1-1 0,1 1 0,0 0 1,0-1-1,0 0 0,0 1 1,0-1-1,0 1 0,0-1 0,0 0 1,0 0-1,0 0 0,0 1 0,0-1 1,0 0-1,0 0 0,0 0 1,0 0-1,0-1 0,0 1 0,2-1 1,-1 1-312,0 0-1,1-1 1,-1 1 0,0-1 0,1 1 0,-1-1-1,0 0 1,0 0 0,0 0 0,0 0 0,0-1 0,0 1-1,0 0 1,0-1 0,-1 0 0,3-1 0,8-21-9667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1:38.5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16848,'0'0'15919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1:41.6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136 10 18481,'4'-9'7698,"-7"11"-3329,-14 27-2436,-25 50-2998,31-57 1073,-36 78 78,43-90-79,0 1 1,1 0 0,0 0-1,1 0 1,0 1 0,1-1 0,0 17-1,1-27-1,0 0-1,1 1 1,-1-1-1,0 0 1,1 1-1,-1-1 1,1 0-1,-1 0 1,1 0-1,0 1 1,0-1 0,-1 0-1,1 0 1,0 0-1,0 0 1,0 0-1,0 0 1,0-1-1,0 1 1,0 0-1,0 0 1,0-1-1,1 1 1,-1-1-1,0 1 1,0-1-1,1 1 1,-1-1-1,0 0 1,1 1-1,-1-1 1,0 0 0,1 0-1,-1 0 1,0 0-1,1 0 1,-1-1-1,0 1 1,1 0-1,-1-1 1,0 1-1,3-1 1,4-1 63,1-1 0,-1 0 0,1 0 0,-1 0 0,12-8-1,2-4-16,-1-1-1,0-1 1,-1-1-1,-1 0 1,0-2-1,16-23 1,-9 7 9,-1-1 1,36-72-1,-75 136-61,-46 98 0,53-110 0,2 0 0,-1 0 0,2 1 0,0 0 0,1 0 0,1 0 0,0 20 0,2-34-118,0 0 0,0 1-1,0-1 1,0 0 0,1 0 0,-1 0-1,1 0 1,0 1 0,0-1 0,0 0-1,-1 0 1,2 0 0,-1-1 0,0 1 0,0 0-1,1 0 1,-1-1 0,1 1 0,-1 0-1,1-1 1,0 0 0,0 1 0,-1-1 0,1 0-1,0 0 1,0 0 0,0 0 0,0 0-1,0-1 1,1 1 0,-1 0 0,0-1-1,4 1 1,24 1-8450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2:47.3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204 64 4132,'10'-4'3310,"8"-3"-2584,64-23 4684,-26 8 4613,-157 60-7401,-25 11 1692,111-41-3995,0 0-1,0 0 1,1 2-1,1 0 1,-1 0-1,-12 14 1,23-21-319,1 0 0,-1 0 0,0 0 0,1 0 0,0 1 0,-1-1 0,1 1 0,1 0 0,-1-1 0,1 1 0,-1 0 0,1 0 0,0 0 0,0 0 0,1 0 0,-1 0 0,1 6 0,0-7 0,1 0 0,0 0 0,0 0 0,-1 0 0,2 0 0,-1 0 0,0 0 0,1 0 0,-1-1 0,1 1 0,0 0 0,0-1 0,0 0 0,0 1 0,0-1 0,1 0 0,-1 0 0,1 0 0,-1 0 0,1-1 0,0 1 0,5 1 0,9 5-602,1-1-1,0-1 1,32 6-1,-15-6-2384,-1-2 0,61-1 0,-52-3-6782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2:47.8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249 12 21620,'0'0'9081,"-10"-4"-7287,6 3-1782,-1-1-1,0 1 1,1 0 0,-1 0 0,0 0 0,0 0 0,0 1-1,0 0 1,0 0 0,0 1 0,0-1 0,0 1 0,1 0-1,-1 0 1,0 1 0,0-1 0,1 1 0,-1 0 0,1 0-1,0 1 1,-1-1 0,-3 4 0,5-4-12,0-1 0,0 1 0,0 0 0,1 0 0,-1 0 0,1 1 0,-1-1 0,1 1 0,0-1 0,0 1 0,0 0 0,0-1 0,0 1 0,0 0 0,1 0 0,0 0 0,0 1 0,-2 3 0,6-5 0,-1 0 0,0-1 0,1 1 0,-1-1 0,1 1 0,-1-1 0,1 0 0,0 0 0,-1 0 0,1 0 0,0 0 0,0-1 0,0 1 0,0-1 0,4 0 0,1 1 0,-2 1 0,0-1 0,0 0 0,0 1 0,0 0 0,0 1 0,-1-1 0,1 1 0,-1 0 0,1 1 0,-1-1 0,0 1 0,-1 0 0,7 6 0,-9-7 0,0 0 0,0 0 0,0 0 0,-1 1 0,1-1 0,-1 0 0,1 1 0,-1-1 0,0 1 0,-1 0 0,1-1 0,-1 1 0,1 0 0,-1-1 0,0 1 0,-1 0 0,1-1 0,0 1 0,-1 0 0,0-1 0,0 1 0,0-1 0,-1 1 0,-1 4 0,0-3 0,-1 1 0,1-1 0,-1 0 0,0 0 0,0 0 0,0-1 0,-1 0 0,0 0 0,0 0 0,0 0 0,0 0 0,0-1 0,-1 0 0,1 0 0,-10 2 0,9-2 0,-1-1 0,1 0 0,-1 0 0,1 0 0,-1-1 0,0 0 0,0-1 0,0 1 0,1-1 0,-1-1 0,0 1 0,0-1 0,1 0 0,-9-3 0,12 3-127,1-1-1,-1 1 1,0-1 0,1 0 0,0 0-1,-1 0 1,1 0 0,0 0-1,0-1 1,0 1 0,0-1 0,0 1-1,1-1 1,-1 1 0,1-1-1,0 0 1,0 0 0,0 0-1,0 0 1,0 0 0,1 0 0,-1 0-1,1 0 1,0 0 0,0 0-1,0 0 1,0 0 0,0 0 0,1 0-1,-1-1 1,1 2 0,0-1-1,0 0 1,0 0 0,1 0 0,-1 0-1,0 1 1,1-1 0,0 0-1,0 1 1,0-1 0,0 1-1,0 0 1,5-4 0,20-13-5003,2 2-1340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2:48.2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95 0 22613,'0'0'10154,"-7"68"-10154,1-42 0,2-2 0,1 2 0,3-3 0,0 0 0,0 1 0,0-3 0,0-1-1666,0-2-1761,5-5-1762,-2-8-2722</inkml:trace>
  <inkml:trace contextRef="#ctx0" brushRef="#br0" timeOffset="1">0 128 18578,'0'0'14189,"12"-58"-14189,15 49 0,5 4 0,4 1 0,3 4-256,2-2-3043,-4 1-3011,-2-1-4773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2:48.6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 1 8680,'0'0'24087,"10"53"-30685,-2-40-1025,-2 3-6887</inkml:trace>
  <inkml:trace contextRef="#ctx0" brushRef="#br0" timeOffset="1">34 192 17136,'0'0'15631,"-33"50"-15631,33-45 0,2-4 0,12-1-96,-2 0-6791,6-6-13003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2:53.2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 23 10314,'0'0'3427,"-29"51"-3427,29-49 96,0-4 961,0-9-512,0-6-609,0-5-2531,0-1-7110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2:53.6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12 4356,'0'0'23446,"1"10"-22565,0 20-511,-2 1 1,-1-1-1,-1 0 0,-1-1 0,-2 1 0,-13 39 1,6-22-20,-10 84 0,24-100-120,-1-30-221,0-1 0,0 1-1,1-1 1,-1 1 0,0-1-1,0 1 1,0-1-1,1 1 1,-1-1 0,0 1-1,1-1 1,-1 1-1,0-1 1,1 1 0,-1-1-1,1 0 1,-1 1 0,1-1-1,-1 0 1,0 1-1,1-1 1,-1 0 0,1 0-1,0 0 1,-1 1-1,2-1 1,1-1 10,0 0 0,0 0 0,0 0 0,-1 0 0,1 0 0,0-1 0,0 0-1,-1 1 1,1-1 0,-1 0 0,1 0 0,-1 0 0,0-1 0,4-3 0,48-54-20,-3-2 0,-2-2 0,-3-3 0,41-79 0,-59 84-107,-27 61-1190,-12 1-11777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2:53.9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1 18514,'0'0'6374,"-7"69"-3075,7-47-1442,3 0-768,10-3-704,4 0-289,4-2-1025,1-1-1890,3-5-2338,-2-8-2690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2:54.3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185 1 17969,'0'0'4073,"-10"0"-848,3 0-2942,-1 0-1,1 0 1,0 1 0,0 0 0,0 0 0,0 0 0,1 1 0,-1 1 0,0-1 0,1 1 0,-1 0 0,1 0 0,0 1 0,0-1 0,0 2 0,1-1-1,-1 0 1,-5 8 0,6-8-223,1 1-1,0 0 1,0-1-1,0 1 1,0 1-1,1-1 1,0 0-1,0 1 1,1 0-1,-1 0 1,1-1-1,1 1 1,-3 10-1,4-15-57,0-1 0,0 1-1,0-1 1,1 0 0,-1 1-1,0-1 1,0 1 0,0-1 0,0 1-1,0-1 1,1 1 0,-1-1-1,0 0 1,0 1 0,1-1 0,-1 0-1,0 1 1,1-1 0,-1 0-1,0 1 1,1-1 0,-1 0 0,1 1-1,-1-1 1,0 0 0,1 0 0,-1 0-1,1 1 1,-1-1 0,1 0-1,-1 0 1,0 0 0,2 0 0,22-2 144,21-13 247,53-42-31,-66 36-343,61-27 0,-93 47-17,1 1 0,0-1 0,0 1-1,0-1 1,-1 1 0,1 0-1,0-1 1,0 1 0,0 0-1,0 0 1,0 0 0,0-1 0,0 1-1,-1 0 1,1 0 0,0 0-1,0 1 1,0-1 0,0 0 0,0 0-1,0 0 1,0 1 0,-1-1-1,1 0 1,0 1 0,0-1 0,0 1-1,-1-1 1,1 1 0,0-1-1,0 1 1,-1 0 0,1-1 0,0 1-1,-1 0 1,1-1 0,-1 1-1,1 0 1,-1 0 0,0 0-1,1-1 1,-1 1 0,0 0 0,1 0-1,-1 0 1,0 0 0,0 0-1,0 0 1,0 0 0,0-1 0,0 1-1,0 0 1,0 0 0,0 1-1,-1 11 40,0 0-1,0-1 0,-5 19 1,1-2-3,5-28-38,0-1 0,0 0 0,0 0 0,0 1 0,0-1 0,0 0 0,0 1 0,0-1 0,0 0 0,0 1 0,0-1 0,0 0 0,0 1 0,0-1 0,1 0 0,-1 1 0,0-1 0,0 0 0,0 0 0,0 1 0,1-1 0,-1 0 0,0 0 0,0 1 0,1-1 0,-1 0 0,0 0 0,0 0 0,1 0 0,-1 1 0,0-1 0,1 0 0,-1 0 0,0 0 0,1 0 0,-1 0 0,0 0 0,1 0 0,-1 0 0,0 0 0,1 0 0,-1 0 0,0 0 0,1 0 0,-1 0 0,0 0 0,0 0 0,1 0 0,-1 0 0,0-1 0,1 1 0,-1 0 0,1 0 0,13-8 0,-13 8 0,47-37 0,-42 31 0,0 0 0,0 0 0,1 1 0,0 0 0,0 0 0,1 0 0,-1 1 0,1 0 0,0 1 0,0 0 0,0 0 0,0 1 0,10-2 0,-18 4 0,1 1 0,0-1 0,-1 1 0,1 0 0,0-1 0,-1 1 0,1 0 0,0 0 0,-1-1 0,1 1 0,-1 0 0,0 0 0,1 0 0,-1 0 0,0 0 0,1-1 0,-1 1 0,0 0 0,0 0 0,0 0 0,0 0 0,0 0 0,0 0 0,0 1 0,2 35 0,-2-26 0,1-8-77,-1 0 0,0 0 1,1-1-1,0 1 0,-1-1 0,1 1 1,0 0-1,0-1 0,1 0 0,-1 1 1,0-1-1,1 0 0,0 1 0,-1-1 1,1 0-1,0 0 0,0 0 0,0-1 0,0 1 1,0 0-1,1-1 0,-1 0 0,0 1 1,1-1-1,-1 0 0,4 1 0,-1-1-310,0 0-1,0 0 1,0 0-1,0-1 1,0 0 0,0 0-1,0 0 1,0 0-1,0-1 1,0 0-1,0 0 1,0-1-1,-1 1 1,7-3-1,18-12-8191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2:54.6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142 2 21941,'0'0'4927,"-11"-1"-1233,4 1-3145,-56 0 806,59 0-1339,1 1 1,0-1 0,-1 0 0,1 1-1,0 0 1,0 0 0,-1 0 0,1 0-1,0 1 1,0-1 0,0 1 0,0-1-1,1 1 1,-1 0 0,0 0-1,1 1 1,-5 4 0,7-7-17,0 0 0,0 1 0,-1-1 0,1 0 0,0 0 0,0 1 0,0-1 0,0 0 0,0 1 0,0-1 0,0 0 0,0 1 0,0-1 0,0 0 0,0 1 0,0-1 0,0 0 0,0 1 0,0-1 0,0 0 0,0 1 0,0-1 0,0 0 0,0 1 0,1-1 0,-1 0 0,0 0 0,0 1 0,0-1 0,1 0 0,-1 0 0,0 1 0,0-1 0,1 0 0,-1 0 0,1 1 0,16 5 0,26-1 0,-38-4 0,1-1 0,8 1 0,0 0 0,0 1 0,0 1 0,24 8 0,-36-11 0,0 1 0,0 0 0,0 0 0,-1 0 0,1 0 0,0 0 0,0 1 0,-1-1 0,1 0 0,-1 1 0,1-1 0,-1 1 0,0 0 0,0-1 0,1 1 0,-1 0 0,1 2 0,-2-2 0,0 0 0,1 0 0,-1 1 0,0-1 0,0 0 0,-1 0 0,1 1 0,0-1 0,-1 0 0,1 0 0,-1 0 0,0 0 0,1 0 0,-1 0 0,0 0 0,-1 0 0,1 0 0,0 0 0,-3 3 0,-3 3 0,0 0 0,0 0 0,-1-1 0,0 0 0,-1 0 0,-10 6 0,15-10 0,0 0 0,0-1 0,0 1 0,-1-1 0,1 0 0,-1 0 0,0-1 0,1 1 0,-1-1 0,0 0 0,0-1 0,0 1 0,0-1 0,0 0 0,-7 0 0,12-1-1,-1 1 0,0-1 0,1 1-1,-1-1 1,0 1 0,1-1 0,-1 0 0,1 1 0,-1-1-1,1 0 1,0 0 0,-1 1 0,1-1 0,0 0 0,-1 0 0,1 1-1,0-1 1,0 0 0,0 0 0,0 0 0,0 1 0,0-1 0,0 0-1,0 0 1,0 0 0,0 0 0,0 1 0,0-1 0,0 0-1,1 0 1,-1 1 0,0-1 0,1 0 0,-1 0 0,1 0 0,13-28-1906,4 11-4179,5 0-3176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2:55.1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 0 21332,'0'0'4063,"-9"4"-529,1 0-3154,0 0 0,1 0 0,-1 1 0,1 0 0,0 1 0,-10 9 0,15-12-331,-1-1 0,1 1 0,0 0 0,0-1 0,0 1 0,0 0 0,0 0 0,1 0 0,-1 0 1,1 1-1,0-1 0,0 0 0,0 0 0,0 1 0,1-1 0,-1 1 0,1-1 0,0 1 0,0-1 1,0 1-1,0-1 0,1 0 0,1 6 0,-1-7-63,1 0 0,-1 0 0,1-1 0,-1 1 1,1-1-1,0 1 0,0-1 0,0 0 0,0 0 0,0 0 0,0 0 0,0 0 1,0 0-1,0 0 0,0-1 0,0 1 0,0-1 0,1 1 0,-1-1 0,0 0 1,0 0-1,0 0 0,1 0 0,1-1 0,6 1-62,-1-1 0,1 0 1,-1 0-1,15-4 0,-13 0 60,1-1 1,-1 0 0,-1-1-1,1 0 1,-1-1-1,0 1 1,11-13-1,-10 9 88,0 2 0,0 0-1,1 0 1,23-12 0,-35 21-73,0-1 0,1 1 0,-1 0 0,0 0 0,1 0-1,-1-1 1,1 1 0,-1 0 0,0 0 0,1 0 0,-1 0 0,1 0 0,-1 0 0,0-1 0,1 1 0,-1 0 0,1 0 0,-1 1 0,1-1-1,-1 0 1,0 0 0,1 0 0,-1 0 0,1 0 0,-1 0 0,0 0 0,1 1 0,-1-1 0,1 0 0,-1 0 0,0 1 0,1-1 0,-1 0-1,0 0 1,1 1 0,-1-1 0,0 1 0,1 19 134,-15 28 224,12-44-331,1-2-25,1-1-1,-1 1 1,0 0 0,1-1-1,-1 1 1,1-1 0,0 1-1,0 0 1,-1-1 0,1 1 0,0 0-1,0-1 1,0 1 0,1 0-1,-1-1 1,0 1 0,1 0-1,-1-1 1,1 1 0,-1-1-1,2 3 1,-1-4-1,0 1 1,0 0-1,0 0 0,0-1 0,1 1 0,-1-1 1,0 1-1,0-1 0,1 0 0,-1 1 1,0-1-1,0 0 0,1 0 0,-1 0 1,0 0-1,1 0 0,-1 0 0,0 0 0,1 0 1,1-1-1,11-3-1,0 0 0,0-1 0,23-12 0,-26 11 1,3 0 0,-1-1 0,1 2 0,1 0 0,-1 1 0,29-5 0,-42 9 0,0 0 0,0 0 0,0 0 0,0 0 0,0 1 0,0-1 0,-1 0 0,1 1 0,0-1 0,0 0 0,0 1 0,0-1 0,-1 1 0,1 0 0,0-1 0,0 1 0,-1-1 0,1 1 0,0 0 0,-1 0 0,1 0 0,-1-1 0,1 1 0,-1 0 0,1 0 0,-1 0 0,0 0 0,0 0 0,1 0 0,-1-1 0,0 1 0,0 0 0,0 0 0,0 0 0,0 0 0,0 0 0,0 0 0,0 0 0,-1 2 0,-5 53 0,2-27 0,6-28 0,1 0 0,-1 0 0,0 0 0,0-1 0,1 1 0,-1-1 0,1 1 0,-1-1 0,0 0 0,1 0 0,-1 0 0,1 0 0,-1 0 0,0-1 0,4 0 0,13-3 0,-1-1 0,0-1 0,0 0 0,23-13 0,-28 12 0,0 1 0,0 1 0,0-1 0,1 2 0,0 0 0,0 1 0,0 0 0,0 1 0,19 0 0,-32 3 0,0-1 0,0 1 0,0 0 0,-1 0 0,1-1 0,0 1 0,0 0 0,-1 0 0,1 0 0,-1 0 0,1 0 0,-1 0 0,1 0 0,-1 0 0,1 0 0,-1 0 0,0 0 0,0 1 0,1-1 0,-1 0 0,0 0 0,0 0 0,0 0 0,0 0 0,-1 0 0,1 1 0,0 0 0,-4 40 0,3-39 0,2 7-1580,6-16-6321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2:56.0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186 253 18321,'0'0'3129,"3"-9"474,-3 9-3562,2-6 502,0 0 0,0 0-1,-1 0 1,0 0 0,0 0-1,-1 0 1,1-9 0,-2 14-459,1-1 0,0 0 0,-1 0 0,0 0 0,1 0 0,-1 0 0,0 1 0,0-1 0,0 0 0,0 1 0,0-1 0,0 1 0,0-1 0,-1 1 0,1-1 0,-1 1 0,1 0 0,-1 0 0,1 0 0,-1 0 0,0 0 0,1 0 0,-1 0 0,0 0 0,0 1 0,0-1 0,1 1 0,-1-1 0,0 1 0,0 0 0,0 0 0,0 0 0,-2 0 0,-3 0-80,1 0 0,-1 1 0,0 0 0,1 1 0,-1-1 0,1 1 1,-1 0-1,1 1 0,0 0 0,0 0 0,0 0 0,0 0 0,0 1 0,1 0 0,0 0 0,0 1 0,0 0 1,0-1-1,1 2 0,0-1 0,0 0 0,0 1 0,0 0 0,1 0 0,0 0 0,1 0 0,-1 0 0,1 1 1,-2 8-1,4-14-1,0 0-1,0 0 1,0-1 0,1 1 0,-1 0 0,0 0 0,0-1 0,1 1 0,-1 0 0,0-1 0,1 1-1,-1 0 1,1-1 0,-1 1 0,0-1 0,1 1 0,0-1 0,-1 1 0,1-1 0,-1 1-1,1-1 1,0 1 0,-1-1 0,1 0 0,0 0 0,-1 1 0,1-1 0,0 0 0,-1 0 0,1 1-1,0-1 1,0 0 0,-1 0 0,1 0 0,0 0 0,-1 0 0,1 0 0,0 0 0,1-1 0,33-3 84,-17-2-78,0 0 0,-1-2 1,0 0-1,0-1 0,-1-1 1,0-1-1,0 0 0,-1-1 1,-1 0-1,0-1 0,-1-1 1,0 0-1,-1-1 0,0 0 1,15-29-1,-24 39-9,0 0 0,0 0 0,-1 0 0,0-1 0,0 1 0,0-1 0,0 1 0,-1-1 0,0 0 0,0 1 0,-1-13 0,-1 19 0,0-1 0,0 0 0,0 0 0,0 0 0,0 1 0,0-1 0,0 0 0,0 1 0,0-1 0,1 1 0,-1-1 0,0 1 0,0-1 0,0 1 0,0 0 0,1 0 0,-1-1 0,0 1 0,0 1 0,-13 17 0,1 0 0,0 0 0,2 2 0,0-1 0,1 1 0,2 1 0,0-1 0,1 1 0,1 1 0,-4 33 0,9-53 0,1-1 0,-1 0 0,1 1 0,0-1 0,0 0 0,0 1 0,0-1 0,0 0 0,1 0 0,-1 1 0,1-1 0,-1 0 0,1 0 0,0 1 0,0-1 0,0 0 0,0 0 0,0 0 0,0 0 0,1 0 0,-1-1 0,1 1 0,-1 0 0,1-1 0,0 1 0,0-1 0,-1 1 0,1-1 0,0 0 0,0 0 0,0 0 0,1 0 0,-1 0 0,0 0 0,0 0 0,0-1 0,1 1 0,-1-1 0,0 0 0,1 0 0,-1 0 0,0 0 0,1 0 0,-1 0 0,0 0 0,0-1 0,3 0 0,6-1 0,0-1 0,-1 1 0,1-2 0,-1 0 0,0 0 0,0-1 0,-1 0 0,18-12 0,-18 10 0,-1 0 0,0 0 0,0-1 0,-1 0 0,0-1 0,0 1 0,-1-1 0,0-1 0,-1 1 0,0-1 0,0 0 0,-1 0 0,5-18 0,-9 28 0,0 1 0,-1-1 0,1 0 0,0 0 0,0 0 0,-1 1 0,1-1 0,0 0 0,-1 0 0,1 0 0,0 0 0,-1 0 0,1 1 0,0-1 0,-1 0 0,1 0 0,0 0 0,-1 0 0,1 0 0,0 0 0,-1 0 0,1 0 0,-1 0 0,1 0 0,0-1 0,-1 1 0,1 0 0,0 0 0,-1 0 0,1 0 0,0 0 0,0-1 0,-1 1 0,1 0 0,0 0 0,-1-1 0,1 1 0,0 0 0,0 0 0,0-1 0,-1 1 0,1 0 0,0 0 0,0-1 0,0 1 0,0 0 0,-1-1 0,1 1 0,0 0 0,0-1 0,0 1 0,0-1 0,0 1 0,0 0 0,0-1 0,0 1 0,0 0 0,0-1 0,0 1 0,0 0 0,0-1 0,0 1 0,1 0 0,-1-1 0,0 1 0,0-1 0,-22 20 0,19-15 0,-56 72 0,53-67 0,1-1 0,0 1 0,0 0 0,1 0 0,0 0 0,0 1 0,-3 13 0,7-22 0,0 0 0,0-1 0,0 1 0,0-1 0,0 1 0,1-1 0,-1 1 0,0 0 0,0-1 0,0 1 0,0-1 0,1 1 0,-1-1 0,0 1 0,0-1 0,1 1 0,-1-1 0,1 1 0,-1-1 0,0 1 0,1-1 0,-1 0 0,1 1 0,-1-1 0,1 0 0,-1 1 0,1-1 0,-1 0 0,1 0 0,-1 1 0,1-1 0,0 0 0,30 4 0,32-10 0,-30-1-1434,-11 0-2620,2 0-5192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2:56.4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208 15 21364,'-9'-3'4842,"1"0"-4255,1 1 0,-1 0-1,0 0 1,0 1 0,1 0-1,-1 1 1,0-1 0,0 1-1,-15 2 1,18 0-525,0-1-1,-1 1 1,1 0 0,0 0-1,0 0 1,0 1-1,0 0 1,0 0 0,1 0-1,-9 7 1,12-9-61,-2 1-1,0 1 1,-1 0 0,1-1 0,0 1 0,1 1 0,-1-1 0,0 0 0,1 1 0,0-1 0,0 1 0,0 0-1,0 0 1,1-1 0,-1 1 0,1 0 0,-2 8 0,4-11-1,0 0 0,0 0 0,-1 0 0,1 0 0,0 0 0,0 0 0,0 0 0,0 0 0,0 0 0,0 0 0,0 0 0,0-1 0,1 1 0,-1 0 0,0-1 0,0 1 0,1-1 0,-1 1 0,0-1 0,0 0 0,1 0 0,-1 0 0,2 1 0,42 4 0,-32-5 0,32 5-112,-23-4-54,1 1-1,-1 1 1,0 1-1,0 1 1,21 8 0,-41-13 168,0 1 1,-1-1-1,1 1 1,0 0-1,-1-1 1,1 1 0,-1 0-1,0 0 1,1 0-1,-1 0 1,0 0-1,1 0 1,-1 1-1,0-1 1,0 0 0,0 1-1,0-1 1,0 0-1,0 1 1,-1-1-1,2 3 1,-2-3 16,0 1 0,0-1-1,-1 0 1,1 1 0,0-1 0,-1 0 0,1 0-1,-1 1 1,1-1 0,-1 0 0,0 0 0,1 0-1,-1 0 1,0 0 0,0 0 0,0 0 0,0 0-1,0 0 1,0 0 0,-2 1 0,-6 4 91,0-1-1,0 0 1,-1 0 0,1-1 0,-12 4 0,-7 0-282,-1-2 0,1 0 0,-1-2 0,-54 1 1,62-7-5296,6-6-5535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2:57.0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249 83 17585,'0'-9'3769,"0"4"-3233,0 0 0,0 1 0,-1-1 0,1 0 0,-1 0 0,0 1 0,0-1 0,-3-5 1,3 8-381,0 1 0,0-1 0,0 0 0,-1 1 0,1-1 0,-1 0 0,1 1 0,-1 0 0,1-1 0,-1 1 0,0 0 1,0 0-1,0 0 0,0 0 0,0 0 0,0 0 0,0 0 0,0 1 0,0-1 0,0 1 0,0 0 0,0-1 0,0 1 0,0 0 1,-4 1-1,-2-1-119,0 2 1,0-1 0,0 1 0,0 0-1,0 1 1,1 0 0,-1 0 0,1 0-1,0 1 1,0 1 0,-10 6-1,-8 8-55,-35 34 0,60-53 17,0 0 0,-1 0 0,1 1 0,0-1 0,0 0-1,-1 0 1,1 0 0,0 0 0,-1 1 0,1-1 0,0 0 0,0 0 0,-1 1 0,1-1 0,0 0-1,0 0 1,0 1 0,-1-1 0,1 0 0,0 1 0,0-1 0,0 0 0,0 1 0,0-1 0,0 0-1,-1 1 1,1-1 0,0 0 0,0 1 0,0-1 0,0 0 0,0 1 0,0-1 0,1 0 0,-1 1-1,0-1 1,0 0 0,0 1 0,0-1 0,0 0 0,0 1 0,1-1 0,-1 0 0,0 1 0,0-1 0,0 0-1,1 0 1,-1 1 0,0-1 0,0 0 0,1 0 0,-1 1 0,0-1 0,1 0 0,-1 0 0,0 0-1,0 0 1,1 1 0,-1-1 0,0 0 0,1 0 0,-1 0 0,1 0 0,-1 0 0,0 0 0,1 0-1,-1 0 1,1 0 0,30 0-40,-24 0 57,23 1-169,0 0 0,32 7 0,-54-7 101,0 1-1,-1 0 0,1 0 1,-1 0-1,1 1 0,-1 0 1,0 1-1,0 0 0,0 0 1,-1 0-1,1 1 0,-1 0 0,8 8 1,-12-11 48,0 0 1,-1 0-1,1 0 1,-1 0 0,1 1-1,-1-1 1,0 0-1,0 1 1,0-1-1,0 1 1,-1-1 0,1 1-1,-1-1 1,1 1-1,-1-1 1,0 1-1,0 0 1,0-1-1,0 1 1,0-1 0,-1 1-1,-1 4 1,0-3 100,0 0 1,0 0 0,-1 0-1,1 0 1,-1 0 0,0-1-1,0 1 1,0-1 0,-1 0-1,1 0 1,-9 5-1,0 0 191,0-1-1,-1-1 0,0 0 0,0 0 0,0-2 0,-1 1 1,-21 2-1,28-5-262,1-1 0,-1-1 0,0 1 1,0-1-1,0-1 0,0 1 0,-8-3 1,13 3-128,0-1 0,1 0 0,-1 0 1,1 0-1,-1 0 0,1 0 0,-1 0 1,1 0-1,-1 0 0,1 0 1,0-1-1,0 1 0,0-1 0,-1 1 1,2-1-1,-1 1 0,0-1 0,0 0 1,0 1-1,1-1 0,-1 0 0,1 0 1,-1 1-1,1-1 0,0 0 0,0 0 1,0 0-1,0 0 0,0 1 1,0-1-1,0-2 0,1-1-748,0 0-1,-1 0 1,1 0-1,1 0 1,-1 0-1,1 0 1,0 0 0,0 1-1,0-1 1,1 1-1,0-1 1,4-4-1,22-33-8913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2:57.3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162 0 17809,'0'0'6502,"-22"81"-3619,9-44-1122,3-2-768,6 0-672,4-4-257,0-2-641,0-2-928,7-3-1154,-4-3-896,-3-5-65,0-7-1953,-11-7-6150</inkml:trace>
  <inkml:trace contextRef="#ctx0" brushRef="#br0" timeOffset="1">0 260 13677,'0'0'11819,"27"-54"-9737,9 46-480,10-1-449,10 0-769,8 4-288,0-5-352,0-3-3844,-2-4-12043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2:58.5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151 87 7335,'0'0'14803,"1"-10"-12187,6-32-320,-7 41-2235,0 0 0,0 0 0,0 0 0,0 0 0,0-1 0,0 1 0,0 0 0,0 0 0,0 0 0,0 0 0,-1-1 1,1 1-1,-1 0 0,1 0 0,0 0 0,-1 0 0,0 0 0,1 0 0,-1 0 0,0 0 0,1 0 0,-1 1 0,0-1 0,0 0 1,0 0-1,0 1 0,0-1 0,0 0 0,0 1 0,0-1 0,0 1 0,0-1 0,0 1 0,0 0 0,0-1 0,0 1 0,-1 0 1,1 0-1,0 0 0,0 0 0,0 0 0,0 0 0,-2 0 0,-2 0-9,0 1 0,1 0 0,-1-1 0,1 1 0,-1 1 0,1-1 0,0 1 0,-8 4 0,5-1 44,0 0 1,1 1 0,0 0-1,0 1 1,1-1 0,0 1-1,0 0 1,0 0 0,-5 13-1,7-15-55,1 0 0,0 0-1,0 0 1,0 0 0,0 1-1,1-1 1,0 1 0,0-1-1,0 1 1,1-1 0,0 1-1,0 0 1,0-1 0,1 1-1,2 9 1,-2-13-35,1 0 0,-1 0 0,0-1 1,1 1-1,-1-1 0,1 1 0,0-1 0,0 1 0,-1-1 0,1 0 0,0 0 0,0 0 0,0 0 1,0 0-1,0-1 0,0 1 0,0 0 0,0-1 0,1 0 0,-1 1 0,0-1 0,0 0 1,0 0-1,1 0 0,-1-1 0,4 0 0,2 1 37,0-2 0,1 1-1,-1-1 1,0 0 0,15-6 0,-9 1-1,-1-1 0,0 0 0,-1-1 0,0 0 0,0-1 0,15-16-1,-22 20-25,0 1-1,0-1 0,0 0 1,-1-1-1,0 1 0,0-1 1,0 0-1,-1 0 0,0 0 0,-1 0 1,0 0-1,0-1 0,0 1 1,1-13-1,-3 20-15,0 0 0,0 0 0,0-1 0,0 1 0,0 0 0,0 0 0,0 0 0,-1-1 0,1 1 0,0 0 0,0 0 0,0 0 0,0-1 0,0 1 0,0 0 0,0 0 0,0 0 0,0 0 0,-1-1 0,1 1 0,0 0 0,0 0 0,0 0 0,0 0 0,-1 0 0,1 0 0,0-1 0,0 1 0,0 0 0,-1 0 0,1 0 0,0 0 0,0 0 0,0 0 0,-1 0 0,1 0 0,0 0 0,0 0 0,0 0 0,-1 0 0,1 0 0,0 0 0,0 0 0,0 0 0,-1 0 0,1 0 0,0 0 0,0 0 0,0 1 0,0-1 0,-1 0 0,1 0 0,0 0 0,0 0 0,0 0 0,0 0 0,-1 1 0,1-1 0,0 0 0,0 0 0,0 0 0,0 0 0,0 1 0,0-1 0,0 0 0,0 0 0,0 0 0,-1 1 0,1-1 0,-12 13 0,4 0-224,0 0 0,1 0 1,0 0-1,1 1 0,1 0 0,0 0 1,1 0-1,0 1 0,1-1 0,1 1 1,-1 18-1,3-32 81,0 0 1,0 0 0,1 0-1,-1 0 1,0 0 0,1 0 0,-1 0-1,0 0 1,1-1 0,-1 1-1,1 0 1,0 0 0,-1 0-1,1-1 1,0 1 0,-1 0-1,1-1 1,0 1 0,0 0-1,-1-1 1,1 1 0,0-1-1,0 1 1,0-1 0,0 0-1,0 1 1,0-1 0,0 0-1,0 0 1,0 0 0,0 1-1,0-1 1,0 0 0,0 0-1,0 0 1,0-1 0,1 1-1,3 0-650,0-1 0,0 1 0,0-1 0,0-1 0,0 1 0,8-4 0,21-15-4684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2:59.3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186 170 12139,'0'0'5702,"-8"9"-2590,-3 2-2194,-81 94 3489,81-91-3904,1 0 1,0 0 0,1 1 0,1 1 0,0-1-1,-8 23 1,16-37-484,-1 0 0,1 0 0,0 0 0,-1 0 1,1 1-1,0-1 0,0 0 0,0 0 0,0 0 0,0 1 0,0-1 0,0 0 0,0 0 0,0 0 0,0 0 0,1 1 0,-1-1 1,0 0-1,1 0 0,-1 0 0,2 2 0,-1-3-7,-1 1 0,1-1 0,0 1 0,0-1 0,0 0 0,0 1 0,0-1-1,-1 0 1,1 0 0,0 0 0,0 1 0,0-1 0,0 0 0,0 0 0,0 0 0,0-1 0,0 1 0,0 0 0,0 0 0,1-1 0,4-1 54,0 0 1,0-1-1,0 0 0,0 0 1,0 0-1,6-6 0,6-8 4,-1-1 0,-1 0 0,-1-2 0,0 1 0,-2-2 0,0 0 0,-1 0 0,-1-1 0,10-31 0,-37 92-493,7-19 440,1 0 0,1 0-1,1 0 1,0 1-1,2 0 1,-3 22-1,7-42-29,0 1 0,0 0 0,1-1 0,-1 1 0,0-1 0,1 1 0,-1-1 0,1 1 0,-1-1 0,1 1 0,0-1 0,-1 0 0,1 1 0,0-1 0,0 0 0,0 1 0,0-1 0,0 0 0,0 0 0,1 0 0,-1 0 0,0 0 0,1 0 0,-1-1 0,0 1 0,1 0-1,-1-1 1,1 1 0,-1-1 0,1 1 0,-1-1 0,1 1 0,-1-1 0,1 0 0,-1 0 0,1 0 0,0 0 0,-1 0 0,1 0 0,-1-1 0,1 1 0,1-1 0,5 0-291,1 0 0,-1-1 0,0 0 1,1 0-1,-1-1 0,14-7 0,-7 1-447,-1-1 0,0-1 0,-1 0 0,0-1 0,0 0 0,-2-1 0,1-1 0,-2 0 0,0 0 0,0-1 0,12-27 0,-12 20 828,-1 0 1,0 0-1,-2 0 0,-1-1 0,-1 0 1,-1-1-1,-1 1 0,1-28 0,-8 47 2337,-3 10-1521,-7 10-161,1 6-152,0 1 0,1 1 1,1 0-1,1 1 1,1 0-1,2 0 1,0 1-1,2 0 0,1 0 1,1 1-1,0 33 1,5-53-347,3-15 4,3-20 13,-6 18-230,-1 0 0,-1 0 1,1 0-1,-2 0 0,1 0 0,-1 0 1,-1 0-1,0 0 0,0 0 0,-1 0 0,-7-16 1,-2 15-93,6 19-86,6 24-93,3-27 248,-1 0 0,1-1 0,-1 1 1,2-1-1,-1 0 0,0 0 1,1 0-1,-1 0 0,1-1 0,0 1 1,1-1-1,-1 0 0,0 0 1,1-1-1,0 1 0,-1-1 0,1 0 1,0 0-1,0-1 0,0 1 1,1-1-1,-1 0 0,7 0 0,-1 1 11,0-1 0,1 0 0,-1 0 0,1-1-1,-1-1 1,0 0 0,1-1 0,-1 0 0,0 0 0,11-5-1,-15 4 21,0 0-1,0 0 0,-1-1 0,0 0 1,0-1-1,0 1 0,0-1 0,-1 0 1,0 0-1,0-1 0,0 1 0,0-1 1,-1 0-1,0-1 0,-1 1 0,1-1 1,-1 0-1,0 1 0,-1-1 0,0 0 1,0-1-1,1-10 0,-2 17-29,-1 0 0,0 0 0,0 0 0,0 0 0,0 0 0,0 0 0,0 0 0,0 1 0,0-1 0,-1 0 0,1 0 0,0 0 0,-1 0 0,1 0 0,0 0 0,-1 1 0,1-1 0,-1 0 0,1 0 0,-1 1 0,1-1 0,-1 0 0,0 1 0,1-1 0,-1 0 0,0 1 0,0-1 0,1 1 0,-1-1 0,0 1 0,0 0 0,0-1 0,0 1 0,1 0 0,-1-1 0,0 1 0,0 0 0,0 0 0,0 0 0,0 0 0,0 0 0,0 0 0,0 0 0,0 0 0,0 0 0,1 0 0,-1 1 0,0-1 0,0 0 0,0 1 0,0-1 0,0 1 0,1-1 0,-2 1 0,-5 2 0,1-1 0,0 1 0,0 1 0,0-1 0,0 1 0,-6 5 0,-3 5 0,1 0 0,1 1 0,1 1 0,-16 25 0,23-34 0,1 0 0,0 1 0,0-1 0,1 1 0,0 0 0,1 0 0,-1 0 0,1 0 0,1 1 0,0-1 0,0 0 0,1 1 0,0 10 0,1-17 8,0 0 1,0 0-1,0 0 0,0-1 0,0 1 1,0 0-1,0-1 0,1 1 1,-1-1-1,0 0 0,1 1 1,0-1-1,-1 0 0,1 0 0,0 0 1,-1 0-1,1 0 0,0 0 1,0 0-1,0-1 0,0 1 1,0-1-1,0 0 0,0 1 0,0-1 1,0 0-1,3 0 0,66-1-752,-62 1 306,29-6-5039,-1-7-3855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2:59.6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287 5 11435,'0'0'17568,"-12"-2"-14370,4 1-3160,0 0 0,0 0-1,-1 1 1,1 1 0,0-1-1,0 1 1,-1 1 0,1-1 0,0 1-1,0 1 1,0 0 0,1 0 0,-1 0-1,-9 7 1,15-10-38,1 1 0,-1-1 0,1 1 0,-1 0 0,1 0 0,-1-1 0,1 1 0,0 0 0,0 0 0,0 0 0,-1 1 0,1-1 0,0 0 0,0 0 0,0 1 0,1-1 0,-1 0 0,0 1 0,0-1 0,1 1 0,-1-1 0,1 1 0,-1-1 0,1 4 0,1-4 0,0 1 0,1-1 0,-1 0 0,1 1 0,-1-1 0,1 0 0,-1 0 0,1 0 0,0 0 0,0 0 0,0 0 0,-1-1 0,1 1 0,0-1 0,0 1 0,0-1 0,0 0 0,0 1 0,2-1 0,50 5 0,-43-5 0,0 1 0,1 0 0,-1 0 0,0 1 0,0 1 0,0 0 0,0 0 0,0 1 0,-1 0 0,11 7 0,-20-11 0,0 1 0,0 0 0,0-1 0,0 1 0,0 0 0,0 0 0,0 0 0,0 0 0,0 0 0,-1 0 0,1 0 0,0 0 0,0 0 0,-1 1 0,1-1 0,-1 0 0,1 0 0,-1 0 0,0 1 0,1-1 0,-1 0 0,0 1 0,0-1 0,0 0 0,0 1 0,0 1 0,-1 0 0,0-1 0,0 0 0,-1 1 0,1-1 0,0 0 0,-1 0 0,1 0 0,-1 0 0,0 0 0,0-1 0,0 1 0,-4 3 0,-6 3 0,-1-1 0,0 1 0,-21 7 0,33-15 0,-31 11-306,-1-1 0,1-1 0,-2-2 0,1-2 0,-48 3 0,67-8-8876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30.5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18065,'0'0'12684,"15"77"-11243,-15-37-864,0 0-577,0 1 0,-2-1 0,2-3 0,0-2-673,0-5-992,0-5-1346,0-5-1409,0-8-1218,0-6-4900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30.8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39 17649,'0'0'9961,"53"9"-7847,-16-9-673,7 0-800,1 0-449,4-1-96,-7-4-352,-5 0-1409,-3-2-1154,-11-1-993,-10-2-1473,-12-2-6310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31.2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70 22485,'0'0'3844,"74"0"-1025,-25 0-1154,15 0-896,5-2-513,7-7-288,0-5-1922,-12-5-3587,-6-7-8168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32.6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0 15118,'0'5'7568,"1"8"-3340,2 88-895,-12-29-2747,6-56-670,0 1-1,1 0 1,1 0 0,1-1 0,3 34-1,-3-49 20,0-1-1,0 1 1,0 0-1,0-1 1,0 1-1,1-1 1,-1 1-1,0-1 1,1 1-1,-1-1 0,0 1 1,1-1-1,-1 1 1,0-1-1,1 0 1,-1 1-1,1-1 1,-1 1-1,1-1 1,-1 0-1,1 1 1,-1-1-1,1 0 0,-1 0 1,1 0-1,-1 1 1,1-1-1,0 0 1,-1 0-1,1 0 1,-1 0-1,1 0 1,0 0-1,-1 0 1,1 0-1,-1 0 0,1 0 1,-1 0-1,1 0 1,0-1-1,-1 1 1,1 0-1,0-1 1,24-14-2000,-14 3 219,-1-1 1,1-1 0,-2 0-1,0 0 1,13-30 0,0-2-4839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33.0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190 1 7303,'0'0'8936,"-18"66"-7302,7-22-417,-6 4-352,3 1 640,2-5 449,6-5-801,4-9-832,2-5-289,0-13-801,5-9-1153,6-3-544,-4-6-994,-4-12-6085</inkml:trace>
  <inkml:trace contextRef="#ctx0" brushRef="#br0" timeOffset="1">0 157 18129,'0'0'11947,"72"0"-11754,-32 0-161,9-8-1346,-3-2-1889,1 0-1986,-8 2-5188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33.3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1 13261,'0'0'15214,"-28"80"-14157,20-38-929,-2 2-96,5-1-352,5-2-1570,0-7-1409,2-5-2018,4-10-3395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33.7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0 16271,'0'0'12898,"0"9"-12583,0 11-359,-4 231 1548,-12-80-6856,4-123-1908,3-33 1067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34.0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81 577 16335,'0'0'7271,"51"-22"-4196,-23 13-1313,2-1-385,1 1-704,1 0-513,-5-4-160,4 1-1313,-5-5-2275,-8-4-2946,-4-3-2370</inkml:trace>
  <inkml:trace contextRef="#ctx0" brushRef="#br0" timeOffset="1">1 67 19795,'0'0'4516,"52"4"-1954,-12-4-704,6-3-352,2-6-898,-1-1-512,-3-1-192,-4-1-1730,-9 0-2722,-7-1-5317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34.4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17969,'0'0'3876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34.8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226 48 15631,'-17'13'99,"-7"3"3507,57-47 4193,-30 28-7368,0 1 0,-1 0 1,1-1-1,-1 0 0,0 1 0,1-1 0,-1 0 0,-1 0 1,1 0-1,0-1 0,-1 1 0,2-6 0,-3 9-430,-1 0 1,1-1-1,-1 1 0,0 0 0,1-1 0,-1 1 0,1 0 1,-1 0-1,0 0 0,1 0 0,-1-1 0,1 1 0,-1 0 0,0 0 1,1 0-1,-1 0 0,0 0 0,1 1 0,-1-1 0,1 0 0,-1 0 1,0 0-1,1 0 0,-1 1 0,1-1 0,-1 0 0,1 1 1,-2 0-1,-18 6-8,-1 5 7,10-7 0,0 1 0,1 1 0,-1 0 0,-17 15 0,27-21 0,0 1 0,0-1 0,0 0 0,0 0 0,1 1 0,-1-1 0,0 1 0,1-1 0,-1 0 0,0 1 0,1-1 0,0 1 0,-1-1 0,1 1 0,0 0 0,0-1 0,0 1 0,0-1 0,0 1 0,0-1 0,1 1 0,-1-1 0,0 1 0,1-1 0,-1 1 0,1-1 0,-1 1 0,1-1 0,0 0 0,1 3 0,4 3 0,0 1 0,0-1 0,1 0 0,10 8 0,-13-11 0,1 0 0,0 0 0,-1 0 0,0 1 0,0 0 0,5 8 0,-8-11 0,0 1 0,0-1 0,0 1 0,0-1 0,-1 1 0,1-1 0,-1 1 0,0-1 0,0 1 0,0-1 0,0 1 0,0-1 0,0 1 0,-1-1 0,1 1 0,-1-1 0,0 1 0,0-1 0,0 1 0,-2 3 0,1-3 0,-1 1 0,0-1 0,0 0 0,0 0 0,0 0 0,0-1 0,0 1 0,-1-1 0,1 0 0,-1 0 0,-7 3 0,4-2 0,-1 0 0,1-1 0,-1 0 0,0 0 0,0-1 0,1 0 0,-1 0 0,0-1 0,0 0 0,0 0 0,0-1 0,0 0 0,-10-3 0,16 4-83,1 0 0,0-1 0,-1 0 0,1 1 0,0-1 0,-1 0 0,1 0 0,0 0 0,0 0 0,0 0 1,0 0-1,0 0 0,0 0 0,0 0 0,0 0 0,0-1 0,0 1 0,1 0 0,-1-1 0,1 1 0,-1 0 0,1-1 0,-1 1 0,1-1 0,0 1 0,-1-1 0,1 1 0,0-1 0,0 1 0,0-1 0,1-2 0,-1 1-261,1 1 0,0-1 0,0 0 0,0 1 0,0-1 0,0 1 0,0-1 0,1 1 0,-1 0 0,1-1 0,0 1-1,-1 0 1,1 0 0,0 0 0,0 0 0,3-1 0,14-9-6719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35.1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0 23766,'0'0'8328,"2"60"-7975,-2-31-225,0 0-128,0 5 64,-3-2-64,-3-3 32,4-2-160,1-7-417,1-4-640,0-7-737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35.5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43 9993,'0'0'20564,"62"-33"-20212,-28 30-288,0 1-384,0 0-1249,-4 1-2467,-3-1-3620</inkml:trace>
  <inkml:trace contextRef="#ctx0" brushRef="#br0" timeOffset="1">341 16 20595,'0'0'7367,"-6"68"-4868,6-40-1698,0 5-513,2 0-192,2 2-352,0-3-1826,-1-4-1794,-3-5-864,0-5-2051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36.0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17969,'0'0'12236,"11"81"-11340,-8-41-383,1 5-353,-2 1-96,1 1-64,0-4 32,-1-3-544,-1-4-898,-1-8-544,2-6-1441,-2-8-1666,0-10-2914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36.3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84 21236,'0'0'8905,"64"24"-7784,-33-24-545,2-8-448,0-4-64,-2 1-224,-6 2-352,-7-1-417,-2 1-320,-3-1-513,-6 0-1345,-2-4-2723,-4-1-8327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36.7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67 20435,'0'0'8969,"59"-25"-7496,-15 19-95,4 1-866,6-1-512,-2 2 0,-6 0 0,-6 0-801,-7-1-2850,-6 2-3620,-9-2-9673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37.0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49 22197,'0'0'9604,"2"11"-8761,-1-5-760,-1 2-80,0-1 0,1 1 1,0-1-1,0 1 0,1-1 1,0 1-1,1-1 1,-1 0-1,1 0 0,0 0 1,5 6-1,-6-12-3,-1 0 0,1 0 0,-1 0 0,1 0 0,0-1 0,-1 1 0,1-1 0,0 1 0,-1-1 0,1 0 0,0 1 0,0-1 0,-1 0 0,1 0 0,0 0 0,0-1 0,-1 1 0,1 0 0,0-1 0,0 1 0,-1-1 0,1 1 0,-1-1 0,1 0 0,0 0 0,-1 0 0,1 0 0,-1 0 0,0 0 0,1 0 0,-1 0 0,0 0 0,0-1 0,2-1 0,7-8 0,-1 1 0,0-1 0,8-14 0,-12 17 0,14-23 0,-15 22 0,1 1 0,0 0 0,1 0 0,10-12 0,-15 22 0,0 1 0,0-1 0,0 1 0,-1 0 0,1-1 0,-1 1 0,0 0 0,0-1 0,0 1 0,0 3 0,-4 50 0,3-39 0,-1 0 0,2 0 0,0 0 0,5 27 0,-5-42-137,1 1-1,0-1 1,0 1-1,0-1 1,0 0 0,1 1-1,-1-1 1,0 0 0,1 0-1,0 0 1,0 0-1,-1 0 1,1 0 0,0-1-1,0 1 1,0-1-1,1 1 1,-1-1 0,0 0-1,1 0 1,-1 0 0,1 0-1,-1 0 1,1 0-1,-1-1 1,1 1 0,-1-1-1,1 0 1,-1 1-1,1-1 1,0 0 0,-1-1-1,4 0 1,18-4-7812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37.5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22870,'0'0'7687,"59"18"-12716,-38-18-2626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37.9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1 3491,'0'0'20468,"-24"57"-17297,24-52-865,0-2-1025,11-3-1345,2-14-2915,0-8-5060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38.5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19987,'0'0'6662,"15"52"-5797,-14-25-449,3 2-287,1-1-706,6 3-2017,-5 1-898,-2-3-1152,-4-1-4164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38.8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0 143 17809,'0'0'8424,"79"-24"-6919,-28 10-672,10 0-545,4-4-224,-1 0-32,-8 4-160,-7 1-1505,-16 4-1538,-15 0-1378,-15 0-4003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39.2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0 104 17873,'0'0'9097,"49"-38"-8585,-1 26 97,10 0-417,7 1-128,-1 1-1057,-2 2-2466,-11 1-2019,-7 2-4931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39.5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1 18514,'-3'9'3010,"1"-5"-2707,-2 7 605,1-1-1,-1 1 1,2 0 0,-1 0 0,0 18 0,3-27-852,-1 1 0,1-1 0,1 1 1,-1-1-1,0 1 0,1-1 0,-1 1 0,1-1 1,-1 0-1,1 1 0,0-1 0,0 0 0,0 0 1,1 1-1,-1-1 0,0 0 0,1 0 0,-1 0 1,1-1-1,0 1 0,0 0 0,0 0 0,0-1 1,0 0-1,0 1 0,0-1 0,0 0 0,0 0 1,1 0-1,-1 0 0,0 0 0,1 0 0,-1-1 1,1 1-1,2-1 0,4 1-19,0 0 0,-1-1 1,1 0-1,-1 0 0,1-1 0,-1 0 0,1-1 1,-1 0-1,9-3 0,4-3 72,41-23-1,-40 19-19,-21 11-75,0 1 0,-1-1 0,1 1-1,0-1 1,0 1 0,-1-1 0,1 1 0,0 0 0,0-1 0,-1 1-1,1 0 1,0-1 0,0 1 0,0 0 0,0 0 0,0 0-1,-1 0 1,1 0 0,0 0 0,0 0 0,0 0 0,0 0 0,0 1-1,-1-1 1,1 0 0,0 0 0,0 1 0,0-1 0,-1 0 0,1 1-1,0-1 1,0 1 0,-1-1 0,1 1 0,0 0 0,0 0-1,6 34 982,0 3-105,-6-37-876,-1 0 0,1 0 0,-1 0 0,1 0 0,-1 0 1,1 0-1,0 0 0,-1 0 0,1-1 0,0 1 0,0 0 0,-1 0 0,1-1 0,0 1 1,0 0-1,0-1 0,0 1 0,0-1 0,0 1 0,0-1 0,0 0 0,0 1 0,1-1 1,-1 0-1,0 0 0,0 0 0,2 1 0,25-8-1802,-1-7-3788,-16 8 1841,2-1-10214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39.9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 55 14638,'-4'9'7244,"-1"3"-5783,1 1-1,0 0 1,0 1-1,-1 18 1,4-30-1391,0 1-1,1-1 1,0 1 0,-1-1 0,1 1 0,0 0 0,0-1 0,1 1-1,-1-1 1,1 1 0,-1-1 0,1 1 0,0-1 0,0 1 0,0-1-1,0 0 1,0 1 0,0-1 0,1 0 0,-1 0 0,1 0-1,-1 0 1,1 0 0,0 0 0,0-1 0,0 1 0,0 0 0,0-1-1,0 0 1,0 1 0,1-1 0,-1 0 0,0 0 0,1 0-1,4 0 1,-2 0-44,1 0-1,-1-1 0,1 0 1,0 0-1,-1-1 0,1 0 0,-1 1 1,1-2-1,-1 1 0,1-1 1,-1 0-1,0 0 0,0 0 1,0-1-1,0 0 0,0 0 0,0 0 1,-1 0-1,0-1 0,0 0 1,0 0-1,6-7 0,-4 4 10,-1-1 0,0 1-1,0-1 1,0 0 0,-1 0-1,-1-1 1,1 1 0,-1-1-1,-1 0 1,0 1 0,0-1 0,-1 0-1,1-15 1,-14 43-35,12-18 0,0 1 0,-1-1 0,1 1 0,0 0 0,0-1 0,0 1 0,1-1 0,-1 1 0,0 0 0,1-1 0,-1 1 0,1-1 0,-1 1 0,1-1 0,0 1 0,-1-1 0,1 0 0,0 1 0,0-1 0,0 0 0,0 0 0,0 1 0,0-1 0,1 0 0,-1 0 0,0 0 0,0 0 0,1-1 0,-1 1 0,1 0 0,-1 0 0,1-1 0,-1 1 0,1-1 0,-1 0 0,1 1 0,-1-1 0,1 0 0,0 0 0,2 0 0,12 2 0,0-1 0,0-1 0,23-3 0,-13 1 0,-16 2 0,1-1 0,-1 0 0,1 0 0,-1-2 0,0 1 0,1-1 0,-1-1 0,0 0 0,-1 0 0,1-1 0,-1 0 0,0 0 0,0-1 0,-1-1 0,13-10 0,-20 16 0,-1 1 0,1-1 0,0 1 0,0-1 0,-1 0 0,1 1 0,-1-1 0,1 0 0,-1 1 0,1-1 0,-1 0 0,1 0 0,-1 0 0,0 1 0,1-1 0,-1 0 0,0 0 0,0 0 0,1 0 0,-1 0 0,0 1 0,0-1 0,0 0 0,0 0 0,0 0 0,0 0 0,-1 0 0,1 0 0,0 1 0,-1-3 0,0 2 0,0 1 0,0-1 0,-1 0 0,1 0 0,-1 1 0,1-1 0,0 0 0,-1 1 0,1 0 0,-1-1 0,1 1 0,-1 0 0,0 0 0,1-1 0,-3 2 0,-4-1 0,-1 0 0,1 1 0,0 0 0,0 0 0,-14 5 0,15-3 0,1 0 0,0 1 0,0 0 0,0 0 0,1 0 0,0 1 0,-1-1 0,1 1 0,1 1 0,-1-1 0,1 1 0,0 0 0,0-1 0,-3 10 0,5-12 0,1 0 0,0 0 0,0 1 0,0-1 0,1 0 0,-1 1 0,1-1 0,-1 1 0,1-1 0,0 0 0,1 1 0,-1-1 0,1 1 0,-1-1 0,1 0 0,0 0 0,0 1 0,0-1 0,1 0 0,-1 0 0,1 0 0,0 0 0,-1 0 0,1 0 0,1-1 0,-1 1 0,0-1 0,1 1 0,-1-1 0,6 4 0,33 16-2912,5-13-4244,-12-8-2763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40.2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168 31 17232,'0'0'6454,"-8"-5"-1692,2 1-4453,0 1 1,-1-1-1,0 2 0,1-1 0,-1 1 1,0 0-1,0 0 0,0 1 0,-8-1 1,11 1-263,1 1 0,-1 0 0,1 0 0,-1 0 0,1 1 1,0-1-1,-1 1 0,1 0 0,0-1 0,-1 1 0,1 1 1,0-1-1,0 1 0,0-1 0,0 1 0,0 0 0,0 0 1,1 0-1,-1 0 0,1 0 0,-1 1 0,1-1 0,0 1 1,0 0-1,-3 4 0,5-6-65,-1-1 1,1 1-1,-1-1 0,1 1 0,0 0 1,-1-1-1,1 1 0,0 0 1,-1 0-1,1-1 0,0 1 0,0 0 1,0-1-1,0 1 0,0 0 0,0 0 1,0 0-1,0-1 0,0 1 1,0 0-1,0 0 0,0-1 0,1 1 1,-1 0-1,0-1 0,1 1 1,-1 0-1,0-1 0,1 1 0,-1 0 1,1-1-1,-1 1 0,1-1 0,-1 1 1,1-1-1,-1 1 0,1-1 1,-1 1-1,1-1 0,0 1 0,-1-1 1,1 0-1,0 1 0,-1-1 1,1 0-1,1 0 0,43 6-1434,-28-5 1004,26 4-775,-22-4 526,0 2 0,-1 0-1,0 1 1,21 7 0,-40-10 741,0-1-1,0 0 1,0 1-1,0-1 1,0 0-1,0 1 0,0-1 1,0 1-1,0 0 1,-1-1-1,1 1 1,0 0-1,0-1 1,-1 1-1,1 0 1,0 0-1,-1 0 1,1-1-1,-1 1 0,1 0 1,-1 0-1,0 0 1,1 0-1,-1 0 1,0 0-1,0 0 1,1 2-1,-2-1 153,1 0 1,0 0-1,-1 1 0,0-1 1,1 0-1,-1 0 0,0 0 1,0 0-1,0 0 0,0 0 1,-1 0-1,-1 1 0,-4 6 722,-1-1 1,0 0-1,-16 13 0,13-13-918,0 0 0,0 0 0,-1-1 0,1-1 0,-2 0 0,-16 6 0,28-12-50,1 0 1,0 0-1,-1 0 1,1 0-1,-1 0 1,1 0-1,-1-1 1,1 1-1,0 0 0,-1 0 1,1 0-1,-1 0 1,1-1-1,0 1 1,-1 0-1,1 0 1,0-1-1,-1 1 0,1 0 1,0-1-1,0 1 1,-1 0-1,1-1 1,0 1-1,0 0 1,-1-1-1,1 1 0,0-1 1,0 1-1,0 0 1,0-1-1,0 1 1,-1-1-1,1 1 1,0 0-1,0-1 0,0 1 1,0-1-1,0 1 1,1-1-1,-1 1 1,0 0-1,0-1 0,0 1 1,0-1-1,0 1 1,0 0-1,1-1 1,-1 1-1,0-1 1,0 1-1,1 0 0,-1-1 1,1 1-1,15-26-5349,6-7-2011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40.7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103 0 20563,'0'0'6497,"-10"12"-4591,0 0-1502,0 1 0,1 0 0,0 0 0,2 1 0,-1 1 0,1-1 0,1 1 0,-4 16 0,4-8-386,2 0 0,1 1 1,1-1-1,0 1 0,2-1 1,1 1-1,1-1 1,5 26-1,-7-47-18,1 0 0,0 0 0,-1 0 0,1 0 0,0 0 0,0 0 0,0 0 0,1 0 0,-1 0 0,0 0 0,1 0 0,-1-1 0,1 1 0,-1-1 0,1 1 0,2 1 0,-4-3 0,1 0 0,-1 0 0,1 0 0,0 1 0,-1-1 0,1 0 0,-1 0 0,1 0 0,-1 0 0,1 0 0,-1 0 0,1 0 0,0 0 0,-1 0 0,1 0 0,-1 0 0,1-1 0,-1 1 0,1 0 0,-1 0 0,1 0 0,-1-1 0,1 1 0,0-1 0,11-19 0,-9 6 0,0-1 0,0 1 0,-2-1 0,0 0 0,0 0 0,-3-19 0,2 33 0,0 0 0,0 0 0,0 0 0,0 0 0,0 0 0,0 0 0,-1 1 0,1-1 0,0 0 0,-1 0 0,1 0 0,-1 0 0,1 1 0,-1-1 0,1 0 0,-1 0 0,0 1 0,1-1 0,-1 0 0,0 1 0,1-1 0,-2 0 0,2 1 0,-1 0 0,1 0 0,-1 0 0,1 0 0,-1 0 0,1 0 0,0 0 0,-1 0 0,1 1 0,-1-1 0,1 0 0,0 0 0,-1 0 0,1 1 0,0-1 0,-1 0 0,1 0 0,0 1 0,-1-1 0,1 0 0,0 0 0,0 1 0,-1-1 0,1 0 0,0 1 0,0-1 0,-1 1 0,1-1 0,0 0 0,0 1 0,0-1 0,0 1 0,0-1 0,0 0 0,0 1 0,0-1 0,0 1 0,0-1 0,0 0 0,0 1 0,0-1 0,0 1 0,0-1 0,0 1 0,0-1 0,0 4 0,0-1 0,0 0 0,1 0 0,-1 0 0,1 0 0,-1 0 0,1 0 0,0 0 0,0 0 0,1 0 0,-1 0 0,0 0 0,1-1 0,0 1 0,0 0 0,0-1 0,0 0 0,0 1 0,0-1 0,0 0 0,1 0 0,-1 0 0,1 0 0,0-1 0,-1 1 0,1-1 0,0 1 0,0-1 0,0 0 0,0 0 0,0-1 0,0 1 0,0 0 0,0-1 0,0 0 0,5 0 0,1 1 0,0-1 0,-1-1 0,1 1 0,-1-1 0,1-1 0,-1 1 0,1-2 0,-1 1 0,0-1 0,0 0 0,0-1 0,13-7 0,-14 5 0,0 0 0,0 0 0,0 0 0,-1-1 0,0 0 0,0-1 0,0 1 0,-1-1 0,5-10 0,-31 91 0,18-65 6,1-1 1,0 1-1,0 0 0,1 0 1,0 0-1,1 1 0,0 8 1,0-16-10,0 0 1,0 1-1,1-1 1,-1 0-1,1 0 1,-1 1-1,1-1 0,-1 0 1,1 0-1,0 0 1,-1 0-1,1 1 1,0-1-1,0 0 1,0 0-1,0-1 1,0 1-1,0 0 1,2 1-1,-1-1-11,1 0-1,-1 0 1,1-1-1,0 1 1,-1-1-1,1 1 1,0-1-1,-1 0 1,1 0-1,0 0 1,-1 0-1,1-1 1,3 0-1,-1 0-431,0-1-1,0 1 1,-1-1-1,1 0 1,-1 0-1,1-1 1,-1 1-1,0-1 1,7-5-1,-2 0-1587,-1-1-1,1 0 1,-1-1-1,-1 1 1,10-16-1,6-19-4824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41.2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 1 16848,'0'0'3705,"-7"12"-337,-3 10-2619,1 0 1,0 1-1,2 0 0,1 0 0,0 1 0,2 0 0,1-1 1,0 29-1,2-23-566,2 45-29,0-69-138,-1 1 1,1-1-1,0 1 1,1-1-1,-1 0 0,1 1 1,0-1-1,1 0 1,-1 0-1,5 6 0,-7-10 1,0-1 0,1 0 0,-1 1-1,0-1 1,0 0 0,0 1 0,1-1-1,-1 0 1,0 1 0,1-1 0,-1 0-1,0 1 1,0-1 0,1 0 0,-1 0-1,0 0 1,1 1 0,-1-1 0,1 0-1,-1 0 1,0 0 0,1 0 0,-1 0-1,0 0 1,1 0 0,-1 0 0,1 1-1,-1-1 1,0-1 0,1 1-1,-1 0 1,1 0 0,-1 0 0,0 0-1,1 0 1,-1 0 0,1 0 0,-1 0-1,0-1 1,1 1 0,-1 0 0,0 0-1,1-1 1,-1 1 0,0 0 0,0 0-1,1-1 1,-1 1 0,0 0 0,0-1-1,1 1 1,-1 0 0,0-1 0,0 1-1,0 0 1,1-1 0,-1 1 0,0-1-1,0 1 1,0 0 0,0-1-1,0 1 1,0-1 0,6-28 152,-5 27-160,0-7 8,1-1-76,0 1-1,-1-1 1,0 0-1,-1 0 1,0 0-1,-1 0 1,0 0-1,-3-17 1,4 27 61,-1-1 1,1 0-1,0 1 1,0-1 0,-1 0-1,1 1 1,0-1-1,-1 0 1,1 1-1,0-1 1,-1 0-1,1 1 1,-1-1-1,1 1 1,-1-1-1,0 1 1,1-1-1,-1 1 1,1 0-1,-1-1 1,0 1-1,1 0 1,-1-1-1,0 1 1,-10 10 341,11-8-317,-1 1 0,0-1 0,0 0-1,1 1 1,-1-1 0,1 1 0,0-1 0,0 0 0,0 1 0,0-1 0,0 1 0,0-1 0,1 1 0,-1-1 0,2 4 0,1-2-26,0-1 0,0 0 0,1 0 0,-1 0 0,1 0 0,-1-1 0,1 1 0,0-1 0,0 0 0,0 0-1,0 0 1,0-1 0,1 1 0,-1-1 0,0 0 0,1 0 0,-1-1 0,1 1 0,-1-1 0,6 0 0,-2 0-1,0 0-1,0 0 1,0-1 0,0 0-1,0 0 1,0 0-1,0-1 1,0-1 0,-1 1-1,12-6 1,-10 1 0,-1 0 0,0 0 0,0-1 0,11-14 0,19-16 0,-38 65 0,-13 20 0,8-32 0,1 0 0,1 0 0,0 1 0,-2 27 0,5-42 0,0 0 0,1 0 0,-1 0 0,0-1 0,0 1 0,0 0 0,1 0 0,-1-1 0,0 1 0,1 0 0,-1 0 0,1-1 0,-1 1 0,1 0 0,-1-1 0,1 1 0,-1 0 0,1-1 0,0 1 0,-1-1 0,1 1 0,0-1 0,-1 0 0,1 1 0,0-1 0,0 0 0,-1 1 0,1-1 0,0 0 0,0 0 0,0 0 0,0 1 0,-1-1 0,1 0 0,0 0 0,0 0 0,0 0 0,-1-1 0,1 1 0,0 0 0,0 0 0,1-1 0,1 1 0,1-1 0,-1 0 0,1 0 0,-1 0 0,0-1 0,1 1 0,-1-1 0,0 1 0,3-4 0,-1 1-232,0-1 0,0 0 0,-1 0 0,0 0 1,0-1-1,0 0 0,3-7 0,-4 5-796,1 0 1,-1-1-1,-1 1 0,4-18 1,-2-15-6394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41.5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0 18321,'0'0'11627,"-12"56"-11210,25-44-353,5 1-865,0-2-3331,5 2-3491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41.9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 1 20820,'0'0'4633,"-9"0"-869,8 0-3544,-52 9 2154,51-8-2346,1-1 0,-1 0 0,0 1 0,1-1 0,-1 1 0,1 0 0,-1-1 1,1 1-1,-1 0 0,1 0 0,-1 0 0,1 0 0,0 0 0,0 0 1,-1 0-1,1 1 0,0-1 0,0 0 0,0 1 0,0-1 0,0 0 0,1 1 1,-1-1-1,0 1 0,1 0 0,-1-1 0,1 1 0,-1 0 0,1-1 0,0 1 1,0 0-1,0-1 0,0 4 0,0-5-28,1 1 0,-1 0 0,1-1 0,0 1 0,-1 0 0,1-1 0,0 1 0,-1-1 0,1 1 0,0-1 0,0 0 0,0 1 0,-1-1 0,1 0 0,0 1 0,0-1 0,0 0 0,0 0 0,-1 0 0,1 0 0,0 0 0,0 0 0,1 0 0,29 0 0,-22 0 0,6-1-70,0-1 0,27-7 0,-33 6 51,0 1-1,0 0 0,1 0 0,-1 1 1,0 0-1,1 0 0,-1 1 0,1 1 0,-1-1 1,17 5-1,-24-4 40,1 1-1,-1-1 1,0 1 0,1 0 0,-1-1-1,0 1 1,-1 0 0,1 0 0,0 1-1,0-1 1,-1 0 0,1 1 0,-1-1-1,0 0 1,1 4 0,0-3-11,-1 0 0,1 0 1,-1 0-1,1 0 0,0 0 0,0 0 1,1-1-1,-1 1 0,0-1 0,1 1 1,5 3-1,1-3-9,0 1 0,0-1 0,1-1 0,-1 1 0,1-2 0,0 1 0,0-1 0,-1-1 0,1 0 0,12-1 0,9-2 0,-1-1 0,30-9 0,12-8-509,37-8-562,-108 29 1075,-1 0-1,0 0 1,0 0 0,1 0-1,-1 0 1,0-1 0,0 1-1,1 0 1,-1 0 0,0 0 0,1 0-1,-1 0 1,0 0 0,0 0-1,1 0 1,-1 0 0,0 0-1,1 0 1,-1 0 0,0 0-1,0 1 1,1-1 0,-1 0 0,0 0-1,1 0 1,-1 0 0,0 0-1,0 1 1,0-1 0,1 0-1,-1 0 1,0 0 0,0 1 0,0-1-1,1 0 1,-1 0 0,0 0-1,0 1 1,0-1 0,0 0-1,0 1 1,1-1 0,-1 0 0,0 0-1,0 1 1,0-1 0,0 0-1,0 1 1,0-1 0,-7 20 548,6-19-520,0 0 1,0 1-1,0-1 1,0 0-1,0 1 0,1-1 1,-1 1-1,1-1 1,-1 1-1,1 0 1,-1-1-1,1 1 0,0-1 1,0 1-1,0 0 1,0-1-1,0 1 1,0 0-1,0-1 0,1 1 1,-1 0-1,1-1 1,-1 1-1,1-1 1,0 3-1,3-2-33,-1-1 0,1 1 0,-1-1 1,1 0-1,0 1 0,0-2 0,-1 1 0,1 0 0,0-1 0,0 0 0,6 0 1,49-3-142,-52 2 96,44-5-490,-32 3 553,1 1-1,-1 0 0,0 1 1,1 2-1,19 2 1,-34-2 39,0 0 1,0 1 0,-1 0-1,1 0 1,0 1-1,-1-1 1,0 1-1,0 0 1,0 0 0,0 0-1,0 1 1,5 6-1,-6-7-89,0 1-1,0-1 1,0 0-1,0 0 1,1-1-1,-1 1 0,1-1 1,0 1-1,0-1 1,0 0-1,0 0 0,0-1 1,0 1-1,0-1 1,0 0-1,1 0 1,-1-1-1,0 1 0,5-1 1,16-4-4313,2-10-6528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5:00.9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468 24 7751,'-22'-1'-81,"-8"-2"643,1 2 1,0 1 0,-35 4 0,55-2-328,-1 0 0,1 0 0,0 0 0,0 1 1,1 1-1,-1 0 0,1 0 0,0 0 0,0 1 0,0 0 0,0 1 0,1-1 0,0 2 0,-8 8 0,-2 6 63,2 1-1,0 0 0,1 1 0,2 0 0,0 1 1,2 1-1,0 0 0,-11 49 0,9-16 14,2 1 1,-4 114-1,15-143-289,0-1-1,2 1 1,1 0-1,2-1 1,1 0-1,1 0 1,1 0-1,2-1 1,1-1-1,27 48 1,-8-27-140,1-2 0,2-2 0,3-1 1,76 71-1,-101-102 103,1-2 0,0 1 0,1-2 0,0 0 0,1 0 0,-1-2 0,2 1 0,28 8 0,-35-14 113,1 0 0,0 0 1,-1-1-1,1 0 1,0-1-1,0 0 0,-1 0 1,1-1-1,0 0 1,-1-1-1,1 0 0,-1-1 1,1 0-1,-1 0 0,0-1 1,12-7-1,1-3 258,-1-1-1,-1-1 0,0-1 1,-1-1-1,-1 0 0,0-1 1,-2-1-1,23-34 0,-9 4 455,-2 0-1,39-97 1,-46 91-449,-2 0 0,-3-1 0,-3-1 0,10-87 0,-20 115-343,-2-1 1,0 1-1,-2 0 1,-2-1-1,0 1 0,-2 0 1,-2 0-1,0 1 0,-2 0 1,-18-41-1,20 57-60,0 0 1,0 0-1,-2 1 0,1 1 0,-2-1 1,1 2-1,-1-1 0,-1 1 0,0 1 0,0-1 1,-1 2-1,0 0 0,-1 0 0,0 2 1,-24-11-1,21 12-85,1 1 1,-1 0-1,0 2 0,-1 0 1,1 0-1,0 1 0,-1 1 1,1 1-1,0 0 1,0 2-1,0-1 0,0 2 1,0 0-1,-15 7 0,5 0-293,0 1-1,1 1 0,1 1 0,0 2 1,1 0-1,1 2 0,-29 28 1,3 4-3332,-77 104 0,49-45-4586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5:36.5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702 10 13805,'-16'-3'241,"0"0"0,-1 2 0,1-1 1,-1 2-1,1 0 0,-1 1 0,1 1 0,0 0 0,0 1 0,0 1 0,0 1 0,0 0 1,1 1-1,0 0 0,0 2 0,0 0 0,-15 10 0,-2 8-192,1 1 0,1 1 0,1 1 0,2 2 0,0 1 0,3 1-1,0 1 1,3 1 0,1 0 0,1 2 0,-19 55 0,20-42 135,3 0 1,1 1-1,3 1 1,3 0 0,1 0-1,3 0 1,2 1-1,8 78 1,-3-103-101,1-1 0,2 0 0,1 0 0,1-1 0,1 0 0,1 0 1,1-1-1,2 0 0,19 28 0,-25-42-92,0-1 1,1 0-1,0 0 1,1-1-1,0 0 1,1-1-1,-1 0 0,2 0 1,-1-1-1,1 0 1,0-1-1,0-1 1,1 1-1,0-2 0,0 0 1,0 0-1,0-1 1,0 0-1,1-1 1,0-1-1,-1 0 0,14-1 1,-2-3 103,-1-1 0,0-1 1,0-1-1,0-1 0,-1-1 1,0-1-1,0-1 0,-1 0 0,-1-2 1,0-1-1,30-24 0,8-11 286,-2-3 0,65-77 0,-71 71-64,-2-2 1,-3-2 0,59-109 0,-88 141-233,-2 0 0,-1-2 0,-1 0 0,-2 0 0,-1-1 0,-1 0 0,-2 0 0,-2-1 0,0 0 0,-3-60 0,-2 80-26,0 1 0,-2-1 0,1 1 0,-2-1 0,1 1 0,-2 0 0,1 0 0,-2 0 0,0 1 0,0 0 0,-1 0 0,0 0 0,-1 1 0,-15-16 0,12 16-47,-1 1 1,1 0 0,-1 1 0,-1 1-1,1-1 1,-1 2 0,0 0-1,-1 1 1,0 0 0,0 1-1,0 0 1,-26-3 0,7 5-160,-1 0 0,1 3 0,-1 0 0,1 2 0,0 2 0,0 1 0,0 1 1,1 2-1,-47 20 0,11 1-1206,1 3 1,1 2-1,-70 53 1,13 0-4062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43.6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368 29 12684,'0'-1'350,"0"0"-1,0 0 1,0 0 0,0 0-1,0 0 1,-1 0 0,1 0 0,0 0-1,-1 0 1,1 0 0,0 0-1,-1 0 1,0 0 0,1 0-1,-1 0 1,1 1 0,-1-1 0,0 0-1,0 0 1,1 1 0,-1-1-1,0 0 1,0 1 0,0-1-1,-1 0 1,-30-5 2642,22 7-2820,0 0 1,0 0-1,0 1 0,-17 5 1,10 0-16,1 0 0,0 1 0,1 1 1,0 1-1,1 0 0,0 0 1,0 2-1,1-1 0,0 2 0,1 0 1,1 0-1,-16 24 0,26-36-153,0 0-1,0 0 1,0 1 0,1-1-1,-1 0 1,0 0 0,0 0-1,1 1 1,-1-1 0,1 0-1,-1 0 1,1 1 0,0-1-1,0 1 1,-1-1 0,1 0-1,0 1 1,0-1 0,0 0-1,0 1 1,0-1-1,1 1 1,-1-1 0,0 0-1,1 1 1,-1-1 0,1 0-1,-1 0 1,1 1 0,0-1-1,-1 0 1,1 0 0,0 0-1,0 0 1,0 0 0,0 0-1,0 0 1,0 0-1,0 0 1,0 0 0,0 0-1,2 0 1,5 2-15,0 0 0,1-1 1,-1 0-1,1-1 0,16 2 0,4 0 42,-10 0-55,-1 1 1,0 1-1,0 0 1,33 15-1,-48-18 82,0-1-1,0 1 1,0 0-1,0 0 1,0 1 0,0-1-1,-1 0 1,1 1 0,-1-1-1,0 1 1,0 0 0,0 0-1,0 0 1,2 5 0,-3-5 87,-1 0 0,1-1 0,-1 1 0,0 0 0,0 0 0,0 0 1,0 0-1,0-1 0,-1 1 0,0 0 0,1 0 0,-1-1 0,0 1 1,0 0-1,0-1 0,-1 1 0,1-1 0,0 0 0,-1 1 0,0-1 1,-2 3-1,-4 4-78,0-1 0,0 0 1,-1 0-1,0-1 0,0 0 0,-1-1 1,0 1-1,0-2 0,0 0 1,-1 0-1,-14 4 0,4-3-30,1 0 0,-1-2 1,1 0-1,-1-2 0,-28 1 0,48-3-51,-1 0-1,1 0 1,0 0-1,0 0 1,0 0-1,0 0 1,0 0-1,0 0 1,0 0 0,0-1-1,0 1 1,0 0-1,0-1 1,0 1-1,0-1 1,0 1-1,0-1 1,0 1 0,0-1-1,1 0 1,-1 1-1,0-1 1,0 0-1,1 0 1,-1 1-1,0-1 1,1 0 0,-1 0-1,1 0 1,-1 0-1,1 0 1,-1 0-1,1 0 1,0 0-1,-1 0 1,1 0-1,0 0 1,0 0 0,0-2-1,0 1-138,1 0 1,-1-1-1,0 1 0,1 0 1,0 0-1,0 0 0,0 0 1,0 0-1,0 0 0,0 0 1,0 0-1,0 0 0,1 0 1,-1 1-1,1-1 1,-1 0-1,5-2 0,20-12-5538,5 0-1852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44.2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0 21364,'0'0'6759,"-16"67"-5510,8-30-352,-1-1-321,4 3-223,3-5-289,2-5-32,0-7-481,3-9-1056,13-10-1570,1-3-993,4-21-2402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44.5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140 0 17392,'0'0'2146,"-35"65"1,17-25-962,2 0-737,6-3 545,4-5-481,4-7-447,2-9-1347,0-7-1312,2-9-33,0 0-1440,-2-16-6696</inkml:trace>
  <inkml:trace contextRef="#ctx0" brushRef="#br0" timeOffset="1">1 74 15246,'0'0'9353,"48"-14"-8808,-18 11-385,3-2-288,0 0-2018,1-4-2787,-3-1-6502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45.1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252 16 5990,'0'0'21407,"-10"-4"-19881,4 1-1332,1 1-1,-1 1 0,1-1 1,-1 1-1,0 0 1,0 0-1,0 1 0,1-1 1,-1 1-1,0 1 0,0-1 1,0 1-1,0 0 1,1 0-1,-1 1 0,0-1 1,-9 6-1,6-4-80,-48 23 125,54-25-237,1 0-1,0 1 1,0-1-1,0 0 1,0 1 0,0-1-1,0 1 1,0 0-1,1-1 1,-1 1-1,0 0 1,1 0 0,0 0-1,-1 0 1,1 0-1,0 1 1,0-1-1,0 0 1,0 0-1,0 4 1,1-4-14,1 0 1,-1-1-1,1 1 0,-1-1 1,1 1-1,0-1 0,-1 1 0,1-1 1,0 0-1,0 1 0,0-1 1,0 0-1,0 0 0,1 1 1,-1-1-1,0 0 0,1 0 0,-1-1 1,0 1-1,1 0 0,-1 0 1,3 0-1,40 16-526,-34-14 398,6 3-91,-1 0 0,1 1 0,-1 0 0,-1 2 0,18 11-1,-29-17 264,0-1-1,0 1 1,0 0-1,0 0 0,-1 0 1,1 0-1,-1 0 1,0 0-1,0 1 1,0-1-1,0 1 0,2 5 1,-4-6 59,0-1 0,1 1 0,-1 0 1,0-1-1,0 1 0,0 0 0,-1-1 0,1 1 1,-1 0-1,1-1 0,-1 1 0,0-1 1,0 1-1,0-1 0,0 1 0,-1-1 0,1 0 1,-1 1-1,1-1 0,-4 3 0,-5 5-85,-1 0 0,0-1-1,0 0 1,-1-1 0,0 0-1,0-1 1,-1 0 0,0-1-1,0-1 1,-1 0 0,1 0-1,-1-2 1,0 1 0,0-2-1,-20 2 1,34-4-49,0 0-1,-1 0 1,1 0-1,0 0 1,-1 0 0,1 0-1,-1 0 1,1 0-1,0 0 1,-1 0 0,1 0-1,0 0 1,-1 0-1,1 0 1,0 0 0,-1 0-1,1-1 1,0 1-1,-1 0 1,1 0 0,0 0-1,-1 0 1,1-1-1,0 1 1,-1 0 0,1 0-1,0-1 1,0 1-1,-1 0 1,1 0 0,0-1-1,0 1 1,0 0 0,0-1-1,-1 1 1,1 0-1,0-1 1,0 1 0,0 0-1,0-1 1,0 1-1,0-1 1,0 1 0,0 0-1,0-1 1,0 1-1,0 0 1,0-1 0,0 1-1,0 0 1,0-1-1,0 1 1,0 0 0,1-1-1,-1 1 1,0 0-1,0-1 1,0 1 0,1-1-1,13-17-6366,6 3-1874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45.6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195 26 18097,'0'0'12374,"-10"-5"-10425,1 2-1887,0-1 0,0 1 0,0 1 0,-1-1 0,1 2 0,-16-2 0,23 3-64,0-1 0,-1 1-1,1 0 1,0 0 0,-1 0 0,1 0 0,0 0 0,0 1 0,-1-1 0,1 1-1,0 0 1,0-1 0,0 1 0,0 0 0,0 0 0,0 0 0,0 0 0,0 1 0,0-1-1,0 1 1,0-1 0,1 1 0,-1-1 0,1 1 0,-1 0 0,1 0 0,0 0-1,0 0 1,0 0 0,0 0 0,0 0 0,0 0 0,0 0 0,1 0 0,-1 1 0,1-1-1,-1 0 1,1 0 0,0 1 0,0 2 0,0-3-16,1-1 0,-1 1 0,1 0 0,-1-1 0,1 1 0,0-1 0,-1 1 1,1-1-1,0 1 0,0-1 0,0 1 0,0-1 0,0 0 0,0 0 0,1 1 0,-1-1 0,0 0 0,1 0 0,-1 0 0,1 0 0,1 0 0,43 21-712,-12-7 350,-33-14 387,1 0 0,-1 0 1,1 0-1,-1 0 0,1 0 1,-1 1-1,1-1 1,-1 0-1,0 1 0,0-1 1,0 1-1,0-1 0,0 1 1,0-1-1,0 1 1,0 0-1,-1-1 0,1 1 1,-1 0-1,1 0 1,-1 0-1,1-1 0,-1 1 1,0 0-1,0 0 0,-1 3 1,0-2 27,0 0-1,0 0 1,-1 0 0,0 0 0,1-1-1,-1 1 1,0 0 0,-1-1 0,1 0-1,0 1 1,-1-1 0,1 0 0,-1 0 0,-2 1-1,-6 4 64,1-1 0,-1-1 1,0 0-1,0 0 0,0-1 0,-1 0 0,-16 2 0,27-5-168,0-1 0,0 0 0,0 1 0,0-1 1,0 0-1,0 0 0,0 0 0,0 0 0,0 0 0,0 0 0,0 0 0,0 0 0,0 0 0,0 0 1,0 0-1,0-1 0,0 1 0,0 0 0,0-1 0,1 1 0,-1 0 0,0-1 0,0 1 1,0-1-1,0 0 0,1 1 0,-1-1 0,0 0 0,1 1 0,-1-1 0,0 0 0,1 0 0,-1 0 1,0-1-1,1 0-266,1 0 0,-1 0 1,1 0-1,-1 0 1,1 0-1,0 0 0,0 0 1,0 1-1,0-1 1,0 0-1,0 1 0,0-1 1,0 0-1,1 1 1,-1-1-1,3-1 0,14-15-6983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45.9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1 12204,'0'0'18545,"-21"76"-17776,16-46-385,2 1-224,3-3-96,0-1-64,0-4-416,0-4-577,3-5-544,-3-6-866,0-3-447,-3-23-12909</inkml:trace>
  <inkml:trace contextRef="#ctx0" brushRef="#br0" timeOffset="1">0 127 10698,'0'0'17617,"54"-38"-17297,-30 42-288,-2 5-1153,-1-3-2594,-7 2-4069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46.3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14798,'0'0'14926,"40"50"-13164,-37-25-1122,0 4-351,-1 1-225,1 1-224,4-1-1090,7-2-1792,4-3-3268,2-2-5446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46.7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63 0 18930,'0'0'12139,"-42"57"-11722,34-13-97,0 3-224,3 1-64,5-4 0,3-4-288,14-7-1346,-1-10-2401,-1-10-3172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47.2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239 2 18065,'0'0'11579,"-12"-1"-10629,7 1-871,-1 0-23,0 0 0,-1 0-1,1 0 1,0 1 0,-1 0 0,1 0 0,0 0 0,0 1 0,0 0 0,0 0 0,0 1 0,-11 5 0,15-6-55,-19 12 113,-39 33 0,56-43-105,0-1 1,0 1-1,0 0 0,0 1 0,1-1 0,0 0 0,0 1 0,0 0 1,0 0-1,1 0 0,0 0 0,0 0 0,0 0 0,1 1 0,0-1 1,-1 6-1,2-9-7,0-1-1,1 1 1,-1-1 0,0 0 0,1 1 0,-1-1 0,1 1-1,0-1 1,-1 0 0,1 0 0,0 1 0,0-1 0,0 0-1,0 0 1,0 0 0,0 0 0,0 0 0,0 0 0,0 0-1,0 0 1,1-1 0,-1 1 0,0 0 0,1-1 0,-1 1-1,0-1 1,3 1 0,46 9 78,-34-8-67,-12-1-14,91 21 29,-89-21-30,1 2 0,0-1 0,-1 1 1,0 0-1,0 1 0,0-1 0,0 1 0,0 0 1,-1 1-1,1-1 0,6 9 0,-10-11 7,0 0 1,-1 0-1,0 0 0,1 0 1,-1 1-1,0-1 0,0 0 0,0 1 1,0-1-1,-1 0 0,1 1 0,-1-1 1,1 1-1,-1-1 0,0 1 0,0-1 1,0 1-1,0-1 0,-1 1 1,1-1-1,0 1 0,-2 2 0,0-1 17,0-1 1,0 1-1,0-1 0,0 0 0,-1 0 0,0 1 0,0-1 0,1-1 0,-2 1 0,1 0 0,0-1 1,-5 3-1,-5 2 38,1-1 1,-1 0-1,0-1 1,0 0 0,-1-1-1,-23 4 1,31-7-61,-35 2 0,41-3 0,-1 0 0,0 0 0,1 0 0,-1 0 0,0 1 0,1-1 0,-1 0 0,0-1 0,1 1 0,-1 0 0,0 0 0,1 0 0,-1 0 0,0 0 0,1-1 0,-1 1 0,1 0 0,-1-1 0,1 1 0,-1 0 0,0-1 0,1 1 0,-1-1 0,1 1 0,0-1 0,-1 1 0,1-1 0,-1 1 0,1-1 0,0 1 0,-1-1 0,1 1 0,0-1 0,-1 0 0,1 1 0,0-1 0,0 0 0,0 1 0,0-1 0,0 0 0,0 1 0,0-1 0,0 0 0,0 1 0,0-2 0,2 0-321,-1 0 0,1 0 0,0 0 0,0 0-1,0 0 1,0 1 0,0-1 0,0 1 0,0-1 0,1 1 0,-1 0 0,1 0 0,-1 0-1,1 0 1,-1 0 0,1 0 0,2 1 0,7-4-2472,19-8-5354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48.0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2691,'0'0'28640,"5"12"-27503,-1-4-996,0 1-121,0 0 0,-1-1-1,0 2 1,0-1 0,-1 0 0,0 1-1,0 17 1,-2-24-20,0 1 0,0-1 0,0 0 0,1 1 0,-1-1 0,1 0 0,-1 1 0,1-1 0,0 0 0,1 0 0,-1 0 0,0 0 0,1 0 0,0 0 0,0 0 0,0 0 0,0 0 0,0-1 0,0 1 0,5 3 0,-3-5 0,-1 1 0,0-1 0,1 0 0,-1 0 0,1 0 0,0 0 0,-1-1 0,1 1 0,0-1 0,-1 0 0,1 0 0,0 0 0,-1-1 0,1 1 0,-1-1 0,1 0 0,0 0 0,-1 0 0,6-3 0,0-1 0,1-1 0,-1 0 0,-1 0 0,1-1 0,-1 0 0,0-1 0,-1 0 0,1 0 0,-2 0 0,1-1 0,-1 0 0,-1 0 0,1-1 0,-2 0 0,1 0 0,2-10 0,-14 64-104,4-26-290,0 1 0,0 38-1,3-55 195,0-1-1,0 0 0,0 1 0,0-1 1,0 1-1,1-1 0,-1 0 0,1 1 0,-1-1 1,1 0-1,0 0 0,-1 1 0,1-1 0,0 0 1,0 0-1,0 0 0,0 0 0,0 0 0,0 0 1,0 0-1,0 0 0,0 0 0,0-1 1,0 1-1,1 0 0,-1-1 0,3 2 0,-1-2-728,0 1 0,0 0 0,1-1-1,-1 0 1,0 0 0,0 0 0,1 0-1,-1 0 1,0-1 0,0 1 0,6-3-1,20-12-12143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48.3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0 22133,'0'0'10634,"-11"45"-25848</inkml:trace>
  <inkml:trace contextRef="#ctx0" brushRef="#br0" timeOffset="1">0 328 21556,'0'0'11211,"38"-46"-18258,-24 25-8295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50.3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334 73 10154,'3'-3'794,"0"0"0,-1-1 0,1 1 1,-1-1-1,1 0 0,-1 0 0,0 1 0,-1-1 1,3-8-1,-4 11-631,0 0 0,0 0-1,0 0 1,0 0 0,0 0 0,0 0 0,0 0 0,0 0 0,0 0-1,-1 0 1,1 0 0,-1 0 0,1 0 0,0 0 0,-1 0-1,0 0 1,1 0 0,-1 0 0,1 0 0,-1 0 0,0 1 0,0-1-1,0 0 1,1 1 0,-1-1 0,0 0 0,0 1 0,0-1-1,0 1 1,0-1 0,0 1 0,0 0 0,0-1 0,0 1 0,0 0-1,0 0 1,0 0 0,0 0 0,0 0 0,-1 0 0,1 0 0,0 0-1,-2 1 1,-11-1 0,-1 1 1,0 0-1,1 1 0,0 1 0,-1 1 1,1 0-1,0 0 0,1 2 0,-1 0 1,1 0-1,0 1 0,0 1 0,1 0 1,0 0-1,1 2 0,0-1 0,0 1 1,-12 16-1,22-25-161,0 0 0,0 1 0,0-1 0,0 0 0,0 0 0,0 1 0,0-1 0,1 0 0,-1 1 0,1-1 0,-1 1 0,1-1 0,-1 0 0,1 1 0,0-1 1,0 1-1,-1 0 0,1-1 0,0 1 0,1-1 0,-1 1 0,0-1 0,0 1 0,1-1 0,-1 1 0,0-1 0,1 0 0,0 1 0,-1-1 0,1 1 0,0-1 0,0 0 0,0 0 0,0 1 0,0-1 0,0 0 0,0 0 0,0 0 1,0 0-1,0 0 0,1 0 0,-1-1 0,0 1 0,2 0 0,8 4-35,1 0 0,-1-1-1,1-1 1,21 4 0,-6-1 5,-24-5 34,19 4-41,-1 2 0,1 1 0,25 12 0,-43-18 51,0 0 0,0 0 0,0 0 0,0 1 0,-1-1 1,1 1-1,-1 0 0,0 0 0,1 0 0,-1 1 0,-1-1 0,1 1 0,0-1 0,-1 1 0,0 0 0,0 0 0,0 0 0,0 0 0,-1 1 0,1-1 0,-1 0 0,0 1 0,0 6 0,-1-9 62,-1 1 0,0 0 0,0 0 0,0-1 0,0 1 0,0 0 0,-1-1 0,1 1 0,-1-1-1,1 0 1,-1 1 0,0-1 0,0 0 0,0 0 0,0 0 0,0 0 0,-1-1 0,1 1 0,-1-1 0,1 1-1,-1-1 1,1 0 0,-1 0 0,0 0 0,1 0 0,-1 0 0,0-1 0,-3 1 0,-12 3 421,0 0-1,0-2 1,-20 1 0,33-3-499,-18 2 0,-1-1 0,1-2 0,-1 0 0,1-1 0,-1-1 0,-23-7 0,29 1-876,27 4-1288,35 2-3229,-36 3 4270,38-2-3361,7-1-1559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50.8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187 21 22902,'0'0'2279,"-8"5"-160,2-1-1994,0 1 0,0 0 0,1 0 0,0 0-1,0 1 1,0-1 0,1 1 0,0 1 0,0-1-1,0 0 1,1 1 0,0 0 0,0 0-1,1 0 1,-2 7 0,-3 9 161,-25 80 359,5 1 0,-17 130 0,96-350 604,9-96-1249,6-16 0,-67 226 0,1 0 0,-1 1 0,1-1 0,0 0 0,0 0 0,0 0 0,0 1 0,0-1 0,0 0 0,0 1 0,1-1 0,-1 1 0,0-1 0,1 1 0,0 0 0,-1 0 0,1 0 0,-1 0 0,1 0 0,0 0 0,0 0 0,0 0 0,0 0 0,-1 1 0,1-1 0,0 1 0,0 0 0,0 0 0,0-1 0,0 1 0,0 0 0,0 0 0,0 1 0,0-1 0,0 0 0,0 1 0,0-1 0,0 1 0,0 0 0,0 0 0,-1-1 0,1 1 0,3 2 0,-1 0 0,0 0 0,0-1 0,0 1 0,-1 1 0,1-1 0,-1 1 0,1-1 0,-1 1 0,0 0 0,-1 0 0,1 0 0,-1 0 0,1 1 0,-1-1 0,-1 1 0,1-1 0,1 7 0,-3-8 0,1 1 0,-1-1 0,0 1 0,-1-1 0,1 1 0,0-1 0,-1 1 0,0-1 0,0 0 0,0 1 0,0-1 0,0 0 0,-1 0 0,0 1 0,1-1 0,-1 0 0,0-1 0,0 1 0,-1 0 0,1-1 0,-1 1 0,1-1 0,-1 0 0,0 1 0,1-1 0,-1-1 0,-6 4 0,2-2 0,-1 1 0,0-2 0,0 1 0,0-1 0,0 0 0,-1-1 0,1 1 0,-1-2 0,1 1 0,-15-2 0,21 1-200,0-1 0,1 1-1,-1-1 1,0 1 0,1-1 0,-1 1 0,1-1 0,-1 0-1,0 0 1,1 0 0,0 0 0,-1 0 0,1 0 0,0 0-1,-2-2 1,2 3-51,1-1 0,-1 0 1,0 0-1,1 0 0,-1 0 0,1 0 0,-1 0 0,1 0 0,-1 0 0,1 0 0,0 0 0,-1 0 0,1 0 1,0 0-1,0 0 0,0 0 0,0 0 0,0 0 0,0-1 0,0 1 0,0 0 0,0 0 0,0 0 0,1 0 1,-1 0-1,0 0 0,1 0 0,-1 0 0,1 0 0,-1 0 0,1 0 0,0 0 0,-1 1 0,1-1 0,0 0 0,0 0 1,-1 0-1,1 1 0,1-2 0,14-7-8451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52.5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331 103 14029,'0'0'14094,"-9"-4"-13406,1 0-193,0 1-1,0 0 1,-1 0-1,1 1 1,-1 0-1,0 1 1,-14-1-1,23 2-494,0 0 0,0 0 0,0 0 0,0 0 0,0 0 0,0 0 0,0 0 0,0-1 0,0 1 0,0 0 0,-1 0 0,1 0 0,0 0 0,0 0 0,0 0 0,0 0 0,0 0 0,0 0 0,0-1 0,0 1 0,0 0 0,0 0 0,0 0 0,0 0 0,1 0 0,-1 0 0,0 0 0,0 0 0,0 0 0,0 0 0,0-1 0,0 1 0,0 0 0,0 0 0,0 0 0,0 0 0,0 0 0,0 0 0,0 0 0,-9-3 0,2 3 0,1 0 0,0 0 0,-1 1 0,1 0 0,0 1 0,0-1 0,0 1 0,0 0 0,0 1 0,0 0 0,0 0 0,1 0 0,-1 0 0,1 1 0,0 0 0,0 0 0,1 0 0,-1 1 0,1-1 0,-7 10 0,2-4 0,-3 2 0,0 0 0,1 1 0,0 0 0,1 1 0,0 0 0,1 1 0,1 0 0,-6 16 0,14-31 0,-1 1 0,1-1 0,0 1 0,0-1 0,0 1 0,0-1 0,0 1 0,0-1 0,0 1 0,0-1 0,1 1 0,-1-1 0,0 0 0,0 1 0,0-1 0,0 1 0,1-1 0,-1 1 0,0-1 0,0 0 0,1 1 0,-1-1 0,0 0 0,1 1 0,-1-1 0,0 0 0,1 1 0,-1-1 0,0 0 0,1 0 0,-1 1 0,1-1 0,-1 0 0,1 0 0,-1 0 0,0 1 0,1-1 0,0 0 0,29 1 0,27-13 0,-42 6 0,0-1 0,-1-1 0,-1 0 0,1-1 0,21-19 0,-28 23 0,0-2 0,-1 1 0,0-1 0,0 0 0,-1 0 0,1 0 0,-2-1 0,1 0 0,-1 0 0,0 0 0,4-16 0,-7 24 0,-1 0 0,0-1 0,0 1 0,0 0 0,0 0 0,1-1 0,-1 1 0,0 0 0,0-1 0,0 1 0,0 0 0,0 0 0,0-1 0,0 1 0,0 0 0,0-1 0,0 1 0,0 0 0,0-1 0,0 1 0,0 0 0,0 0 0,0-1 0,0 1 0,0 0 0,0-1 0,-1 1 0,1 0 0,0 0 0,0-1 0,0 1 0,0 0 0,-1 0 0,1-1 0,0 1 0,0 0 0,-1 0 0,1 0 0,0 0 0,0-1 0,-1 1 0,1 0 0,0 0 0,0 0 0,-1 0 0,1 0 0,-16 8 0,-16 21 0,25-21 0,1 0 0,0 0 0,0 1 0,1 0 0,0 0 0,0 0 0,1 0 0,0 1 0,1 0 0,0 0 0,1 0 0,-3 19 0,5-28 0,1 0 0,-1-1 0,0 1 0,1 0 0,-1-1 0,1 1 0,-1-1 0,1 1 0,-1 0 0,1-1 0,-1 1 0,1-1 0,0 1 0,-1-1 0,1 0 0,0 1 0,-1-1 0,1 0 0,0 1 0,-1-1 0,1 0 0,0 0 0,0 1 0,-1-1 0,1 0 0,0 0 0,0 0 0,-1 0 0,1 0 0,0 0 0,0 0 0,-1-1 0,1 1 0,0 0 0,0 0 0,-1 0 0,1-1 0,1 0 0,33-9 0,-16-2 0,-1-1 0,0 0 0,30-29 0,26-20 0,-74 61 0,1 0 0,0 1 0,0-1 0,0 0 0,0 0 0,0 1 0,0-1 0,1 1 0,-1-1 0,0 1 0,0-1 0,0 1 0,1 0 0,-1-1 0,0 1 0,0 0 0,0 0 0,1 0 0,-1 0 0,0 0 0,0 0 0,1 0 0,-1 1 0,0-1 0,0 0 0,1 1 0,-1-1 0,0 1 0,0-1 0,0 1 0,0-1 0,0 1 0,0 0 0,0 0 0,0-1 0,0 1 0,0 0 0,0 0 0,-1 0 0,1 0 0,0 0 0,0 0 0,-1 0 0,1 0 0,-1 0 0,1 1 0,-1-1 0,0 0 0,1 0 0,-1 0 0,0 1 0,0-1 0,0 0 0,0 2 0,3 12 0,-1-1 0,-1 1 0,-2 24 0,1-28 0,-1 18 0,1-18 0,2-28 0,4-38 0,3-72 0,-9 129 0,0 0 0,0 1 0,1-1 0,-1 1 0,0-1 0,1 0 0,-1 1 0,1-1 0,0 0 0,0 0 0,0 0 0,0 1 0,0-1 0,1 0 0,-1 0 0,0-1 0,1 1 0,0 0 0,2 2 0,0-2 0,-1 0 0,1 0 0,-1 0 0,1 0 0,0-1 0,0 0 0,-1 0 0,1 0 0,0 0 0,0-1 0,0 1 0,0-1 0,5 0 0,-1-1 0,0 0 0,0 0 0,0 0 0,0-1 0,-1 0 0,1-1 0,-1 0 0,1 0 0,-1 0 0,0-1 0,0 0 0,0-1 0,-1 0 0,8-6 0,8-10 0,-1 0 0,27-36 0,-41 48 0,-13 15 0,-48 48 0,49-48 0,0-1 0,1 1 0,-1 0 0,1 0 0,0 0 0,1 1 0,0-1 0,0 1 0,-4 11 0,7-18 0,0 1 0,0-1 0,0 1 0,0 0 0,0-1 0,0 1 0,0-1 0,0 1 0,0-1 0,0 1 0,1-1 0,-1 1 0,0-1 0,0 1 0,0-1 0,1 1 0,-1-1 0,0 1 0,1-1 0,-1 0 0,0 1 0,1-1 0,-1 1 0,0-1 0,1 0 0,-1 1 0,1-1 0,-1 0 0,1 0 0,-1 1 0,1-1 0,0 0 0,23 2 0,24-14 0,44-37 0,-76 38 0,1 0 0,0 2 0,1 0 0,0 1 0,0 1 0,1 0 0,25-4 0,-42 10 0,-1 1 0,0 0 0,0 0 0,0 0 0,0 0 0,1 0 0,-1 0 0,0 0 0,0 0 0,0 0 0,0 1 0,0-1 0,1 0 0,-1 1 0,0-1 0,0 1 0,0-1 0,0 1 0,0 0 0,0-1 0,0 1 0,-1 0 0,1 0 0,0-1 0,0 1 0,0 1 0,0 0 0,0 1 0,0-1 0,0 0 0,0 1 0,-1-1 0,1 1 0,-1-1 0,0 0 0,0 1 0,0-1 0,0 1 0,-1 2 0,-1 12 0,-2-1 0,0 1 0,-7 17 0,6-18 0,4-14 0,0 0 0,1 0 0,-1 0 0,1-1 0,0 1 0,0 0 0,-1 0 0,1 0 0,0 0 0,0 0 0,1-1 0,-1 1 0,0 0 0,2 3 0,-2-5 0,0 1 0,1-1 0,-1 1 0,1-1 0,-1 1 0,1-1 0,-1 1 0,1-1 0,-1 1 0,1-1 0,0 0 0,-1 1 0,1-1 0,0 0 0,-1 1 0,1-1 0,0 0 0,-1 0 0,1 0 0,0 0 0,0 0 0,-1 1 0,1-1 0,0-1 0,0 1 0,6-1 0,1-1 0,-1 1 0,0-2 0,-1 1 0,1-1 0,6-3 0,74-38 0,-36 17 0,74-27 0,-99 51 0,-25 3 0,0 0 0,-1 1 0,1-1 0,-1 0 0,1 0 0,-1 1 0,1-1 0,-1 0 0,1 1 0,-1-1 0,0 0 0,1 1 0,-1-1 0,1 1 0,-1-1 0,0 1 0,1-1 0,-1 1 0,0-1 0,0 1 0,1-1 0,-1 1 0,0-1 0,0 1 0,0 0 0,0 3 0,0 0 0,0-1 0,-1 1 0,0 0 0,1-1 0,-2 1 0,1-1 0,0 1 0,0-1 0,-1 1 0,-2 2 0,-21 35 0,19-33 0,0 1 0,0 0 0,1 0 0,0 0 0,1 1 0,0 0 0,0 0 0,1 0 0,-4 20 0,7-30 8,0 1-1,1-1 1,-1 0 0,0 1-1,0-1 1,1 0 0,-1 0 0,0 1-1,1-1 1,-1 0 0,0 0-1,0 1 1,1-1 0,-1 0-1,1 0 1,-1 0 0,0 1-1,1-1 1,-1 0 0,0 0 0,1 0-1,-1 0 1,1 0 0,-1 0-1,0 0 1,1 0 0,-1 0-1,1 0 1,-1 0 0,0 0-1,1 0 1,-1 0 0,1 0 0,-1-1-1,0 1 1,1 0 0,-1 0-1,0 0 1,1-1 0,-1 1-1,1 0 1,19-10-1623,7-12-4844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32.1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0 21781,'0'0'2530,"-11"59"-2210,8-29-63,3 3-1,0-2-96,6 0-64,6-5-64,2-6 0,0-3-32,2-7-480,-1-10-738,-1 0-671,-2-7-1539,-3-14-2241,-5-7-6502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32.4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 47 15310,'0'0'14654,"9"-5"-13933,7 0-599,0 0-1,0 2 1,1 0 0,0 0-1,0 1 1,20 1-1,-27 1-166,46-8-1653,-38 3-1890,-1-2-4370,-25 9 671,-7-1 2533,-5 0 1516,-80 30 7659,80-24-2020,1 1 1,0 1-1,0 1 0,1 0 0,-29 22 1,46-31-2197,0 0 0,0 0 0,0 0 0,0-1 0,0 1 0,1 0 0,-1 0 0,0 0 0,0 0 0,1 0 0,-1 1 0,0-1 1,1 0-1,-1 0 0,0 3 0,1-4-133,1 1 1,-1-1 0,0 1-1,0-1 1,0 0-1,0 1 1,1-1 0,-1 1-1,0-1 1,1 0 0,-1 1-1,0-1 1,1 0 0,-1 1-1,0-1 1,1 0-1,-1 0 1,0 1 0,1-1-1,-1 0 1,1 0 0,-1 1-1,1-1 1,-1 0-1,0 0 1,1 0 0,-1 0-1,2 0 1,46 1 1875,-34-2-1585,32 1 100,53 1-3195,-78 3-1495,-13 5-1684,-6 3-2721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32.8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68 7751,'0'0'20243,"62"2"-19442,-21-18-577,4 2-192,0 1-1249,-4-1-2979,0 1-2306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33.1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242 0 19763,'0'0'7110,"-33"52"-5252,10-23-448,1-1-706,0 3-416,0-4-159,0-1-65,3-6 0,3-3-32,0-2-192,0-7-801,6-8-801,2 0-1857,-1-10-2115,5-14-2530</inkml:trace>
  <inkml:trace contextRef="#ctx0" brushRef="#br0" timeOffset="1">12 74 15246,'0'0'11724,"69"16"-10059,-42-3-416,2 0-736,1 4-449,0-1-449,-1-3-3106,-3-1-5381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34.1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1 17008,'-1'2'12972,"10"-2"-12972,8 0-128,1 0-1986,1 0-2562,-5 1-1986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34.5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0 16752,'0'0'10666,"-12"50"-9193,12-45-672,3-1-545,8-1-224,3-3-1697,2 0-2787,-1-14-3748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34.8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91 26 21076,'0'0'9513,"-37"69"-9033,27-36-159,5 3-257,5-1-32,0-4-353,0-3-671,0-2-258,0-5-800,0-2-640,-5-8-577,-5-7-385,-1-4-2113</inkml:trace>
  <inkml:trace contextRef="#ctx0" brushRef="#br0" timeOffset="1">0 55 15118,'0'0'14030,"75"-37"-12365,-42 31-416,5 1-544,1 0-705,-1 4 0,-5 1 0,-6 0-1569,-12 0-1250,-8 6-1185,-7 5-512,-8-2-1506,-17 1-5413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35.2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30 4548,'0'0'23222,"56"25"-21012,-11-31-416,3-7-801,2-1-993,-3 2 0,-10 5 0,-9 4-1537,-14 3-1795</inkml:trace>
  <inkml:trace contextRef="#ctx0" brushRef="#br0" timeOffset="1">63 171 15983,'0'0'14254,"56"5"-12941,-18-19-897,6 1-320,-3 1-672,-3 1-2115,-4 0-2145,-3-2-2211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35.5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257 1 15118,'0'0'14222,"-27"67"-12685,-2-24-192,-4 4-800,-2-2-545,5-4 0,5-7 0,4-6 0,4-7 0,6-6 0,3-7-1602,0-8-736,3 0-1505,0-16-1731,2-11-2273</inkml:trace>
  <inkml:trace contextRef="#ctx0" brushRef="#br0" timeOffset="1">10 124 17649,'0'0'13100,"62"39"-12619,-31-25-321,4-3-96,2-2-1281,1-3-1762,-5-5-2242,-2-1 833,-6-5 864,-2-14-10473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35.9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0 15503,'0'0'11413,"-2"12"-10142,-5 31-595,3 1 0,1-1 0,2 1 0,2-1 1,10 70-1,-3-58-824,-2 0 0,-3 66 1,-6-231 518,0-77-1082,5 155 283,0-1 1,2 1-1,14-52 1,-17 80 402,0 0 0,0-1 0,1 1-1,0 0 1,-1 0 0,2 0 0,-1 0 0,0 0 0,1 1 0,0-1 0,0 1 0,0 0-1,0-1 1,0 1 0,8-4 0,-9 6 14,0 0 1,1 0-1,0 0 1,-1 1-1,1-1 0,-1 1 1,1 0-1,0 0 0,-1 0 1,1 0-1,0 0 1,-1 1-1,1-1 0,0 1 1,-1 0-1,1-1 0,-1 1 1,1 0-1,-1 1 1,0-1-1,1 0 0,-1 1 1,0-1-1,0 1 0,0 0 1,0-1-1,2 5 0,-1-4 42,0 0 0,-1 0-1,1 1 1,-1-1-1,1 1 1,-1 0-1,0 0 1,0-1-1,-1 1 1,1 1 0,-1-1-1,1 0 1,-1 0-1,0 1 1,0-1-1,0 0 1,-1 1-1,1 6 1,-1-7 40,-1 0 0,0 0 0,1 0 0,-1 0 0,-1 0 0,1 0 0,0-1 0,-1 1 0,1 0 0,-1-1 0,0 1 0,0-1-1,0 1 1,0-1 0,0 0 0,0 0 0,-4 2 0,-1 1 62,-1 0 0,0 0-1,0-1 1,-1 0 0,1 0-1,-1-1 1,0 0 0,0-1 0,0 0-1,0 0 1,-1-1 0,1 0-1,-9-1 1,16 0-254,1 0 1,0 0-1,0 0 1,0-1-1,0 1 1,-1 0-1,1-1 1,0 1-1,0-1 1,0 0-1,0 1 1,0-1-1,0 0 1,0 0-1,0 1 1,0-1-1,-1-2 1,2 2-73,-1 1 0,1-1 0,-1 0 0,1 1 0,0-1 0,-1 0 0,1 0 0,0 0 0,-1 1-1,1-1 1,0 0 0,0 0 0,0 0 0,0 0 0,0 1 0,0-1 0,0 0 0,0 0 0,0 0 0,0 0 0,1 1 0,-1-1 0,0 0 0,0 0 0,1 0 0,-1 1 0,1-1 0,-1 0-1,0 0 1,1 1 0,-1-1 0,1 0 0,0 1 0,-1-1 0,1 1 0,0-1 0,-1 1 0,1-1 0,0 1 0,1-1 0,18-8-7628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37.2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162 288 18674,'0'0'10287,"-9"4"-9262,-28 14-187,33-16-757,1 0 0,0 0 0,0 1 0,0-1 0,0 1 0,0 0 0,1 0 0,-1 0 0,1 0-1,0 0 1,0 1 0,0-1 0,0 1 0,1-1 0,-1 1 0,1 0 0,0-1 0,0 1 0,0 0 0,1 0 0,-1 0 0,1 0 0,0 6 0,0-10-82,0 1 1,1-1-1,-1 1 1,0-1-1,1 1 0,-1-1 1,0 1-1,1-1 1,-1 1-1,0-1 0,1 1 1,-1-1-1,1 0 0,-1 1 1,1-1-1,-1 0 1,1 0-1,-1 1 0,1-1 1,-1 0-1,1 0 1,-1 1-1,1-1 0,0 0 1,-1 0-1,1 0 1,-1 0-1,1 0 0,-1 0 1,1 0-1,0 0 1,-1 0-1,1 0 0,-1 0 1,1-1-1,-1 1 1,1 0-1,0 0 0,-1-1 1,1 1-1,-1 0 0,1 0 1,0-2-1,1 2 2,0-1-1,0 0 1,0 0-1,0 0 0,0 0 1,0 0-1,-1 0 1,1 0-1,0-1 0,-1 1 1,1-1-1,2-2 1,-3 1 0,0 0 1,0 0 0,0 0-1,-1 0 1,1 0 0,-1 0-1,0 0 1,1 0-1,-1 0 1,-1-1 0,1 1-1,-1-4 1,0 6-2,0 1 0,1-1 0,-1 1 0,0 0 0,1-1 0,-1 1 0,0 0 0,0 0 0,1 0 0,-1-1 0,0 1 0,0 0 0,0 0 0,1 0 0,-1 0 0,0 0 0,0 0 0,1 1 0,-1-1 0,0 0 0,0 0 0,1 0 0,-1 1 0,0-1 0,0 0 0,1 1 0,-1-1 0,0 1 0,1-1 0,-1 1 0,0 0 0,-25 16 0,25-16 0,-44 40 0,42-38 0,0-1 0,1 1 0,-1 1 0,1-1 0,0 0 0,0 1 0,1-1 0,-1 1 0,0-1 0,1 1 0,0 0 0,0-1 0,-1 7 0,3-10 0,-1 0 0,1 1 0,-1-1 0,1 1 0,-1-1 0,1 0 0,-1 0 0,1 1 0,-1-1 0,1 0 0,-1 0 0,1 0 0,-1 0 0,1 0 0,0 0 0,-1 1 0,1-1 0,-1-1 0,1 1 0,0 0 0,-1 0 0,1 0 0,-1 0 0,1 0 0,-1 0 0,1-1 0,-1 1 0,1 0 0,-1 0 0,1-1 0,0 0 0,20-7 0,37-31 0,-49 31 0,1 1 0,1 0 0,-1 0 0,1 1 0,0 0 0,19-6 0,-29 11 0,0 1 0,1-1 0,-1 1 0,0 0 0,1-1 0,-1 1 0,0 0 0,0 0 0,1 0 0,-1 0 0,0 0 0,1 0 0,-1 0 0,0 1 0,1-1 0,-1 0 0,0 1 0,0-1 0,0 1 0,1 0 0,-1-1 0,0 1 0,0 0 0,0-1 0,0 1 0,0 0 0,0 0 0,0 0 0,0 0 0,0 0 0,-1 0 0,1 0 0,0 0 0,-1 1 0,1-1 0,-1 0 0,1 0 0,-1 0 0,1 3 0,0 3 0,0 1 0,0-1 0,-1 1 0,0-1 0,-1 12 0,8-79 0,3-41 0,-7 100 0,0 0 0,0 0 0,0 0 0,0 0 0,0 1 0,1-1 0,-1 1 0,0 0 0,0 0 0,0 0 0,0 0 0,5 1 0,-1-1 0,9 1 0,0-2 0,0 0 0,0 0 0,0-2 0,29-7 0,-39 7 0,0 1 0,0-1 0,0 0 0,0-1 0,-1 1 0,0-1 0,1 0 0,-1 0 0,-1-1 0,1 1 0,-1-1 0,1 0 0,-1-1 0,-1 1 0,1-1 0,-1 1 0,4-9 0,-2-2 0,0 1 0,-1-1 0,0 0 0,-1 0 0,-1-1 0,-1 1 0,-1-30 0,-3 41 0,-5 12 0,-5 12 0,4 2 0,0 1 0,1 0 0,1 0 0,1 1 0,2 0 0,0 0 0,1 0 0,1 0 0,1 1 0,2-1 0,2 26 0,-2-45 0,0-1 0,0 1 0,0-1 0,0 1 0,0-1 0,1 0 0,0 1 0,-1-1 0,1 0 0,0 0 0,1 0 0,-1 0 0,0-1 0,1 1 0,3 2 0,-6-4 0,1-1 0,0 1 0,0-1 0,-1 0 0,1 1 0,0-1 0,0 0 0,0 1 0,0-1 0,-1 0 0,1 0 0,0 0 0,0 0 0,0 0 0,0 0 0,0 0 0,0 0 0,0 0 0,-1 0 0,1 0 0,0 0 0,0-1 0,0 1 0,1-1 0,-1 0 0,1 0 0,-1-1 0,1 1 0,-1-1 0,0 1 0,1-1 0,-1 0 0,0 1 0,0-1 0,0 0 0,0 0 0,0 0 0,-1 0 0,1 0 0,0-2 0,3-11 0,-1 0 0,0 0 0,-1 0 0,0 0 0,-2-1 0,0 1 0,-3-27 0,0 35 0,2 12 0,1-4 0,0 0 0,0 0 0,1 0 0,-1-1 0,0 1 0,1 0 0,-1 0 0,1 0 0,-1 0 0,1 0 0,0-1 0,-1 1 0,1 0 0,0 0 0,-1-1 0,1 1 0,0 0 0,0-1 0,0 1 0,0-1 0,0 1 0,-1-1 0,3 1 0,5 1 0,0 1 0,0-1 0,0-1 0,1 1 0,-1-1 0,1-1 0,-1 0 0,1 0 0,8-2 0,-13 2 0,0 0 0,0-1 0,0 0 0,0 0 0,0 0 0,0 0 0,0-1 0,0 0 0,-1 1 0,1-1 0,0-1 0,-1 1 0,0 0 0,1-1 0,-1 0 0,0 0 0,-1 0 0,1 0 0,0 0 0,2-4 0,-5 6 0,1 0 0,-1 0 0,1 1 0,-1-1 0,1 0 0,-1 0 0,1 0 0,-1 0 0,0-1 0,1 1 0,-1 0 0,0 0 0,0 0 0,0 0 0,0 0 0,0 0 0,0 0 0,0 0 0,0 0 0,-1 0 0,1 0 0,0 0 0,-1 0 0,1 0 0,0 0 0,-1 0 0,1 0 0,-1 0 0,0 0 0,1 0 0,-1 0 0,0 0 0,0 1 0,1-1 0,-1 0 0,0 1 0,0-1 0,0 0 0,0 1 0,0-1 0,0 1 0,0-1 0,0 1 0,0 0 0,0-1 0,0 1 0,0 0 0,0 0 0,-2 0 0,-1-1 0,1 1 0,-1-1 0,0 1 0,0 0 0,0 1 0,0-1 0,0 1 0,0 0 0,0-1 0,0 2 0,1-1 0,-8 4 0,7-2 0,-1 0 0,2 0 0,-1 1 0,0 0 0,0 0 0,1 0 0,0 0 0,0 1 0,0-1 0,1 1 0,-1 0 0,1-1 0,0 1 0,0 0 0,1 0 0,0 1 0,0-1 0,0 0 0,0 0 0,1 0 0,0 1 0,0-1 0,0 0 0,1 1 0,-1-1 0,1 0 0,1 0 0,-1 0 0,1 0 0,0 0 0,0 0 0,0 0 0,1 0 0,-1-1 0,1 1 0,0-1 0,1 0 0,-1 0 0,1 0 0,5 4 0,3 1-429,1 0 0,0-2 0,0 1 1,1-2-1,28 11 0,1-7-7696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37.7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1 12524,'2'16'9096,"-2"3"-6789,0 11 255,-4 7-864,-4 2-898,2-1-383,4-1-321,2-6-96,0-6-897,8-6-1345,-1-5-577,-3-7-416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38.0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8 444 15791,'0'0'3011,"59"0"1025,-20-12-705,8-4-929,6-6-608,-2 1-769,-2-1-705,-7 2-320,-7 2-737,-12 3-896,-15 1-1570,-8 0-2595,-11 1-7622</inkml:trace>
  <inkml:trace contextRef="#ctx0" brushRef="#br0" timeOffset="1">1 64 18930,'0'0'6694,"63"-35"-3939,-30 25-1378,5 1-736,5 4-577,4 1-96,-4 4-1474,-3 0-2113,-7 0-2018,-7 0-4389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38.5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11179,'0'0'6059,"0"12"-1895,0 92 3437,0-102-7555,0-1-1,0 1 0,0-1 0,1 1 0,-1-1 0,0 1 0,1-1 0,0 1 0,-1-1 0,1 0 1,0 1-1,0-1 0,-1 0 0,1 1 0,0-1 0,0 0 0,1 0 0,-1 0 0,0 0 0,0 0 1,0 0-1,1 0 0,-1-1 0,0 1 0,1 0 0,-1-1 0,1 1 0,-1-1 0,1 1 0,-1-1 0,1 0 1,-1 0-1,1 1 0,-1-1 0,1 0 0,-1 0 0,1-1 0,-1 1 0,1 0 0,-1 0 0,1-1 1,-1 1-1,1-1 0,1 0 0,4-1 74,1-1-1,-1 0 1,0 0 0,0 0-1,-1-1 1,1 0 0,9-8-1,-1-2-60,-13 10-55,1 1 0,1 0 0,-1-1-1,0 1 1,1 0 0,-1 1 0,1-1 0,0 1 0,0-1 0,0 1 0,0 0 0,1 1 0,-1-1 0,8-1 0,-11 3-8,0 1 1,0-1-1,0 1 1,0-1-1,0 1 1,0-1-1,-1 1 1,1 0-1,0-1 1,0 1-1,0 0 1,-1 0-1,1 0 1,0-1-1,-1 1 1,1 0-1,-1 0 1,1 0 0,-1 0-1,1 0 1,-1 0-1,0 0 1,1 0-1,-1 0 1,0 0-1,0 0 1,0 2-1,6 40 482,-4-25-188,-2-17-288,1 0 0,-1 0 0,0 0 0,0 0 0,0 0 0,0 0 0,1-1 0,-1 1 0,1 0 0,-1 0 0,0 0 0,1 0 0,0 0 0,-1 0 0,1-1 0,-1 1 0,1 0 0,0 0 0,0-1 0,-1 1 0,1-1 0,0 1 0,0-1 0,0 1 0,0-1 0,-1 1 0,1-1 0,0 0 0,0 1 0,0-1 0,0 0 0,0 0 0,0 0 0,0 1 0,0-1 0,0 0 0,0-1 0,0 1 0,0 0 0,0 0 0,0 0 0,0 0 0,0-1 0,0 1 0,0-1 0,0 1 0,0 0 0,-1-1 0,1 0 0,0 1 0,0-1 0,0 0 0,9-5-3,-1-1 0,0 0 0,13-14-1,-15 14 2,-1 1 1,-1 1 0,-1 1 0,1 0 0,0-1 0,1 1 0,-1 1 0,1-1 0,-1 1 0,8-3 0,-12 6 0,-1 1 0,1-1 0,0 0 0,-1 0 0,1 1 0,0-1 0,-1 0 0,1 1 0,-1-1 0,1 1 0,0-1 0,-1 1 0,0-1 0,1 1 0,-1-1 0,1 1 0,-1 0 0,1-1 0,-1 1 0,0-1 0,0 1 0,1 0 0,-1-1 0,0 1 0,0 0 0,0 0 0,0-1 0,0 1 0,1 0 0,-2 1 0,6 31 0,-4-24 0,-1-6-332,1 1 1,0 0-1,0-1 1,0 1-1,0-1 0,0 0 1,1 1-1,-1-1 1,1 0-1,4 6 1,-5-8 130,0 0 1,0-1 0,0 1-1,0-1 1,0 0 0,0 1-1,0-1 1,1 0 0,-1 1 0,0-1-1,0 0 1,0 0 0,0 0-1,0 0 1,0 0 0,1 0 0,-1 0-1,0-1 1,0 1 0,0 0-1,0-1 1,0 1 0,0-1-1,0 1 1,0-1 0,0 1 0,0-1-1,0 1 1,0-1 0,0 0-1,0 0 1,-1 0 0,1 1 0,0-1-1,-1 0 1,1 0 0,0-1-1,18-17-8975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38.8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18001,'0'0'13773,"20"39"-30012</inkml:trace>
  <inkml:trace contextRef="#ctx0" brushRef="#br0" timeOffset="1">36 162 13389,'0'0'13997,"-17"50"-10185,15-40-2243,2-4-1569,0-5 0,5-1 0,8-1 0,0-15-2306,5-10-11051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39.2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16912,'0'0'13100,"37"53"-12619,-37-12-321,0 1-160,0 2 0,0-5-609,0-3-768,0-5-865,-3-7-929,-6-9-416,-4-5-2403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39.6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0 114 15951,'0'0'10314,"80"13"-7912,-31-22-832,4-5-898,4 0-512,-3-2-224,-11 2-1249,-11 0-1217,-10 0-1698,-12-2-1570,-10 0-6501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40.0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86 14990,'0'0'13485,"1"-56"-12684,35 44-385,10 1-352,5 4-32,3 7-224,-4 0-865,-5 5-1409,-3 12-1026,-12-2-1184,1 3-2851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40.3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1 16688,'0'0'6422,"-3"10"-3673,-3 2-1983,4-8-512,0 0 1,0 0-1,1 1 1,-1-1 0,1 1-1,0-1 1,0 1-1,0-1 1,1 1 0,0 5-1,0-9-204,0 0-1,0-1 1,0 1 0,0 0-1,0-1 1,1 1-1,-1 0 1,0-1-1,0 1 1,1 0 0,-1-1-1,1 1 1,-1-1-1,0 1 1,1-1 0,-1 1-1,1-1 1,-1 1-1,1-1 1,-1 1 0,1-1-1,0 1 1,-1-1-1,1 0 1,0 1 0,-1-1-1,1 0 1,0 0-1,0 1 1,30 1 537,29-15-83,-4-17-277,-46 23-237,0 1 1,0 1-1,1 0 0,-1 0 0,1 1 1,0 0-1,22-4 0,-32 8 14,0 0 1,0 0-1,0 0 1,0 0-1,0 1 0,0-1 1,0 0-1,0 1 0,0-1 1,0 1-1,0-1 0,-1 1 1,1-1-1,0 1 1,0-1-1,0 1 0,0 0 1,-1 0-1,1-1 0,0 1 1,-1 0-1,2 1 1,13 29 238,-13-27-219,-1 0 1,1 0-1,0 0 1,0 0 0,0-1-1,0 1 1,0-1-1,1 1 1,0-1-1,5 6 1,-3-7-25,0 0 0,0 0 0,0-1 0,0 1 0,0-1 0,0 0 0,0 0 0,0-1 0,0 1 0,0-1 0,0 0 0,0-1 0,1 1 0,-1-1 0,9-3 0,8-2 0,1-2 0,26-13 0,4-1 0,-40 17 0,-1 1 0,1 1 0,0 0 0,0 1 0,0 0 0,17 0 0,-29 3 1,0-1 0,-1 0 0,1 1 0,0-1 0,-1 1 0,1-1 0,-1 0 0,1 1 0,-1-1 0,1 1 0,-1 0 0,1-1 0,-1 1 0,0-1 0,1 1 0,-1 0 0,0-1 0,1 1 0,-1 0 0,0-1 0,0 1-1,0 0 1,1 0 0,-1-1 0,0 1 0,0 0 0,0-1 0,0 1 0,-1 1 0,1 29-54,0-21-51,28-21-6793,-4-6 1548,4-4-374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40.7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 1 18642,'0'0'3902,"-3"8"-427,0 1-2853,-4 12 393,0 0 1,1 0 0,1 1 0,0 0-1,0 25 1,7-15-1027,1 0 0,9 43-1,-5-42-112,4 66-1,-11-56 287,0-32-57,0-28-57,-1-55-48,9-203 0,-8 266-71,1 0-1,1 1 1,-1 0 0,1-1-1,1 1 1,-1 0 0,2 0-1,4-11 1,-6 17 49,0 0 0,-1 0-1,1 0 1,0 0 0,0 0 0,0 0 0,0 0-1,1 0 1,-1 1 0,0-1 0,1 1 0,-1 0-1,1 0 1,-1 0 0,1 0 0,0 0 0,-1 0-1,1 1 1,0-1 0,0 1 0,-1 0 0,1 0 0,0 0-1,0 0 1,-1 0 0,1 1 0,0-1 0,0 1-1,4 1 1,-4-1 17,1 1 1,-1 0-1,0-1 0,1 1 1,-1 0-1,0 0 0,0 1 0,0-1 1,0 1-1,-1-1 0,1 1 1,-1 0-1,1 0 0,-1 0 0,0 1 1,0-1-1,0 0 0,1 6 1,-1-6 51,-1-1 1,0 1-1,-1 0 1,1 0 0,0-1-1,-1 1 1,1 0-1,-1 0 1,0 0-1,0 0 1,0-1 0,-1 1-1,1 0 1,0 0-1,-1 0 1,0-1 0,0 1-1,0 0 1,0-1-1,0 1 1,0 0 0,-1-1-1,1 0 1,-1 1-1,-2 2 1,-2 0-39,0 0 0,-1-1 0,1 0-1,-1 0 1,0-1 0,0 0 0,0 0 0,0 0 0,-1-1 0,1 0 0,-1 0 0,1-1 0,-1 0-1,1-1 1,-1 1 0,0-1 0,-10-2 0,16 2-97,1 0 1,0 0-1,-1 0 0,1-1 0,-1 1 1,1 0-1,0-1 0,-1 1 1,1-1-1,0 0 0,-1 1 0,1-1 1,0 0-1,0 0 0,0 0 1,0 1-1,0-1 0,0 0 0,0-1 1,0 1-1,0 0 0,0 0 1,0 0-1,1 0 0,-1-1 0,0 1 1,1 0-1,-1-1 0,1 1 1,0-1-1,-1 1 0,1 0 0,0-1 1,0 1-1,0-3 0,0 2-208,0-1 0,1 1 0,-1-1 0,1 1 0,-1 0 0,1-1 0,0 1 0,0 0 0,0 0 0,0 0 0,1 0 0,-1 0 0,0 0 0,1 0 0,-1 0 0,1 0 0,0 0 0,0 1 0,0-1 0,3-1 0,19-9-6863,3 3-2893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41.4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111 317 13453,'0'0'17974,"-9"0"-16842,0 0-1080,1 1 0,-1-1 0,0 2 0,-15 3 0,22-5-54,-1 1 0,1 0 1,0-1-1,0 1 0,0 0 0,0 0 0,0 0 1,0 1-1,0-1 0,0 0 0,1 1 0,-1-1 1,0 1-1,1 0 0,-1-1 0,1 1 1,0 0-1,-1 0 0,1 0 0,0 0 0,0 0 1,0 0-1,1 0 0,-1 0 0,0 1 0,1-1 1,-1 0-1,1 5 0,1-7 2,-1 1 0,1-1 0,0 1 0,0-1 0,0 1 0,0-1 0,0 0 0,0 1 0,0-1 0,0 0 0,0 0 0,0 0 0,0 0 0,0 0 0,0 0 0,0 0 0,0 0 0,0 0 0,0 0 0,1 0 0,-1-1 0,-1 1 0,1-1 0,2 0 0,27-7 0,-15 3 0,-8 1 0,1 1 0,-1 0 0,1 1 0,0 0 0,0 0 0,0 0 0,0 1 0,0 0 0,0 1 0,0 0 0,0 0 0,11 2 0,-17-1 0,0 0 0,0 1 0,0-1 0,-1 1 0,1 0 0,0 0 0,-1-1 0,1 1 0,-1 0 0,1 0 0,-1 1 0,0-1 0,0 0 0,0 0 0,0 1 0,1 2 0,-2-4 0,0 1 0,1-1 0,-1 1 0,1-1 0,-1 1 0,1-1 0,0 1 0,0-1 0,-1 0 0,1 1 0,0-1 0,0 0 0,0 0 0,1 0 0,-1 0 0,0 0 0,0 0 0,1 0 0,-1 0 0,3 1 0,-3-3 0,1 0 0,-1 1 0,1-1 0,-1 0 0,1 0 0,-1-1 0,0 1 0,0 0 0,0 0 0,0-1 0,1 1 0,-2 0 0,1-1 0,0 1 0,0-1 0,0 0 0,-1 1 0,1-1 0,-1 1 0,1-3 0,10-35 0,-7-52-133,37 88-4773,-31 3 3548,0 0 1,-1 0-1,1-1 1,0 0 0,0-1-1,0-1 1,-1 1-1,1-1 1,14-7 0,-19 7 664,-1 0 1,0 0-1,1 0 1,-1-1 0,0 1-1,-1-1 1,1 0 0,-1 0-1,1-1 1,2-4-1,13-39 615,-6-28 1977,-10 46 1717,-1 6 7557,-14 94-7636,4-29-1638,-4 74 0,11-88-1695,0 39 26,1-62-258,0 1 1,1-1-1,-1 0 0,1 1 1,0-1-1,0 0 0,1 0 0,0 0 1,-1 0-1,1 0 0,4 6 1,-6-10 25,0 1-1,1-1 1,-1 1 0,0-1 0,1 1 0,-1-1 0,0 0 0,1 1 0,-1-1 0,1 0 0,-1 1 0,0-1 0,1 0 0,-1 1-1,1-1 1,-1 0 0,1 0 0,-1 1 0,1-1 0,-1 0 0,1 0 0,-1 0 0,1 0 0,-1 0 0,1 0 0,-1 0 0,1 0-1,0 0 1,-1 0 0,1 0 0,-1 0 0,1 0 0,-1 0 0,2-1 0,9-17 74,-3-28 35,-7 28-25,0 9-22,0 0 0,0 0 0,-1-1 0,0 1-1,-1 0 1,0 0 0,0 0 0,-1 0 0,0 0 0,0 0 0,-5-10 0,12 39 121,3 6-143,-1-18-9,0-1-1,0 0 1,0-1-1,1 0 1,0 0-1,0 0 1,1-1-1,0-1 1,-1 1-1,2-1 1,-1-1-1,0 0 1,1 0 0,-1-1-1,1 0 1,0-1-1,0 0 1,0 0-1,-1-1 1,1 0-1,0-1 1,0 0-1,0-1 1,0 0 0,10-3-1,-16 3-14,0 0 1,0-1-1,0 0 0,0 1 0,0-1 1,0 0-1,-1-1 0,0 1 0,1-1 1,-1 1-1,-1-1 0,4-5 1,-4 6-10,-1 1 1,1-1 0,-1 1 0,0-1 0,0 1 0,0-1 0,0 0 0,0 0 0,-1 0-1,1 0 1,-1 1 0,0-1 0,0 0 0,0 0 0,0 0 0,0 0 0,-1 0-1,1 0 1,-1 1 0,0-1 0,-1-4 0,1 6-6,0 0 0,0 0 0,-1-1 0,1 1 0,0 0 0,-1 0 0,1 0 0,-1 0 0,1 1 0,-1-1 0,1 0 0,-1 0 0,1 1 0,-1-1 0,0 1 0,1 0 0,-1 0 0,0-1 0,1 1 0,-1 0 0,0 0 0,0 0 0,1 1 0,-4-1 0,1 1 0,-1 0 0,1-1 0,0 2 0,-1-1 0,1 0 0,0 1 0,0 0 0,-7 3 0,6 0-40,-1-1 1,1 1-1,0 0 0,0 0 1,1 1-1,0 0 0,0-1 1,0 1-1,0 1 0,1-1 1,0 0-1,1 1 0,-1 0 1,1-1-1,0 1 0,1 0 1,-2 13-1,3-16-74,0 1 0,0-1 1,0 1-1,0-1 0,1 0 0,0 1 1,0-1-1,0 0 0,0 0 0,1 0 1,-1 1-1,1-1 0,0-1 0,1 1 1,-1 0-1,0 0 0,1-1 0,0 0 1,0 1-1,0-1 0,0 0 0,1 0 1,-1-1-1,1 1 0,-1-1 0,1 0 1,0 0-1,0 0 0,7 2 0,48 10-6553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18.1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 1 17969,'0'0'7111,"-15"80"-6086,6-40-801,-4 5-128,0-1-64,7-1-32,2-8-96,2-8-224,2-6 31,0-10-319,5-11-1378,1-22-32,4-7-2114,-4-12-2402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18.4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11691,'0'0'6742,"1"9"-3982,6 54 1161,-3-25-1923,14 69 0,-16-97-1870,1 0 1,0-1-1,1 1 0,0-1 0,0 0 0,1 0 0,1 0 0,-1 0 0,1-1 0,1 0 1,13 14-1,-17-20-112,-1 0 0,0 0 0,0 0 0,1 0 0,-1-1 0,0 1 0,1-1 0,0 1 0,-1-1 0,1 0 0,0 0 1,0 0-1,0-1 0,-1 1 0,1-1 0,0 1 0,0-1 0,0 0 0,0 0 0,0 0 0,4-1 0,-4-1 33,0 1-1,1-1 1,-1 0-1,0 0 0,0 0 1,0 0-1,-1 0 1,1-1-1,0 1 0,-1-1 1,0 0-1,0 0 1,0 0-1,4-6 0,3-9 160,-1-1 0,-1 0 0,-1 0 0,8-36 0,-8 18-208,-1-1 0,0-70 0,-12 122-3451,7-14 3266,0 1 0,-1-1 0,1 1 1,0-1-1,0 1 0,0 0 0,0-1 0,0 1 0,0-1 1,-1 1-1,1 0 0,1-1 0,-1 1 0,0-1 1,0 1-1,0 0 0,0-1 0,0 1 0,0-1 1,1 1-1,-1-1 0,0 1 0,0-1 0,1 1 1,-1-1-1,0 1 0,1-1 0,-1 1 0,1-1 1,-1 1-1,1-1 0,-1 0 0,1 1 0,-1-1 0,1 0 1,-1 1-1,1-1 0,8 1-7790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18.8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66 18353,'0'0'12759,"1"8"-11328,0 1-1263,0 6-154,1 0 0,0 0 0,6 18 0,-7-32-14,-1 0 0,0-1 0,1 1 0,-1-1 0,1 1 0,-1-1 0,0 1 0,1-1 0,-1 1 0,1-1 0,0 0 0,-1 1 0,1-1 0,-1 0 0,1 1 0,-1-1 0,1 0 0,0 0 0,-1 1 0,1-1 0,0 0 0,-1 0 0,1 0 0,0 0 0,-1 0 0,1 0 0,0 0 0,-1 0 0,1 0 0,0 0 0,-1-1 0,1 1 0,0 0 0,-1 0 0,1-1 0,-1 1 0,1 0 0,0-1 0,-1 1 0,1 0 0,-1-1 0,1 1 0,-1-1 0,1 1 0,-1-1 0,0 1 0,1-1 0,0 0 0,26-27 0,-26 27 0,15-21 0,0 0 0,17-35 0,-15 25 0,-16 58 0,-13 21 0,6-35 0,2 1 0,0 0 0,1 0 0,0 0 0,0 0 0,2 1 0,1 21 0,-1-34 0,0 0 0,0 0 0,1-1 0,-1 1 0,0 0 0,1-1 0,-1 1 0,1 0 0,-1-1 0,1 1 0,-1-1 0,1 1 0,-1-1 0,1 1 0,0-1 0,-1 1 0,1-1 0,0 1 0,-1-1 0,1 0 0,0 1 0,0-1 0,-1 0 0,1 0 0,0 0 0,0 1 0,-1-1 0,1 0 0,0 0 0,0 0 0,-1 0 0,1 0 0,0 0 0,0-1 0,0 1 0,-1 0 0,1 0 0,0-1 0,0 1 0,-1 0 0,1-1 0,0 1 0,-1 0 0,1-1 0,-1 1 0,1-1 0,0 1 0,0-2 0,31-23 0,-9-14-1678,-12-5-5052,-6 23-5778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19.2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 26970,'0'0'5797,"57"-2"-23254,-40-4 6823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19.5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6534,'0'0'26233,"16"23"-26233,-12-18 0,6 0 0,0-5-480,-1 1-5382,2-1-7495</inkml:trace>
  <inkml:trace contextRef="#ctx0" brushRef="#br0" timeOffset="1">333 222 19122,'0'0'13645,"-21"53"-13645,26-43-4548,2 0-4837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19.9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13 25624,'0'0'7143,"17"-12"-20179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20.2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 1 21300,'0'0'8744,"-7"59"-7270,1-14-577,-6 10-545,1 2-352,-3 0 0,2-5 0,2-6 0,2-10 0,4-13-545,1-13-319,3-13-3076,0-22-320,0-11-737,0-7-2530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20.5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1 157 13549,'0'9'3822,"0"8"-2433,0 5 513,0 0 1,2 1-1,4 24 1,-4-39-1681,0-1 0,0 1 1,1-1-1,0 0 1,0 0-1,0 0 1,1 0-1,0-1 1,1 1-1,-1-1 1,1 0-1,1-1 0,9 10 1,-9-10-204,1 1 1,0-1-1,0-1 1,0 1-1,0-1 1,1-1-1,14 6 1,-20-9 22,1 1 0,-1-1 0,0 0 0,0 1 0,1-1 0,-1 0 0,0-1 0,1 1 0,-1 0 0,0-1 0,0 1 0,1-1 0,-1 0 0,0 1 0,0-1 0,0 0 0,0-1 0,0 1 0,0 0 0,0 0 0,0-1 0,-1 1 0,1-1 0,0 0 0,-1 1 0,1-1 0,-1 0 1,0 0-1,0 0 0,0 0 0,0 0 0,2-3 0,8-25 132,0 0 0,-2 0 0,-1 0 0,-1-1 0,-2-1 0,-1 1 0,-2-1 0,-1 1 0,-3-36 0,2 67-174,-5-39 0,5 38 0,0 0 0,0 0 0,0 0 0,0 0 0,0 0 0,0 0 0,0 1 0,0-1 0,-1 0 0,1 0 0,0 0 0,-1 0 0,1 1 0,0-1 0,-1 0 0,1 0 0,-1 1 0,1-1 0,-1 0 0,0 1 0,1-1 0,-1 0 0,0 1 0,1-1 0,-1 1 0,0-1 0,0 1 0,1 0 0,-1-1 0,0 1 0,0 0 0,0-1 0,0 1 0,1 0 0,-1 0 0,0 0 0,0 0 0,0 0 0,-1 0 0,1 1 2,-1 1 1,1-1-1,0 0 0,0 1 1,0 0-1,0-1 0,0 1 1,0-1-1,1 1 1,-1 0-1,0 0 0,1-1 1,-1 1-1,1 0 0,0 0 1,0 0-1,-1 0 0,1-1 1,0 1-1,1 3 0,2 41-249,6-15-2193,6-1-3743,-7-16 1493,6 12-6815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20.9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0 150 4452,'0'0'25358,"10"-2"-22871,11-2-2340,0-2 0,0 0 0,32-15-1,-47 19-152,1-1-1,-1 0 0,1-1 0,-1 0 0,0 0 0,0 0 0,-1-1 0,1 0 0,-1 0 0,0 0 0,0 0 1,-1-1-1,1 0 0,-1 0 0,-1 0 0,5-10 0,-7 15 7,-1 1 0,0-1 0,1 1 0,-1-1 0,0 0 0,0 1 0,0-1 0,1 0 0,-1 1 0,0-1 0,0 0 0,0 1 0,0-1 0,0 0 0,0 1 0,0-1 0,0 0 0,0 1 0,0-1 0,-1 0 0,1 1 0,0-1 0,0 1 0,-1-1 0,1 0 0,0 1 0,-1-1 0,1 1 0,-1-1 0,1 1 0,0-1 0,-2 0 0,1 1 0,-1-1 0,1 1 0,0 0 0,-1 0 0,1 0 0,-1 0 0,1 1 0,0-1 0,-1 0 0,1 0 0,-1 1 0,1-1 0,0 1 0,-2 0 0,-4 3 0,0-1 0,1 1 0,-1 0 0,1 0 0,-7 7 0,4-2 0,1-1 0,1 2 0,0-1 0,0 1 0,1 0 0,0 0 0,1 1 0,0 0 0,0 0 0,2 0 0,-1 0 0,1 1 0,1 0 0,0-1 0,-1 16 0,4-25 0,-1-1 0,0 0 0,0 1 0,0-1 0,1 0 0,-1 0 0,1 1 0,-1-1 0,1 0 0,-1 0 0,1 0 0,0 1 0,0-1 0,0 0 0,-1 0 0,1 0 0,0 0 0,0-1 0,0 1 0,0 0 0,0 0 0,1 0 0,-1-1 0,2 2 0,1-1 0,0 0 0,0 0 0,0 0 0,0 0 0,0-1 0,0 0 0,0 1 0,6-2 0,1 0 0,1-1 0,-1 0 0,0 0 0,1-1 0,13-6 0,16-13-1765,18-20-5503,-30 16-931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21.5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46 21845,'0'0'5007,"-4"14"-3720,-8 56-124,2 2 0,-1 104 0,0 10-958,11-186-264,0 0 0,-1-1 0,1 1 0,0 0 0,0 0 0,0 0 0,0 0 0,0 0 0,0 0 0,0 0 0,0 0 0,0 0 0,0 0 0,-1 0 0,1 0 0,0 0 0,0 0 0,0 0 0,0 0 0,0 0 0,0 0 0,0 0 0,0 0 0,-1 0 0,1 0 0,0 0 0,0 0 0,0 0 0,0 0 0,0 0 0,0 0 0,0 0 0,0 0 0,-1 0 0,1 0 0,0 1 0,-6-27-1350,-10-60 270,6 36 1113,-13-66 3165,23 116-3072,0-1-1,0 1 1,1-1 0,-1 1-1,0 0 1,1-1-1,-1 1 1,0 0 0,1-1-1,-1 1 1,0 0 0,1-1-1,-1 1 1,1 0-1,-1-1 1,0 1 0,1 0-1,-1 0 1,1 0-1,-1 0 1,1-1 0,-1 1-1,1 0 1,-1 0-1,1 0 1,-1 0 0,1 0-1,-1 0 1,1 0-1,-1 0 1,1 1 0,23-1-280,-18 0 382,26 2 355,-17 0-1124,1-2 1,-1 0-1,0 0 0,0-1 0,17-4 0,-27 4 437,0-1 0,0 0-1,0 0 1,-1 0 0,1 0 0,-1-1-1,0 1 1,0-1 0,0 0 0,0-1 0,0 1-1,0-1 1,-1 0 0,0 1 0,0-1 0,0-1-1,0 1 1,-1 0 0,1-1 0,1-4-1,5-18 893,0-1 0,-2 0-1,-1 0 1,-2 0 0,2-40 0,-10 102-191,-2-1 0,-18 58 0,-1 2 303,17-57-813,2 0 0,1 1-1,2-1 1,3 49 0,0-79-28,1-1 0,1 0 0,-1 0 0,1 1 0,-1-1 0,2 0 0,-1 0 0,0 0 0,5 5 0,-7-9 0,1 0 0,-1 0 0,1 0 0,0 0 0,0 0 0,-1 0 0,1 0 0,0-1 0,0 1 0,0 0 0,0 0 0,0-1 0,0 1 0,0 0 0,0-1 0,0 1 0,0-1 0,1 0 0,-1 1 0,0-1 0,0 0 0,0 0 0,0 0 0,1 0 0,-1 0 0,0 0 0,0 0 0,0 0 0,1 0 0,-1 0 0,0-1 0,0 1 0,0 0 0,0-1 0,0 1 0,1-1 0,-1 1 0,0-1 0,0 0 0,0 0 0,0 1 0,-1-1 0,1 0 0,0 0 0,0 0 0,0 0 0,0-1 0,4-5 0,0-1 0,0 1 0,-1-1 0,-1 0 0,1-1 0,-1 1 0,0 0 0,-1-1 0,0 0 0,-1 1 0,2-13 0,-1-2 0,-1 1 0,-1-1 0,-4-30 0,4 51 0,-1 0 0,1 0 0,0-1 0,-1 1 0,0 0 0,1 0 0,-1-1 0,0 1 0,0 0 0,0 0 0,0 0 0,-1 0 0,1 0 0,0 0 0,-1 1 0,1-1 0,-1 0 0,0 1 0,0-1 0,1 1 0,-1 0 0,0-1 0,0 1 0,0 0 0,-1 0 0,1 0 0,-3 0 0,3 1 0,1 0 0,-1 0 0,0 0 0,1 0 0,-1 1 0,0-1 0,1 1 0,-1-1 0,1 1 0,-1-1 0,1 1 0,-1 0 0,1 0 0,0 0 0,-1 0 0,1 0 0,0 0 0,0 0 0,-1 0 0,1 1 0,0-1 0,0 0 0,1 1 0,-1-1 0,0 1 0,0-1 0,1 1 0,-1-1 0,1 1 0,-1-1 0,1 1 0,0 0 0,-1-1 0,1 1 0,0 0 0,0-1 0,0 4 0,0-3-114,0 0 1,0 0-1,0 0 0,0 0 0,0 0 1,0 0-1,0 0 0,1 0 1,-1 0-1,1 0 0,-1 0 0,1 0 1,0 0-1,0 0 0,0 0 1,0 0-1,0-1 0,0 1 0,0 0 1,1-1-1,-1 1 0,1-1 1,-1 0-1,1 1 0,-1-1 0,1 0 1,0 0-1,2 2 0,3-1-739,-1 0-1,1 0 0,-1-1 1,1 0-1,-1 0 0,1 0 1,12-1-1,8 0-7116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21.9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74 4 15150,'0'0'16998,"-10"10"-16475,4-5-518,1 1 0,-1-1 0,1 1 0,0 0 0,1 1 0,-1-1 0,1 1 0,0 0 0,1 0 0,0 0 1,0 1-1,0-1 0,1 1 0,0-1 0,1 1 0,0 0 0,0 0 0,0 12 0,1-18-5,1 0 0,-1-1 0,1 1 0,-1-1 0,1 0 0,0 1 0,-1-1 0,1 1 0,0-1 0,0 0 0,0 1 0,0-1 0,0 0 0,0 0 0,1 0 0,-1 0 0,0 0 0,0 0 0,1 0 0,-1-1 0,1 1 0,-1 0 0,1-1 0,-1 1 0,1-1 0,-1 1 0,1-1 0,-1 0 0,1 0 0,-1 0 0,1 0 0,0 0 0,-1 0 0,1 0 0,1 0 0,2-1 0,0 1 0,-1 0 0,1-1 0,0 0 0,-1 0 0,1 0 0,-1-1 0,1 0 0,-1 1 0,0-2 0,7-2 0,-5-1 0,0 1 0,0-1 0,0 0 0,-1 0 0,1-1 0,-2 1 0,1-1 0,-1 0 0,0 0 0,0-1 0,-1 1 0,0-1 0,0 0 0,-1 0 0,0 0 0,0 0 0,0-11 0,-2 18 0,0 0 0,0 0 0,-1 0 0,1 0 0,0 0 0,0 0 0,-1 0 0,1 0 0,-1 0 0,1 0 0,-1 0 0,1 0 0,-1 0 0,0 0 0,1 1 0,-1-1 0,0 0 0,0 0 0,0 1 0,1-1 0,-1 0 0,0 1 0,0-1 0,-1 0 0,-34-8 0,-33 9 0,49 5-1590,20-5 1343,-1 0 0,1 0 0,0 0 0,-1 1-1,1-1 1,-1 0 0,1 0 0,-1 0-1,1 1 1,0-1 0,-1 0 0,1 1-1,-1-1 1,1 0 0,0 0 0,-1 1 0,1-1-1,0 1 1,0-1 0,-1 0 0,1 1-1,0-1 1,0 1 0,-1-1 0,1 1-1,0-1 1,0 1 0,0-1 0,0 0-1,0 1 1,0-1 0,0 1 0,0-1 0,0 1-1,0 0 1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22.5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39 17072,'0'0'12407,"-5"11"-11126,3-9-1162,-20 53 1139,21-50-1205,-1 0-1,1 0 1,0 0-1,1 0 1,-1 1-1,1-1 1,0 0-1,0 0 1,0 1-1,1-1 1,2 9-1,-2-12-52,0 0 0,0-1 0,0 1 0,0-1 0,0 1 0,0-1 0,0 1 0,1-1 0,-1 0 0,1 0 0,-1 0 0,1 1 0,-1-1 0,1-1 0,-1 1 0,1 0 0,0 0 0,0-1 0,0 1 0,-1-1 0,1 1 0,0-1 0,0 0 0,0 1 0,0-1 0,0 0 0,-1-1 0,1 1 0,0 0 0,0 0 0,0-1 0,0 1 0,3-2 0,3 0 0,-1-1 0,1 0 0,0 0 0,-1 0 0,1-1 0,8-6 0,-2-1 0,0-1 0,-1 0 0,-1-1 0,0-1 0,-1 1 0,0-2 0,-1 0 0,-1 0 0,0 0 0,8-21 0,-31 90 0,8-21 0,1-16 0,1 1 0,1 0 0,-1 35 0,4-53-73,0 1 0,0-1 1,0 1-1,0 0 0,0-1 0,1 1 0,-1 0 0,0-1 1,0 1-1,1-1 0,-1 1 0,0-1 0,1 1 0,-1-1 1,1 1-1,-1-1 0,1 1 0,-1-1 0,1 0 0,-1 1 1,1-1-1,-1 0 0,1 1 0,-1-1 0,1 0 0,0 0 1,-1 1-1,1-1 0,-1 0 0,1 0 0,0 0 0,-1 0 1,1 0-1,0 0 0,-1 0 0,1 0 0,0 0 0,-1 0 1,1 0-1,-1 0 0,1-1 0,0 1 0,-1 0 0,1 0 1,-1-1-1,1 1 0,0 0 0,0-1 0,31-17-6042,-9-10-125,0-7-3396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22.9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93 0 15663,'0'0'5114,"-7"13"-1729,3-6-3099,-49 104 4752,47-98-4628,1 1 0,1 0 0,0 0 0,1 1 1,0-1-1,1 1 0,0 19 0,2-33-410,0 0 0,0 1 0,1-1 0,-1 0 0,0 0 0,1 0 0,-1 1 0,1-1 0,-1 0 0,1 0 0,-1 0 0,1 0 0,0 0 0,0 0 0,-1 0 0,1 0 0,0 0 0,0 0 0,0 0 0,0-1 0,0 1 0,2 1 0,33 7 0,-21-9 0,0-1 0,29-4 0,-38 4 0,1-1 0,-1 1 0,1 1 0,-1-1 0,1 1 0,0 0 0,0 1 0,7 1 0,-12-2 0,-1 0 0,0 1 0,0 0 0,0-1 0,0 1 0,0-1 0,0 1 0,0 0 0,0 0 0,0 0 0,-1-1 0,1 1 0,0 0 0,0 0 0,-1 0 0,1 0 0,-1 0 0,1 0 0,0 2 0,0 0 0,-1 0 0,1 1 0,-1-1 0,1 0 0,-1 1 0,0-1 0,-1 0 0,1 0 0,-2 7 0,0-4 0,0 1 0,-1-1 0,0 1 0,-1-1 0,1 0 0,-1-1 0,0 1 0,-1-1 0,1 1 0,-1-1 0,0 0 0,0-1 0,-1 1 0,1-1 0,-1 0 0,0-1 0,0 1 0,0-1 0,-11 3 0,14-4 0,1-1 0,-1 0 0,0 0 0,0 0 0,0 0 0,0 0 0,0-1 0,0 1 0,0-1 0,0 0 0,0 0 0,0 0 0,0 0 0,-1-1 0,1 1 0,0-1 0,0 0 0,1 0 0,-1 0 0,0 0 0,0 0 0,0-1 0,1 1 0,-1-1 0,0 0 0,1 0 0,0 0 0,-1 0 0,1 0 0,0 0 0,0 0 0,0-1 0,1 1 0,-1-1 0,0 0 0,1 1 0,0-1 0,-1 0 0,1 0 0,0 0 0,1 0 0,-1 0 0,0 0 0,1-5 0,-1 5-205,1 0 0,-1 0 0,1 0 0,0 0 0,0 0 0,0 0 0,1 0 0,-1 0 0,2-6 0,-1 7-202,1 0 1,-1 0 0,0 0 0,1 0 0,-1 0-1,1 0 1,0 1 0,0-1 0,0 0-1,0 1 1,0 0 0,0-1 0,0 1-1,0 0 1,0 0 0,0 0 0,1 0 0,-1 1-1,3-2 1,24-6-8381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23.4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0 152 10762,'0'0'19902,"9"2"-18109,-2 0-1779,0-1 1,-1 1-1,1-2 0,0 1 0,-1-1 0,1 0 0,0 0 0,0-1 0,0 0 0,-1 0 0,1-1 0,-1 1 0,1-2 0,-1 1 0,0-1 1,0 1-1,0-2 0,0 1 0,0-1 0,0 0 0,8-8 0,-10 9-14,-2 1 0,1-1 0,0 0 0,0 0 0,-1 1 0,0-2 0,1 1 0,-1 0 0,-1 0 0,1-1 0,0 1 0,-1-1 0,1 1 0,-1-1 0,0 0 0,1-6 0,-2 10 0,0 0 0,0-1 0,0 1 0,0 0 0,0 0 0,-1-1 0,1 1 0,0 0 0,0 0 0,0-1 0,0 1 0,0 0 0,0 0 0,0-1 0,0 1 0,0 0 0,-1 0 0,1 0 0,0-1 0,0 1 0,0 0 0,0 0 0,-1 0 0,1 0 0,0 0 0,0-1 0,-1 1 0,1 0 0,0 0 0,0 0 0,0 0 0,-1 0 0,1 0 0,0 0 0,0 0 0,-1 0 0,1 0 0,0 0 0,0 0 0,-1 0 0,1 0 0,0 0 0,-1 0 0,-15 6 0,-12 12 0,20-9 0,0-1 0,0 2 0,0-1 0,1 1 0,1 0 0,0 0 0,0 1 0,1 0 0,0 0 0,1 0 0,0 1 0,1-1 0,-3 19 0,6-29 0,0 0 0,0 0 0,0 0 0,0-1 0,0 1 0,0 0 0,0 0 0,1 0 0,-1 0 0,0-1 0,1 1 0,-1 0 0,0 0 0,1-1 0,-1 1 0,1 0 0,-1-1 0,1 1 0,-1 0 0,1-1 0,0 1 0,-1-1 0,1 1 0,0-1 0,-1 1 0,1-1 0,0 0 0,1 1 0,28 1 0,30-17 0,-12-6 0,-33 13 0,0 1 0,1 0 0,0 2 0,0-1 0,0 2 0,22-3 0,-47 8 0,7 0 0,0-1 0,1 1 0,-1-1 0,0 0 0,0 0 0,1 0 0,-1 0 0,0 0 0,1 0 0,-1 0 0,0 0 0,0-1 0,1 1 0,-1-1 0,0 1 0,1-1 0,-1 0 0,1 0 0,-1 1 0,1-1 0,-1 0 0,1 0 0,0-1 0,-1 1 0,1 0 0,0 0 0,0-1 0,-2-2 0,-1-2 0,0 0 0,0-1 0,1 1 0,0-1 0,0 0 0,1 0 0,0 0 0,0 0 0,0 0 0,0-9 0,2 13 0,0 0 0,0 0 0,0 1 0,0-1 0,1 0 0,-1 0 0,1 1 0,-1-1 0,1 0 0,0 1 0,0-1 0,0 1 0,1-1 0,-1 1 0,0 0 0,1-1 0,0 1 0,-1 0 0,1 0 0,0 0 0,0 0 0,0 1 0,0-1 0,1 0 0,-1 1 0,0-1 0,1 1 0,-1 0 0,4-1 0,6-2-221,0 2 1,0-1-1,0 2 0,0-1 1,24 2-1,-36 0 63,0 0 0,0 0 0,0 0 0,0-1 0,0 1 0,1 0 0,-1 0 0,0 0-1,0 0 1,0 0 0,0 0 0,0 0 0,1 0 0,-1 0 0,0 0 0,0 0 0,0 0 0,0 0 0,1 0 0,-1 0 0,0 0 0,0 0 0,0 0 0,0 0-1,0 0 1,1 0 0,-1 0 0,0 0 0,0 1 0,0-1 0,0 0 0,0 0 0,1 0 0,-1 0 0,0 0 0,0 0 0,0 0 0,0 1 0,0-1-1,0 0 1,0 0 0,0 0 0,0 0 0,0 0 0,1 1 0,-1-1 0,0 0 0,0 0 0,0 0 0,0 0 0,0 0 0,0 1 0,0-1 0,0 0-1,0 0 1,0 0 0,0 0 0,0 1 0,-1-1 0,1 0 0,0 0 0,0 0 0,0 0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23.7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 17328,'0'0'3364,"63"-1"-994,-10 1 769,16 0-2018,5 0-1794,1 0-5348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24.4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5029,'0'0'20894,"1"9"-18983,1 3-1726,20 245 4563,-24-69-4748,1-187 0,1 0 0,0-1 0,0 1 0,0-1 0,0 1 0,0-1 0,0 1 0,0-1 0,0 1 0,0-1 0,0 1 0,0-1 0,0 1 0,1-1 0,-1 1 0,0 0 0,0-1 0,0 0 0,1 1 0,-1-1 0,0 1 0,1-1 0,-1 1 0,0-1 0,1 1 0,-1-1 0,0 0 0,1 1 0,-1-1 0,1 0 0,-1 0 0,1 1 0,-1-1 0,1 0 0,-1 0 0,1 1 0,0-1 0,21-11 0,20-30 0,-41 39 0,4-4 0,48-45 0,-51 49 0,1 0 0,0 0 0,-1 0 0,1 0 0,0 1 0,0-1 0,0 1 0,0 0 0,0 0 0,0 0 0,1 0 0,-1 0 0,0 1 0,1 0 0,-1-1 0,0 1 0,0 0 0,1 1 0,3 0 0,-6 0 0,1 0 0,0 0 0,0 0 0,-1 1 0,1-1 0,0 1 0,-1-1 0,0 1 0,1 0 0,-1-1 0,0 1 0,0 0 0,0 0 0,0 0 0,0 0 0,0 0 0,0 0 0,-1 0 0,1 0 0,-1 0 0,0 0 0,1 0 0,-1 3 0,2 59 0,-2-53 0,0 1 0,1-7 0,-1 0 0,1 0 0,-1 0 0,0 0 0,-1 0 0,1 0 0,-1 0 0,0-1 0,0 1 0,-1 0 0,1 0 0,-1-1 0,-3 7 0,2-63 0,12-112 0,-5 111 0,-3 56-169,-1 0 1,1-1-1,1 1 1,-1 0-1,0-1 1,1 1-1,-1-1 1,1 1-1,0-1 1,-1 1-1,1-1 1,0 0-1,1 0 1,3 3-1,-1-1-682,0 1 0,1-1 0,0 0 0,0 0 0,13 6 0,5-4-5112,0-4-1580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24.7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117 1 20115,'-8'7'3304,"-7"6"-1493,1 1-1,-24 30 1,33-38-1550,0 1 0,1-1 0,0 1 0,0 0 0,1 0 0,-1 0 0,2 0 0,-1 1 0,1-1 0,0 1 0,1 0 0,-1 8 0,2-15-256,0-1 0,0 1 0,0 0 0,0-1 0,0 1 0,0 0 0,0-1 1,0 1-1,0-1 0,1 1 0,-1 0 0,0-1 0,1 1 0,-1-1 0,0 1 0,1 0 0,-1-1 0,0 1 1,1-1-1,-1 1 0,1-1 0,-1 0 0,1 1 0,-1-1 0,1 1 0,0-1 0,-1 0 0,1 0 0,-1 1 0,1-1 1,0 0-1,26-1 166,-21-1-140,1-1 1,0 1-1,-1-1 1,0 0-1,10-7 1,4-10-437,-2-1 1,0-1-1,-1-1 0,23-43 1,-70 125 314,24-50 123,1-1 0,0 1 0,1 1 0,-1-1 0,2 0 0,0 1 0,0 0 0,0 0 0,-1 17 0,4-26-91,0 0 0,0 0 0,1 0 0,-1 0 0,0 0 0,1 0 0,-1 0 0,1 0 0,-1 0-1,1 0 1,-1 0 0,1-1 0,0 1 0,-1 0 0,1 0 0,0-1 0,0 1 0,-1 0 0,1-1 0,0 1 0,0 0 0,0-1 0,0 0 0,0 1 0,0-1 0,0 1 0,0-1 0,0 0-1,0 0 1,0 0 0,0 1 0,0-1 0,0 0 0,0 0 0,0 0 0,0-1 0,0 1 0,0 0 0,1 0 0,-1-1 0,0 1 0,0 0 0,-1-1 0,2 0 0,5 0-1023,0-1 0,0-1 0,0 1 1,0-1-1,8-5 0,15-15-6222,-3-4-4462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25.8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10 11563,'0'0'7693,"-8"10"-4934,2-2-2406,-4 3 520,1 1-1,1 0 1,0 0 0,0 1 0,-9 23 0,26-38-190,3-8-576,3-7-50,-11 12-269,0 0 1,0 0 0,0 0-1,0 1 1,1 0-1,0 0 1,0 0-1,0 0 1,0 1-1,11-6 1,-13 47-109,-18 143 2706,9-140-1623,1 0-1,3-1 1,1 1-1,2 0 1,6 44-1,-6-78-762,2 4 0,-1 0 0,0 1 0,-1-1 0,-1 0 0,0 1 0,-1 11 0,1-22 0,0 0 0,0 0 0,-1-1 0,1 1 0,0 0 0,0-1 0,-1 1 0,1-1 0,0 1 0,-1 0 0,1-1 0,-1 1 0,1-1 0,-1 1 0,1-1 0,-1 1 0,1-1 0,-1 1 0,1-1 0,-1 0 0,0 1 0,1-1 0,-1 0 0,0 1 0,1-1 0,-1 0 0,0 0 0,1 0 0,-1 0 0,0 0 0,0 0 0,1 0 0,-1 0 0,0 0 0,1 0 0,-1 0 0,0 0 0,0 0 0,0-1 0,-1 1 0,0-1 0,0 0 0,0 1 0,0-1 0,0 0 0,0 0 0,0 0 0,1-1 0,-1 1 0,0 0 0,1-1 0,-1 1 0,-1-3 0,-2-5 0,0 0 0,1-1 0,0 1 0,0-1 0,1 0 0,0 0 0,1 0 0,0-1 0,1 1 0,0-1 0,0 1 0,1 0 0,2-15 0,0 10 0,0-1 0,1 1 0,0 0 0,1-1 0,1 2 0,1-1 0,0 1 0,11-19 0,11-6-282,2 1 0,1 1 0,2 2 0,51-42 0,-61 56 224,-4 9-35,-19 12 94,0 0 0,1 0 0,-1 0 0,0-1 0,0 1 0,1 0 0,-1 0 0,0 0 0,1 0 1,-1 0-1,0 1 0,1-1 0,-1 0 0,0 0 0,1 0 0,-1 0 0,0 0 0,0 0 0,1 0 0,-1 1 1,0-1-1,0 0 0,1 0 0,-1 0 0,0 0 0,0 1 0,1-1 0,-1 0 0,0 0 0,0 1 0,0-1 0,0 0 1,1 1-1,0 35 385,-2-16-97,1-19-268,0 1 1,0 0-1,0-1 0,0 1 0,0-1 0,0 1 1,0 0-1,1-1 0,-1 1 0,1-1 0,-1 1 1,1-1-1,0 1 0,-1-1 0,1 1 0,0-1 1,0 0-1,0 1 0,0-1 0,0 0 0,0 0 1,0 0-1,1 0 0,-1 0 0,0 0 0,1 0 1,1 1-1,1-1-1,-1 0 0,1-1 0,0 1-1,0-1 1,0 0 0,0 0 0,0 0 0,-1 0 0,1-1 0,0 0 0,4-1 0,3-1-16,-1-2 0,0 1 0,-1-1 0,1 0 1,-1-1-1,0 0 0,-1-1 0,1 0 0,-1 0 0,14-17 0,30-24-626,-52 48 613,1-1 0,-1 1 0,0 0 0,0 0 0,0 0 0,0 0 0,1 0 0,-1-1 0,0 1-1,0 0 1,0 0 0,1 0 0,-1 0 0,0 0 0,0 0 0,0 0 0,1 0 0,-1 0 0,0 0-1,0 0 1,0 0 0,1 0 0,-1 0 0,0 0 0,0 0 0,1 0 0,-1 0 0,0 0 0,0 0-1,0 0 1,1 0 0,-1 0 0,0 0 0,0 0 0,0 1 0,0-1 0,1 0 0,-1 0-1,0 0 1,0 0 0,0 0 0,0 1 0,1-1 0,-1 0 0,0 0 0,0 0 0,0 1 0,0-1-1,0 0 1,0 0 0,0 0 0,0 1 0,0-1 0,0 0 0,1 21-51,-7 23 326,6-44-265,-4 15 180,2-1 0,0 1 0,1 0 0,0 22 0,2-31-202,0-1 1,0 1-1,0-1 0,1 0 0,-1 1 0,1-1 0,0 0 0,1 0 0,-1 0 0,1-1 1,0 1-1,0 0 0,1-1 0,0 0 0,3 4 0,-3-5-150,-1 0 0,0 0-1,0 1 1,0-1 0,0 1 0,0 0-1,-1 0 1,0-1 0,0 1 0,0 1-1,0-1 1,0 0 0,-1 0-1,1 8 1,-2-8 249,0-1 0,0 1 0,-1-1 0,1 0 0,-1 1 0,0-1 0,0 1 0,-1-1 0,1 0 0,-1 0 0,1 0 0,-1 0 0,0 0 0,0 0 0,0 0 0,-1-1 0,1 1 0,-1-1 0,-3 3 0,5-3-40,-36 27 784,36-28-798,-1 1 0,0-1 1,0 0-1,0 0 1,0 0-1,0 0 1,-1 0-1,1-1 1,0 1-1,0-1 0,0 1 1,-1-1-1,1 0 1,0 0-1,0 0 1,-1 0-1,1 0 1,-2-1-1,3 0-24,0 0 0,0 0 0,0-1 0,0 1 0,0 0 0,1-1 0,-1 1 0,0 0 0,1-1 0,-1 1 0,1-1 0,0 1 0,-1-1 0,1 1 0,0-1 0,0 1 0,0-1 0,0 1 0,0-1 0,0 1 0,1-1 0,-1 1 0,1-2 0,7-38 0,2 23 0,1 0 0,0 0 0,1 1 0,1 1 0,1 0 0,21-20 0,34-42 0,-59 65 0,41-63 0,-46 69 0,0-1 0,-1 0 0,-1 0 0,1 0 0,-1-1 0,-1 1 0,3-16 0,-7 21 0,-5 8 0,-4 9 0,-28 54 0,37-63 0,0-1 0,0 1 0,0 0 0,1-1 0,0 1 0,0 0 0,0 0 0,0 0 0,1 0 0,0 0 0,0-1 0,0 1 0,2 9 0,-1-13 0,0 0 0,0 0 0,0 0 0,0 0 0,0 0 0,0-1 0,0 1 0,0 0 0,0-1 0,0 1 0,0-1 0,0 1 0,0-1 0,0 1 0,0-1 0,1 0 0,-1 0 0,0 0 0,0 0 0,1 1 0,-1-2 0,0 1 0,0 0 0,0 0 0,1 0 0,-1 0 0,2-1 0,34-10 0,4-17 0,-35 23 0,-1 1 0,0 0 0,1 0 0,0 0 0,0 0 0,0 1 0,0 0 0,1 1 0,9-4 0,-15 11 0,0-1 0,0 0 0,0 1 0,-1-1 0,1 1 0,-1-1 0,0 1 0,-1 5 0,1-5 0,0-3 0,-1 0 0,1-1 0,0 1 0,0 0 0,1 0 0,-1 0 0,0-1 0,1 1 0,-1 0 0,1 0 0,-1-1 0,1 1 0,0 0 0,-1-1 0,1 1 0,0-1 0,0 1 0,0-1 0,1 1 0,-1-1 0,0 0 0,2 2 0,0-2 0,-1 0 0,0-1 0,0 1 0,1-1 0,-1 0 0,0 1 0,0-1 0,1 0 0,-1 0 0,0-1 0,1 1 0,-1 0 0,0-1 0,0 0 0,1 1 0,-1-1 0,0 0 0,2-1 0,-1 1-454,-11 12-10762,-3 0-5333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28.0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154 205 13933,'0'0'313,"0"-1"0,0 0 0,0 0 0,0 1 0,0-1 0,0 0 0,0 1 0,0-1 0,-1 0-1,1 0 1,0 1 0,0-1 0,-1 0 0,1 1 0,0-1 0,-1 0 0,1 1 0,-1-1 0,1 1 0,-1-1 0,1 0 0,-1 1-1,1-1 1,-1 1 0,0 0 0,1-1 0,-1 1 0,-1-1 0,-22 2 2850,18 1-3052,1 0 0,0 1 1,-1-1-1,1 1 0,1 0 0,-1 0 0,-5 5 0,0 3 45,1 0-1,0 1 1,0 0-1,-7 15 1,13-23-67,0 1 0,1 0 1,0-1-1,0 1 0,0 0 0,1 0 0,-1 0 0,1 0 1,1 0-1,-1 1 0,1-1 0,-1 0 0,1 0 1,1 0-1,0 6 0,0-10-84,-1 0-1,1-1 1,-1 1-1,1-1 1,-1 0 0,1 1-1,0-1 1,-1 1 0,1-1-1,0 0 1,-1 1-1,1-1 1,0 0 0,-1 0-1,1 0 1,0 0-1,-1 1 1,1-1 0,0 0-1,0 0 1,-1 0-1,1-1 1,0 1 0,0 0-1,-1 0 1,1 0-1,0 0 1,-1-1 0,1 1-1,0 0 1,-1-1 0,1 1-1,0 0 1,0-2-1,25-12 107,-6-3-77,-1-2-1,-1 0 1,0 0-1,-2-2 0,0 0 1,15-28-1,-7 5 615,-1-1 0,22-61 0,-80 192-330,20-53-213,2 0 0,1 0 0,1 1-1,2 1 1,1 0 0,-3 38 0,11-72-105,0 0 0,0 0 0,0 0 0,0 1 0,0-1 0,0 0 0,0 0 0,0 1 0,0-1 0,0 0 0,1 0 0,-1 0 0,0 0 0,1 0 0,-1 1 0,1-1 0,-1 0 0,1 0 0,0 0 0,-1 0 0,1 0 0,0 0 0,0-1 0,0 1 0,0 0 0,0 0 0,0 0 0,0-1 0,1 2 0,0-2 0,1 0 0,-1 0 0,0 0 0,1 0 0,-1 0 0,0 0 0,1 0 0,-1-1 0,0 1 0,1-1 0,-1 0 0,0 0 0,4-2 0,6-3 0,0-1 0,-1 0 0,0-1 0,11-10 0,2-7 0,-1-2 0,-1 0 0,-1-1 0,25-47 0,-96 119 0,34-29 0,-28 29 0,42-41 0,-1 0 0,1 0 0,0 0 0,0 0 0,0 0 0,1 0 0,-1 1 0,1-1 0,-1 1 0,1-1 0,0 1 0,1-1 0,-1 6 0,1-8 4,0 0 1,1 1-1,-1-1 1,1 0-1,0 1 0,0-1 1,-1 0-1,1 0 1,0 1-1,0-1 1,0 0-1,0 0 0,0 0 1,0 0-1,0 0 1,1 0-1,-1-1 0,0 1 1,0 0-1,1-1 1,-1 1-1,2 0 0,39 14-209,-29-11-129,38 12-4092,1-3-4745,-23-8 785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28.4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11691,'0'0'8424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28.7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1 208 20019,'0'0'7490,"4"-12"-4522,-1 3-2841,1-1 0,0 1 1,0 0-1,1 0 0,1 1 0,-1-1 0,1 1 1,1 0-1,-1 1 0,1 0 0,1 0 1,-1 0-1,1 1 0,1 0 0,-1 0 1,1 1-1,17-7 0,-23 10-127,1 1 0,0-1 0,0 1 0,0 0 0,0 1 0,0-1 0,0 1 0,0-1 0,0 1 0,0 0 0,0 1 0,0-1 0,0 1 0,4 1 0,-5-1 0,-1 0 0,0 0 0,-1 0 0,1 0 0,0 1 0,0-1 0,0 1 0,-1 0 0,1-1 0,-1 1 0,1 0 0,-1 0 0,0 0 0,0 0 0,0 0 0,0 0 0,0 0 0,0 0 0,0 1 0,-1-1 0,1 0 0,-1 0 0,0 1 0,1-1 0,-1 3 0,0 11 0,0 0 0,-1 0 0,-1 0 0,-1-1 0,0 1 0,0-1 0,-2 1 0,-6 15 0,10-28 0,54-122 0,-21-15 0,-32 134 0,0 0 0,0-1 0,0 1 0,0 0 0,0-1 0,1 1 0,-1 0 0,0-1 0,0 1 0,1 0 0,-1 0 0,0-1 0,0 1 0,1 0 0,-1 0 0,0-1 0,1 1 0,-1 0 0,0 0 0,1 0 0,-1 0 0,0-1 0,1 1 0,-1 0 0,0 0 0,1 0 0,-1 0 0,0 0 0,1 0 0,-1 0 0,1 0 0,-1 0 0,0 0 0,1 0 0,-1 0 0,0 0 0,1 1 0,-1-1 0,0 0 0,1 0 0,17 10 0,-9-5 0,25 3-2242,0-7-4373,-30-1 5751,26 0-10875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29.3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1 18962,'0'0'7175,"-11"75"-5574,2-30-960,-2 9-481,2 0-96,-1-3-64,5-8-64,1-10-352,4-10-962,1-16-576,17-7-608,7-22-481,0-17-2530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29.6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214 0 10954,'0'0'3652,"-21"55"-257,1-10-1409,-1 6-929,1 1 0,2-3 705,6-3-353,5-8-640,2-9-577,5-11-288,0-8-1025,3-29-9321,-3-4-865</inkml:trace>
  <inkml:trace contextRef="#ctx0" brushRef="#br0" timeOffset="1">1 202 13036,'0'0'12877,"46"17"-12365,-20-17-384,2 0-160,3-7-1505,4-2-2275,-3-4-2786,2-1-6503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30.0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145 0 16271,'-7'9'2034,"-16"19"-296,2 1 1,-19 35-1,32-51-1383,0 1 0,2 1 0,-1 0 0,2-1 0,0 2 1,1-1-1,-5 31 0,9-45-412,0 0 0,0 0 0,-1 0 0,1 0 1,0 0-1,0-1 0,0 1 0,0 0 0,0 0 0,0 0 0,0 0 0,0 0 0,0 0 1,0-1-1,1 1 0,-1 0 0,0 0 0,1 0 0,-1 0 0,0-1 0,1 1 0,-1 0 1,1-1-1,-1 1 0,1 0 0,0-1 0,-1 1 0,1 0 0,0-1 0,-1 1 0,1-1 1,0 1-1,0-1 0,-1 1 0,1-1 0,0 0 0,0 0 0,0 1 0,0-1 0,-1 0 1,1 0-1,0 0 0,0 0 0,0 0 0,0 0 0,0 0 0,0 0 0,-1 0 0,1 0 1,0 0-1,0 0 0,0-1 0,0 1 0,-1 0 0,1-1 0,0 1 0,0-1 0,-1 1 1,1-1-1,0 1 0,0-1 0,0 0 0,7-4-427,-1 1-1,0-1 1,0-1 0,12-11-1,9-14-1227,30-47-1,18-38 2471,-71 108-568,8-6 1611,-15 31-455,-12 31 216,-8 9-973,11-31 138,1 1 1,1 0-1,1 0 0,1 0 0,1 1 1,-1 34-1,7-62-745,-1 1 0,1-1 0,0 1 0,0-1 0,0 0 0,0 1 0,0-1 0,0 1 0,0-1 0,0 0 0,0 1 0,0-1 0,0 1 0,0-1 0,1 0 0,-1 1 0,0-1 0,0 1 0,0-1 0,0 0 0,1 1 0,-1-1 0,0 0 0,0 1 0,1-1 0,-1 0 0,0 1 0,1-1 0,-1 0 0,0 0 0,1 1 0,-1-1 0,1 0 0,10-8-1663,9-25-4327,-15 5-762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30.3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44 15535,'0'0'14766,"79"-16"-14702,-38 7-128,3 0-1858,-3 5-3972,-3-2-7815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31.1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152 65 5093,'0'0'20894,"-11"-5"-18662,8 3-2156,1 1-43,0-1 0,-1 1 1,1 0-1,-1-1 0,0 1 0,1 0 1,-1 0-1,0 1 0,1-1 0,-1 0 1,0 1-1,0 0 0,0 0 0,0 0 1,1 0-1,-1 0 0,0 0 0,0 1 1,0 0-1,0-1 0,1 1 0,-1 0 1,0 0-1,1 0 0,-1 1 0,1-1 0,-1 1 1,1-1-1,0 1 0,0 0 0,0 0 1,0 0-1,-4 4 0,2-2-22,-1 1 0,1 0-1,0 0 1,0 0 0,1 1-1,-1-1 1,1 1 0,0 0-1,1 0 1,0 0 0,-1 0-1,2 0 1,-1 0 0,0 9-1,2-15-8,0 1 0,0-1 0,1 1 0,-1-1 0,0 1 0,1-1 0,-1 1 0,0-1 0,1 0 0,-1 1 0,0-1 0,1 0 0,-1 1 0,1-1 0,-1 0 0,1 1 0,-1-1 0,1 0 0,-1 0 0,1 0 0,-1 1 0,1-1 1,-1 0-1,1 0 0,-1 0 0,1 0 0,-1 0 0,1 0 0,-1 0 0,1 0 0,-1 0 0,1 0 0,-1 0 0,1-1 0,-1 1 0,1 0 0,-1 0 0,1 0 0,-1-1 0,1 1 0,-1 0 0,1-1 0,-1 1 0,0 0 0,1-1 0,0 0 0,24-14 128,-3-9 93,-1-1 1,34-54 0,-39 56 7,-32 77 20,3-24-115,7-19 67,1 1-1,0-1 1,0 1-1,2 0 1,-1 0-1,2 1 1,-2 12-1,4-24-201,0-1 0,0 1 1,1 0-1,-1-1 0,0 1 0,0-1 0,1 1 1,-1-1-1,0 1 0,1-1 0,-1 1 0,0-1 1,1 1-1,-1-1 0,1 1 0,-1-1 0,1 0 1,-1 1-1,1-1 0,-1 0 0,1 1 0,-1-1 1,1 0-1,0 0 0,-1 0 0,1 0 0,-1 1 1,1-1-1,0 0 0,-1 0 0,1 0 0,0 0 1,-1 0-1,1 0 0,-1 0 0,1-1 0,0 1 1,-1 0-1,1 0 0,-1 0 0,1-1 0,-1 1 1,1 0-1,0 0 0,-1-1 0,1 1 0,-1-1 1,0 1-1,2-1 0,29-16-13,31-34 12,-44 36 0,-1 0 0,2 1 0,21-12 0,-40 26 0,0 0 0,1-1 0,-1 1 0,0 0 0,0 0 0,0 0 0,1 0 0,-1-1 0,0 1 0,0 0 0,1 0 0,-1 0 0,0 0 0,0 0 0,1 0 0,-1 0 0,0 0 0,1 0 0,-1 0 0,0 0 0,0 0 0,1 0 0,-1 0 0,0 0 0,0 0 0,1 0 0,-1 0 0,0 1 0,1-1 0,-1 0 0,0 0 0,0 0 0,0 0 0,1 0 0,-1 1 0,0-1 0,0 0 0,0 0 0,1 0 0,-1 1 0,0-1 0,0 0 0,0 0 0,0 1 0,1-1 0,-2 19 0,-12 33 0,10-40 0,2-12 0,1 1 0,-1 0 0,1 0 0,0 1 0,0-1 0,-1 0 0,1 0 0,0 0 0,0 0 0,0 0 0,0 0 0,0 0 0,0 0 0,0 0 0,0 0 0,1 0 0,-1 0 0,0 0 0,1 0 0,-1 0 0,1 0 0,-1 0 0,1 0 0,-1 0 0,2 2 0,-1-3 0,1 0 0,-1 0 0,0 1 0,0-1 0,1 0 0,-1 0 0,0 0 0,0 0 0,1-1 0,-1 1 0,0 0 0,1 0 0,-1-1 0,0 1 0,0-1 0,0 1 0,0-1 0,2 0 0,13-9 0,0 0 0,20-17 0,-20 15 0,-13 10 0,2-1 0,-1-1 0,0 1 0,1 0 0,0 1 0,0-1 0,0 1 0,0 0 0,0 0 0,0 1 0,6-1 0,-11 2 0,1 1 0,-1 0 0,1 0 0,-1 0 0,1 0 0,-1 0 0,1 0 0,-1 0 0,0 0 0,1 0 0,-1 0 0,0 0 0,0 0 0,0 0 0,0 0 0,0 0 0,0 0 0,0 0 0,0 0 0,0 0 0,-1 0 0,0 2 0,-4 26 0,0-17-1399,-1-4-4355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32.7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83 205 8904,'0'0'9663,"7"-8"-6748,-2 3-2370,-1 1 1,0-1 0,0 0-1,-1 0 1,1-1 0,-1 1 0,0-1-1,-1 0 1,0 0 0,1 0-1,-2 0 1,1 0 0,-1 0-1,0 0 1,0-1 0,0 1 0,-1-9-1,0 14-527,0 1 0,-1-1 0,1 1 0,0-1 0,0 1-1,0 0 1,0-1 0,0 1 0,0-1 0,-1 1 0,1-1-1,0 1 1,0 0 0,0-1 0,-1 1 0,1-1 0,0 1-1,-1 0 1,1-1 0,0 1 0,-1 0 0,1-1 0,-1 1 0,1 0-1,0 0 1,-1 0 0,1-1 0,-1 1 0,1 0 0,-1 0-1,1 0 1,-1 0 0,-18 5 445,-14 17-52,25-14-411,1-1 0,1 1 0,-1 0 0,2 0 0,-1 1 0,1-1 0,0 1 0,1 0 0,0 1 0,0-1 0,1 1 0,0 0 0,-2 16 0,5-25 0,0 0 0,0 0 0,1-1 0,-1 1 0,0 0 0,0 0 0,1-1 0,-1 1 0,0 0 0,1 0 0,-1-1 0,1 1 0,-1 0 0,1-1 0,-1 1 0,1-1 0,-1 1 0,1-1 0,-1 1 0,1-1 0,0 1 0,-1-1 0,1 1 0,0-1 0,0 0 0,-1 0 0,1 1 0,0-1 0,0 0 0,-1 0 0,1 0 0,0 0 0,0 0 0,-1 1 0,1-2 0,0 1 0,0 0 0,0 0 0,-1 0 0,1 0 0,0 0 0,0-1 0,-1 1 0,1 0 0,0-1 0,0 1 0,0-1 0,39-19 0,-20 3 0,0-1 0,-2-1 0,-1-1 0,0-1 0,-1 0 0,-1-1 0,-1-1 0,-2 0 0,12-27 0,-35 80 0,2 0 0,0 1 0,2 1 0,-3 34 0,10-65 0,0 0 0,0 0 0,1 0 0,-1 0 0,0 0 0,0 0 0,1 0 0,-1 0 0,0 0 0,1 0 0,-1 0 0,1 0 0,-1-1 0,1 1 0,0 0 0,-1 0 0,1 0 0,0-1 0,-1 1 0,1 0 0,0-1 0,0 1 0,0-1 0,0 1 0,0-1 0,0 1 0,-1-1 0,1 0 0,0 1 0,0-1 0,0 0 0,0 0 0,0 0 0,0 1 0,0-1 0,0 0 0,0 0 0,1-1 0,-1 1 0,0 0 0,0 0 0,0 0 0,1-1 0,3 0 0,-1 0 0,1-1 0,0 1 0,-1-1 0,1 0 0,-1 0 0,1 0 0,4-4 0,3-5 0,-1 0 0,0-1 0,-1-1 0,0 0 0,-1 0 0,0 0 0,-2-2 0,9-17 0,-19 39 0,-2 4 0,1 1 0,0 0 0,0 0 0,1 0 0,0 1 0,1-1 0,1 1 0,0-1 0,1 14 0,0-25 0,1 1 0,-1-1 0,1 1 0,0-1 0,-1 1 0,1-1 0,0 1 0,0-1 0,0 0 0,0 0 0,0 1 0,0-1 0,0 0 0,0 0 0,1 0 0,-1 0 0,0 0 0,1-1 0,-1 1 0,0 0 0,1 0 0,-1-1 0,1 1 0,-1-1 0,1 0 0,0 1 0,-1-1 0,1 0 0,-1 0 0,1 0 0,-1 0 0,1 0 0,0 0 0,-1 0 0,1-1 0,-1 1 0,1-1 0,1 0 0,4 0 0,0 0 0,-1-1 0,1 0 0,0-1 0,-1 1 0,0-1 0,11-6 0,-7 0 0,0 1 0,0-1 0,0-1 0,9-12 0,-16 18 0,1-1 0,-1 1 0,0-1 0,-1 0 0,1 0 0,-1 0 0,0 0 0,0 0 0,0 0 0,-1-1 0,0 1 0,1-10 0,-2 14 0,0 1 0,0 0 0,0 0 0,0 0 0,0 0 0,0 0 0,0-1 0,0 1 0,0 0 0,0 0 0,0 0 0,0 0 0,0-1 0,0 1 0,0 0 0,0 0 0,0 0 0,0 0 0,0 0 0,0 0 0,0-1 0,-1 1 0,1 0 0,0 0 0,0 0 0,0 0 0,0 0 0,0 0 0,0 0 0,0-1 0,-1 1 0,1 0 0,0 0 0,0 0 0,0 0 0,0 0 0,0 0 0,-1 0 0,1 0 0,0 0 0,0 0 0,0 0 0,0 0 0,-1 0 0,1 0 0,0 0 0,0 0 0,0 0 0,0 0 0,0 0 0,-1 0 0,1 0 0,0 0 0,-11 8 0,-7 11 0,13-12 0,1 1 0,1-1 0,0 1 0,0 0 0,0 0 0,1 0 0,0 1 0,1-1 0,-1 10 0,1-16 0,1 1 0,0-1 0,0 0 0,0 1 0,0-1 0,0 0 0,0 1 0,1-1 0,-1 0 0,1 1 0,-1-1 0,1 0 0,0 1 0,0-1 0,0 0 0,0 0 0,0 0 0,1 0 0,-1 0 0,1 0 0,-1-1 0,1 1 0,0 0 0,0-1 0,-1 1 0,1-1 0,0 1 0,0-1 0,1 0 0,-1 0 0,0 0 0,0 0 0,0-1 0,1 1 0,3 0 0,2 0-264,0 0 1,1 0-1,-1-1 1,0 0-1,1-1 1,-1 0-1,0 0 0,0-1 1,10-3-1,-13 3-145,-1 0 0,0 0 1,0 0-1,0-1 0,0 1 0,0-1 0,-1 0 0,1 0 0,-1 0 0,0-1 1,0 1-1,0-1 0,0 0 0,-1 0 0,1 0 0,-1 0 0,0 0 0,2-5 1,8-30-12282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33.1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22581,'0'0'10186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36.0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185 106 10218,'0'0'6795,"5"-9"-3752,-1 3-2426,16-35 2366,-13 5 2461,-7 36-5357,0-1 0,-1 0 0,1 0 1,-1 0-1,1 1 0,-1-1 0,1 0 1,-1 1-1,1-1 0,-1 0 0,1 1 1,-1-1-1,0 1 0,1-1 0,-1 1 1,0-1-1,0 1 0,1 0 0,-1-1 1,0 1-1,0 0 0,0-1 1,1 1-1,-1 0 0,0 0 0,0 0 1,0 0-1,0 0 0,0 0 0,1 0 1,-1 0-1,0 0 0,0 0 0,0 1 1,-1-1-1,-34 8 386,25-2-465,-1 1 0,1 0 1,0 0-1,0 1 0,1 1 1,0 0-1,-12 14 0,15-15-9,0 0 0,1 0 0,0 1 0,0 0-1,1 0 1,0 0 0,1 0 0,0 1-1,0 0 1,-1 10 0,4-19 1,1-1 0,0 1 0,0-1 0,0 1 0,0 0 0,0-1 0,0 1 0,0 0 0,0-1 0,0 1 0,0-1 0,0 1 0,0 0 0,0-1 0,0 1 0,0-1 0,1 1 0,-1 0 0,0-1 0,1 1 0,-1-1 0,0 1 0,1-1 0,-1 1 0,0-1 0,1 1 0,-1-1 0,1 0 0,-1 1 0,1-1 0,-1 1 0,1-1 0,-1 0 0,1 0 0,0 1 0,27-4 0,25-22 0,-26 2 0,0-1 0,-2-1 0,37-46 0,-62 73 0,1 1 0,-1 0 0,1 0 0,-1 0 0,0 0 0,0 0 0,0 0 0,0 0 0,-1 4 0,-9 32 0,4-20 0,2 0 0,0 1 0,1-1 0,-1 23 0,4-42 2,0 1-1,0 0 1,0-1-1,0 1 1,1-1-1,-1 1 1,0-1-1,0 1 1,0 0-1,0-1 1,1 1 0,-1-1-1,0 1 1,1-1-1,-1 1 1,0-1-1,1 0 1,-1 1-1,0-1 1,1 1-1,-1-1 1,1 0-1,-1 1 1,1-1 0,-1 0-1,1 1 1,-1-1-1,1 0 1,-1 0-1,1 0 1,0 1-1,24-2 5,23-15-985,12-22-8331,-33 14 2248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36.4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153 17 19827,'0'0'10805,"-10"-4"-8980,7 2-1816,0 1-1,0-1 0,0 1 0,0 0 0,0-1 0,0 2 0,0-1 1,-1 0-1,1 1 0,0-1 0,-1 1 0,1 0 0,0 0 0,-1 0 1,1 0-1,0 1 0,0 0 0,-1-1 0,1 1 0,0 0 0,0 1 1,0-1-1,0 0 0,0 1 0,0 0 0,0 0 0,0 0 1,1 0-1,-1 0 0,1 0 0,0 1 0,-1-1 0,1 1 0,0-1 1,0 1-1,1 0 0,-3 4 0,4-6-8,-1-1 0,1 1 0,0-1 0,0 0 0,0 1 0,0-1 0,-1 1 0,1-1 0,0 1 0,0-1 0,0 0 0,0 1 0,0-1 0,0 1 0,0-1 0,0 1 0,0-1 0,0 1 0,0-1 0,1 0 0,-1 1 0,0-1 0,0 1 0,0-1 0,1 1 0,-1-1 0,0 0 0,0 1 0,1-1 0,-1 0 0,1 1 0,17 6 0,36-4 0,-37-3 0,-13 0-21,-1 0-1,0 0 1,1 1 0,-1-1-1,0 1 1,1-1 0,-1 1-1,0 0 1,0 1-1,0-1 1,0 0 0,0 1-1,0 0 1,0-1 0,0 1-1,-1 0 1,1 1 0,-1-1-1,1 0 1,-1 1 0,0-1-1,0 1 1,0 0 0,0 0-1,-1 0 1,1 0-1,-1 0 1,0 0 0,1 0-1,-1 0 1,-1 0 0,1 1-1,0-1 1,-1 0 0,0 0-1,0 1 1,0-1 0,0 1-1,0-1 1,-1 0 0,1 0-1,-1 1 1,0-1-1,0 0 1,0 0 0,0 0-1,-1 0 1,1 0 0,-3 3-1,-1 3 103,0-1 0,0-1-1,0 1 1,-1-1 0,0 0-1,-1 0 1,0-1 0,-11 9-1,13-11-58,1-1-1,-1 0 0,0-1 1,0 1-1,0-1 0,0 0 1,0-1-1,-1 1 1,1-1-1,-1 0 0,1 0 1,-1 0-1,1-1 0,-1 0 1,-9-1-1,14 1-103,0 0 1,-1-1-1,1 1 1,0-1-1,-1 1 0,1-1 1,0 1-1,0-1 1,0 0-1,-1 1 0,1-1 1,0 0-1,0 0 1,0 0-1,0 0 0,0 0 1,0 0-1,1 0 0,-1 0 1,0 0-1,-1-3 1,-4-17-5016,4 8-6557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37.3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42 366 16207,'-6'8'2862,"2"-2"-2179,0-2-86,1 0 1,0 0 0,0 0 0,0 1 0,0 0 0,1-1 0,0 1 0,0 0 0,0 0 0,1 0 0,-1 1 0,0 4 0,3-9-514,-1 0 0,0-1 0,0 1 0,0-1 0,1 1 0,-1-1 0,0 1 0,1-1 1,-1 1-1,0-1 0,1 0 0,-1 1 0,1-1 0,-1 1 0,1-1 0,-1 0 0,1 0 0,-1 1 0,1-1 1,-1 0-1,1 0 0,-1 1 0,1-1 0,-1 0 0,1 0 0,-1 0 0,1 0 0,0 0 0,-1 0 0,1 0 1,-1 0-1,1 0 0,-1 0 0,2 0 0,23-4 1147,-14 0-1123,-1 0 0,0-1-1,0 0 1,0-1 0,0 0 0,12-10-1,54-51 188,-51 44-276,63-64-19,97-124 0,-173 197 0,-12 14 0,0 0 0,0 0 0,0 0 0,0-1 0,0 1 0,0 0 0,0 0 0,0 0 0,1-1 0,-1 1 0,0 0 0,0 0 0,0 0 0,0 0 0,0 0 0,0-1 0,1 1 0,-1 0 0,0 0 0,0 0 0,0 0 0,1 0 0,-1 0 0,0 0 0,0 0 0,0 0 0,0 0 0,1-1 0,-1 1 0,0 0 0,0 0 0,0 0 0,1 0 0,-1 0 0,0 0 0,0 0 0,0 1 0,1-1 0,-1 0 0,0 0 0,0 0 0,0 0 0,1 0 0,-1 0 0,0 0 0,0 0 0,0 0 0,0 1 0,1-1 0,-1 0 0,2 14 0,-5 21 0,-8 12 0,-18 47 0,18-65 0,1 1 0,2 0 0,1 1 0,1 0 0,-2 41 0,8-71-56,0 0 0,0-1 0,0 1 0,0 0 1,0 0-1,0-1 0,0 1 0,0 0 0,0-1 0,0 1 0,1 0 0,-1-1 0,0 1 1,0 0-1,1-1 0,-1 1 0,1 0 0,-1-1 0,0 1 0,1-1 0,-1 1 0,1 0 1,-1-1-1,1 0 0,0 1 0,-1-1 0,1 1 0,-1-1 0,1 0 0,0 1 1,-1-1-1,1 0 0,0 1 0,-1-1 0,1 0 0,0 0 0,0 0 0,-1 0 0,1 0 1,0 0-1,-1 0 0,1 0 0,0 0 0,0 0 0,-1 0 0,1 0 0,0-1 0,-1 1 1,1 0-1,0 0 0,-1-1 0,1 1 0,0 0 0,-1-1 0,2 0 0,0 0-441,1-1-1,0 1 1,-1-1-1,1 1 1,-1-1-1,0 0 1,0 0-1,1 0 1,-1-1-1,0 1 1,-1 0-1,1-1 1,2-3-1,1-14-8145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37.6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 17681,'0'0'15086,"93"0"-15086,-39 0 0,7 0 0,-5-1-2434,-3-11-7207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49.7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10346,'0'0'18620,"12"0"-17606,46 0-677,1 3-1,-1 2 0,-1 3 1,1 2-1,110 36 0,-161-44-336,-1 1 0,1 1 0,0-1-1,-1 1 1,6 5 0,-11-9 2,-1 1 1,1-1-1,0 1 0,-1-1 0,1 1 1,-1-1-1,1 1 0,-1 0 1,1-1-1,-1 1 0,1-1 0,-1 1 1,0 0-1,1 0 0,-1-1 1,0 1-1,1 0 0,-1 0 0,0-1 1,0 1-1,0 0 0,0 0 1,0-1-1,0 1 0,0 0 0,0 0 1,0 0-1,0-1 0,0 1 0,0 0 1,-1 0-1,1-1 0,0 1 1,-1 0-1,1-1 0,0 1 0,-1 0 1,1-1-1,-1 1 0,1 0 1,-1-1-1,1 1 0,-1-1 0,1 1 1,-1-1-1,0 1 0,1-1 1,-1 1-1,0-1 0,1 0 0,-1 1 1,0-1-1,0 0 0,1 0 1,-1 0-1,0 1 0,0-1 0,-1 0 1,-41 15 158,-1-1 0,-68 12 0,-8 1-9,92-20-152,-36 14 0,64-21 0,0 0 0,-1 0 0,1 0 0,0 0 1,0 0-1,0 1 0,0-1 0,-1 0 0,1 0 0,0 0 0,0 0 0,0 0 1,0 1-1,0-1 0,-1 0 0,1 0 0,0 0 0,0 1 0,0-1 0,0 0 1,0 0-1,0 0 0,0 1 0,0-1 0,0 0 0,0 0 0,0 0 0,0 1 1,0-1-1,0 0 0,0 0 0,0 0 0,0 1 0,0-1 0,0 0 0,0 0 0,0 0 1,0 1-1,0-1 0,1 0 0,-1 0 0,0 0 0,0 0 0,0 1 0,0-1 1,0 0-1,0 0 0,1 0 0,-1 0 0,0 0 0,0 1 0,0-1 0,1 0 1,-1 0-1,0 0 0,0 0 0,0 0 0,1 0 0,-1 0 0,0 0 0,0 0 1,0 0-1,1 0 0,-1 0 0,0 0 0,1 0 0,13 5-1129,34 4-8790,-20-7 2189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50.1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445 1 16912,'0'0'13362,"-10"5"-11963,-285 141-391,178-92-922,95-38-86,22-16 0,0 0 0,0 1 0,0-1 0,0 0 0,0 1 0,0-1 0,0 0 0,0 1 0,0-1 0,0 0 0,1 0 0,-1 1 0,0-1 0,0 0 0,0 0 0,0 1 0,1-1 0,-1 0 0,0 0 0,0 1 0,1-1 0,-1 0 0,0 0 0,0 0 0,1 0 0,-1 1 0,0-1 0,0 0 0,1 0 0,-1 0 0,0 0 0,1 0 0,-1 0 0,0 0 0,1 0 0,-1 0 0,0 0 0,0 0 0,1 0 0,-1 0 0,56 2 0,-42-3 0,322 14-1057,-289-9-3122,-16-3-3077,0-1-5812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9:50.5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459 25 19250,'0'0'8093,"-13"-5"-6774,4 2-1183,3 0-95,0 0 0,0 1-1,0 0 1,0 0 0,-1 1 0,1 0-1,-1 0 1,1 0 0,-1 1 0,0 0-1,1 0 1,-1 0 0,1 1-1,-10 2 1,-11 6 106,0 1 0,0 2-1,1 1 1,-46 29 0,57-31 35,0 0 0,1 0-1,0 2 1,1 0 0,0 0 0,1 1 0,0 1 0,-15 26-1,24-37-143,1 0-1,0 1 0,0-1 1,0 1-1,0 0 0,1 0 0,0-1 1,0 1-1,0 0 0,1 0 1,-1 0-1,1 0 0,0 0 0,1 0 1,-1 0-1,3 6 0,-2-7-20,1-1 0,-1 1 0,1 0 0,0-1 0,1 0-1,-1 1 1,1-1 0,-1 0 0,1 0 0,0-1 0,0 1-1,0-1 1,0 1 0,1-1 0,-1 0 0,1 0 0,-1 0-1,1-1 1,0 1 0,4 1 0,15 2-17,1 0 0,-1-1 0,0-2 0,1 0 0,0-1 0,-1-2 0,1 0 0,-1-1 0,1-2 0,-1 0 0,0-2 0,-1 0 0,1-2 0,-1 0 0,0-2 0,38-22 0,-46 23 0,-1 0 0,-1-1 0,0 0 0,0-1 0,-1 0 0,0-1 0,12-17 0,-20 26 0,-1-1 0,0 1 0,1-1 0,-1 0 0,0 0 0,-1 0 0,1 0 0,-1 0 0,0 0 0,0 0 0,0 0 0,0 0 0,-1-1 0,0 1 0,1 0 0,-2 0 0,1-1 0,0 1 0,-1 0 0,0 0 0,0-1 0,0 1 0,-1 0 0,1 0 0,-1 0 0,0 1 0,0-1 0,0 0 0,0 1 0,-1-1 0,-5-4 0,1 1-41,-1 0 0,0 1 1,0 0-1,0 0 0,-1 1 0,0 0 1,0 0-1,0 1 0,-1 1 0,-11-4 1,-1 2-825,0 1 0,0 0 0,-34 0 0,21 4-7270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0:33.9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2394 43 673,'-101'-18'1565,"-2"5"1,0 4 0,-155 6-1,174 9-947,1 4 0,0 3 0,1 4 0,-141 48 0,136-32-29,1 3-1,2 4 0,2 4 1,3 4-1,1 3 0,2 3 0,-125 117 1,150-120-373,3 3 1,1 1 0,3 3-1,3 1 1,3 2 0,2 2-1,3 1 1,2 2 0,4 1-1,-31 113 1,43-116-569,3 0-1,3 0 1,3 1-1,2 0 1,4 1 0,2-1-1,3 0 1,3-1 0,3 1-1,34 114 1,-27-127 174,2-1 1,2-1-1,3 0 0,1-2 1,3-1-1,2-1 0,1-2 1,3-1-1,1-2 0,2-1 1,2-2-1,2-2 0,52 35 1,-46-40 257,2-3 1,1-1-1,1-3 1,1-3 0,0-1-1,2-3 1,0-2 0,1-3-1,1-2 1,-1-3 0,1-2-1,0-3 1,1-2-1,-1-2 1,0-4 0,-1-1-1,1-3 1,95-31 0,-75 11 393,-2-4 0,-1-4 0,-2-2 0,-2-4 1,-2-2-1,-1-4 0,73-72 0,-47 31 7,-4-5 0,-4-3 0,132-203 0,-178 240 211,-3-2 0,-2-2 0,-4-1 0,-2-1 0,-3-1 0,-4-1 0,17-97 0,-32 125-233,-2-1 0,-1 1 0,-3-1 0,-2 0-1,-12-78 1,7 87-558,-2 1 0,-1 0 0,-2 1 1,-1 0-1,-1 1 0,-2 0 0,0 1 0,-23-28 0,8 19-1034,-1 2 0,-2 2 0,-2 1 0,0 1 0,-3 2 0,0 2 0,-81-45-1,0 10-4183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04.5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201 1 25176,'0'0'710,"0"13"-433,-3 9-106,-1 0-1,0 0 0,-2 0 0,-1 0 0,0-1 0,-2 0 1,-17 32-1,-53 66 299,35-54 1779,43-63-2191,-1 0 1,1 0-1,0 0 0,0 0 1,0 0-1,0 0 0,0 1 1,1-1-1,-1 0 0,1 1 1,-1 1-1,1-3-29,0 0 0,0-1-1,0 1 1,0 0 0,0-1 0,1 1 0,-1 0-1,0-1 1,0 1 0,1-1 0,-1 1-1,0 0 1,1-1 0,-1 1 0,0-1-1,1 1 1,-1-1 0,1 1 0,-1-1 0,1 0-1,-1 1 1,1-1 0,0 0 0,-1 1-1,1-1 1,5 2 101,-1-1 0,1 0 0,-1 0 0,1-1 0,-1 1 0,1-1 0,7-1 0,4 0-46,24-1-240,-1-3 1,72-17-1,-44 8-724,-32 6-3532,-15 0-1637,1-2-5582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04.9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 0 23094,'0'0'7783,"0"55"-6438,-3-24-800,-1 5-545,-2-3 0,1 2 0,2-3-1121,1-2-1377,0-7-1506,-1-5-833,3-8-1505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05.2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48 17424,'0'0'7736,"11"-7"-4667,-2 1-2694,1 1-1,-1 0 0,1 1 0,0-1 0,1 2 0,-1 0 0,1 0 0,-1 1 1,1 0-1,0 1 0,16-1 0,-12 2-364,1 1 0,-1 0 0,0 0 0,1 2 0,20 5 0,-33-7-10,-1 0-1,1-1 1,0 2 0,-1-1-1,1 0 1,-1 0 0,1 1-1,-1-1 1,1 1 0,-1 0-1,0 0 1,0 0 0,0 0-1,0 0 1,0 0 0,-1 1-1,1-1 1,0 1 0,-1-1 0,0 1-1,0-1 1,0 1 0,0 0-1,0 0 1,0-1 0,-1 1-1,1 0 1,-1 0 0,0 0-1,0 0 1,0 0 0,0-1-1,0 1 1,-1 0 0,1 0-1,-2 4 1,-1 0 0,-1 1 0,0-1 0,0 1 0,0-1 0,-1-1 0,0 1 0,0-1 0,-1 0 0,0 0 0,0 0 0,0-1 0,-1 0 0,-12 8 0,10-7 0,0 0 0,1 1 0,-1 1 0,1-1 0,1 1 0,-1 1 0,-6 9 0,14-17 0,0-1 0,-1 1 0,1 0 0,-1 0 0,1-1 0,0 1 0,0 0 0,-1 0 0,1-1 0,0 1 0,0 0 0,0 0 0,0 0 0,0 0 0,0-1 0,0 1 0,0 0 0,0 0 0,0 0 0,1-1 0,-1 1 0,0 0 0,0 0 0,1-1 0,-1 1 0,1 0 0,-1 0 0,0-1 0,1 1 0,-1 0 0,1-1 0,0 1 0,-1-1 0,1 1 0,-1-1 0,1 1 0,0-1 0,0 1 0,-1-1 0,1 0 0,0 1 0,0-1 0,-1 0 0,1 0 0,0 1 0,0-1 0,0 0 0,-1 0 0,1 0 0,0 0 0,0 0 0,1 0 0,56 2 0,-44-3 0,-9 2 0,0-1 0,-1 1 0,1-1 0,-1 1 0,1 1 0,-1-1 0,0 0 0,1 1 0,-1 0 0,0 0 0,0 1 0,0-1 0,0 1 0,-1-1 0,1 1 0,3 4 0,-6-5 0,1 0 0,0 0 0,-1 1 0,1-1 0,-1 0 0,0 1 0,0-1 0,0 1 0,0-1 0,0 1 0,0-1 0,-1 1 0,1 0 0,-1-1 0,0 1 0,0 0 0,0 0 0,0-1 0,0 1 0,-1 0 0,1-1 0,-1 1 0,0 0 0,0-1 0,0 1 0,0-1 0,0 1 0,0-1 0,-3 3 0,-1 2 0,0 0 0,-1-1 0,0 1 0,0-2 0,-1 1 0,0-1 0,0 0 0,0 0 0,0-1 0,-1 0 0,0 0 0,0-1 0,-11 4 0,0-1 0,-1-1 0,0 0 0,0-2 0,-31 2 0,40-4 22,1-1-1,0-1 1,-1 1-1,-13-4 1,23 4-32,0 0-1,0-1 1,-1 1 0,1 0-1,0 0 1,0-1-1,0 1 1,0 0 0,-1-1-1,1 0 1,0 1-1,0-1 1,0 1 0,0-1-1,0 0 1,0 0-1,1 0 1,-1 0 0,0 1-1,0-1 1,1 0-1,-1 0 1,0 0 0,1-1-1,-1 1 1,1 0-1,-1 0 1,1 0 0,0 0-1,-1 0 1,1-1 0,0 1-1,0 0 1,0 0-1,0 0 1,0-1 0,0 1-1,0 0 1,0 0-1,0 0 1,1-1 0,-1 1-1,0 0 1,1 0-1,-1 0 1,1 0 0,0 0-1,-1 0 1,1 0-1,0 0 1,1-2 0,2-1-966,0-1 0,0 1 0,0 0 0,1 0 0,9-5 0,-3 0-1624,21-14-5424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05.6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2 23991,'0'0'8776,"59"-1"-8776,-28 1 0,-3 0 0,4 0 0,0 0 0,-6 0 0,-6 0-1409,-5 0-3108,-6 0-607</inkml:trace>
  <inkml:trace contextRef="#ctx0" brushRef="#br0" timeOffset="1">1 136 9033,'0'0'20947,"53"10"-19185,-25-13-929,-1-4-737,-4 2-897,-6 0-2722,-6 0-4132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06.2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73 100 24952,'0'0'6929,"-15"-9"-6043,15 10-886,-1 0 0,1-1 0,-1 1 0,0 0 0,1 0 0,0-1 0,-1 1 0,1 0 0,0 0 0,-1 0 0,1 0 0,0-1 0,0 1 0,-1 0 0,1 0 0,0 0 0,0 0 0,0 0 0,0 0 0,0-1 0,1 1 0,-1 0 0,0 0 0,0 0 0,0 0 0,1 0 0,-1-1 0,1 1 0,-1 0 0,0 0 0,1-1 0,-1 1 0,1 0 0,0 0 0,-1-1 0,1 1 0,-1-1 0,1 1 0,1 0 0,2-1 0,-1 0 0,0-1 0,0 1 0,1-1 0,-1 0 0,0 0 0,0 0 0,0-1 0,0 1 0,0-1 0,0 0 0,0 1 0,-1-1 0,1-1 0,-1 1 0,1 0 0,-1 0 0,4-5 0,-5 5 0,1 0 0,-1 0 0,1-1 0,-1 1 0,1 0 0,-1 0 0,0-1 0,0 1 0,-1-1 0,1 1 0,0-1 0,-1 1 0,1-1 0,-1 0 0,0 1 0,0-1 0,0 1 0,0-1 0,0 0 0,-1 1 0,1-1 0,-1 1 0,0-1 0,0 1 0,-1-4 0,1 5 0,0 0 0,0 0 0,0 0 0,0 0 0,0 0 0,-1 0 0,1 0 0,0 0 0,-1 0 0,1 1 0,-1-1 0,1 1 0,-1-1 0,1 1 0,-1-1 0,1 1 0,-1 0 0,1-1 0,-1 1 0,1 0 0,-1 0 0,1 0 0,-1 1 0,0-1 0,1 0 0,-1 1 0,1-1 0,-1 0 0,1 1 0,-3 1 0,-1 0 0,0 0 0,0 0 0,1 0 0,-1 1 0,1 0 0,-1 0 0,1 0 0,-4 4 0,3-2 0,0 1 0,1 0 0,0 1 0,0-1 0,0 1 0,1-1 0,-3 11 0,5-16 0,1 0 0,-1 0 0,1 0 0,-1 0 0,1 0 0,0 1 0,0-1 0,-1 0 0,1 0 0,0 1 0,0-1 0,0 0 0,0 0 0,1 0 0,-1 1 0,0-1 0,0 0 0,1 0 0,-1 0 0,1 1 0,-1-1 0,1 0 0,-1 0 0,1 0 0,0 0 0,0 0 0,-1 0 0,1 0 0,0 0 0,0-1 0,0 1 0,0 0 0,0 0 0,0-1 0,0 1 0,0-1 0,0 1 0,0-1 0,1 1 0,-1-1 0,0 1 0,0-1 0,0 0 0,1 0 0,-1 0 0,0 0 0,0 0 0,0 0 0,3 0 0,0 0 0,1-1 0,-1 1 0,1-1 0,-1 0 0,0 0 0,1 0 0,-1-1 0,0 1 0,0-1 0,0 0 0,0 0 0,0-1 0,0 1 0,-1-1 0,1 0 0,-1 0 0,0 0 0,0 0 0,0-1 0,0 1 0,0-1 0,-1 0 0,1 1 0,-1-1 0,0-1 0,-1 1 0,1 0 0,-1 0 0,1 0 0,-1-1 0,0 1 0,-1-1 0,1 1 0,-1-1 0,0 1 0,0-1 0,0 1 0,-2-7 0,1 9 1,1 1-1,-1 0 1,1 0-1,-1 0 1,1 0 0,-1 0-1,0 0 1,1 0-1,-1 0 1,0 0-1,0 0 1,0 1 0,0-1-1,0 0 1,0 0-1,0 1 1,0-1 0,0 1-1,0-1 1,0 1-1,-1-1 1,1 1-1,0 0 1,0 0 0,0-1-1,0 1 1,-1 0-1,1 0 1,0 0 0,0 0-1,-1 0 1,1 1-1,0-1 1,0 0 0,0 1-1,0-1 1,-1 0-1,1 1 1,0-1-1,-1 2 1,-3 0-13,1-1 0,-1 1 0,1 1 0,0-1 0,0 1 0,0-1 0,0 1 0,1 0 0,-5 4 0,4-1-506,1-1 1,-1 1-1,1 0 0,0 0 1,1 0-1,0 0 0,-3 8 1,-3 45-9606,8-33 2670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06.5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68 40 15727,'0'0'16116,"1"11"-15192,1-12-924,0 0 0,-1 0 0,1-1 0,0 1 0,0 0 0,-1-1 0,1 1 0,-1-1 0,1 0 0,-1 1 0,0-1 0,1 0 0,-1 0 0,0 0 0,0 0 0,-1 0 0,1 0 0,0 0 0,-1 0 0,1 0 0,-1 0 0,1 0 0,-1-1 0,0-2 0,-1 4 0,0 1 0,-1-1 0,1 1 0,0-1 0,0 1 0,0 0 0,-1-1 0,1 1 0,0 0 0,0 0 0,-1 0 0,1 0 0,0 0 0,-1 0 0,1 1 0,0-1 0,0 0 0,0 0 0,-1 1 0,-1 0 0,-24 9 0,25-9 0,-2 1 0,1 0 0,-1 0 0,1 1 0,-1-1 0,1 1 0,0-1 0,0 1 0,0 0 0,0 0 0,-4 7 0,8-10 0,-1 0 0,0 1 0,1-1 0,-1 0 0,1 0 0,-1 0 0,1 1 0,-1-1 0,0 0 0,1 0 0,-1 0 0,1 0 0,-1 0 0,1 0 0,-1 0 0,1 0 0,-1 0 0,1 0 0,-1-1 0,1 1 0,-1 0 0,0 0 0,1 0 0,-1 0 0,1-1 0,-1 1 0,0 0 0,1 0 0,-1-1 0,1 1 0,-1 0 0,0-1 0,1 0 0,14-8 0,-13 4-1802,-2 2-2840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07.1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7431,'0'0'-512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07.4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76 1 16143,'0'0'16389,"-2"9"-16181,-23 112-179,9-51-30,4 0 1,-8 124-1,20-193 1,0 0 0,0 0 0,0 0 0,0 0 0,0 0 0,0 0 0,0 0 0,0 0 0,1-1 0,-1 1 0,0 0 0,0 0 0,1 0 0,-1 0 0,1-1 0,-1 1 0,1 0 0,-1 0 0,1-1 0,-1 1 0,1 0 0,0-1 0,-1 1 0,1 0 0,0-1 0,0 1 0,1 0 0,0-1 0,0 1 0,-1-1 0,1 0 0,0 0 0,0 0 0,0 0 0,0 0 0,0 0 0,0-1 0,-1 1 0,1-1 0,3 0 0,4-3 0,0 0 0,0 0 0,0-1 0,9-7 0,28-16-1072,-35 22-98,0 0-1,-1 0 1,0-1 0,0-1 0,15-13 0,-16 7-8290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07.9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70 21556,'0'0'8008,"5"8"-6791,-1-3-1096,-1 0 0,1-1 0,1 1 0,-1-1-1,1 0 1,-1-1 0,1 1 0,0-1 0,10 5 0,-14-7-105,1 0 0,0-1 1,0 1-1,-1 0 0,1-1 1,0 1-1,0-1 1,0 0-1,0 0 0,0 0 1,0 0-1,0 0 0,0 0 1,0 0-1,-1-1 0,1 1 1,0 0-1,0-1 0,0 0 1,0 1-1,-1-1 0,1 0 1,0 0-1,-1 0 1,1 0-1,-1-1 0,1 1 1,-1 0-1,1 0 0,-1-1 1,0 1-1,0-1 0,1 1 1,-1-1-1,0 0 0,-1 1 1,1-1-1,0 0 1,0 0-1,0-3 0,1-2-5,0 1 0,-1-1-1,0 0 1,0 0 0,-1 0-1,0 1 1,-1-11 0,2 16-11,-1 0 0,0 0 1,0 0-1,0 0 0,0 0 1,0 0-1,0 0 1,-1 0-1,1 0 0,0 0 1,-1 0-1,1 0 0,0 0 1,-1 0-1,1 0 1,-1 0-1,1 0 0,-1 0 1,0 1-1,1-1 0,-1 0 1,0 0-1,1 1 0,-1-1 1,0 0-1,0 1 1,0-1-1,0 1 0,0-1 1,0 1-1,0-1 0,0 1 1,0 0-1,0-1 1,0 1-1,0 0 0,0 0 1,0 0-1,0 0 0,0 0 1,0 0-1,0 0 0,0 0 1,0 0-1,0 1 1,0-1-1,0 0 0,0 1 1,0-1-1,0 0 0,0 1 1,0-1-1,0 1 0,1 0 1,-1-1-1,0 1 1,-1 0-1,-3 4-2,0 0 0,1 0-1,-1 0 1,1 0 0,0 1 0,0 0-1,1-1 1,-1 1 0,1 1 0,1-1 0,-5 13-1,0 2 5,1 1 0,-4 31 0,9-46 0,-1 0 1,2 0-1,-1 0 0,1 0 1,0 1-1,1-1 1,0 0-1,0 0 0,0 0 1,3 9-1,-2-14-2,-1 0 0,1 1 0,0-1 0,-1 0-1,1 0 1,0 0 0,0 0 0,0 0 0,0-1 0,1 1-1,-1-1 1,0 1 0,1-1 0,-1 0 0,1 0-1,-1 0 1,1 0 0,0 0 0,-1-1 0,1 1-1,0-1 1,-1 1 0,1-1 0,0 0 0,0 0 0,-1-1-1,1 1 1,5-2 0,0 1 0,0-1 0,0-1 0,0 1 0,0-1 0,-1 0 0,1-1 0,-1 0 0,0 0 0,0-1 0,0 0 0,-1 0 0,1 0 0,-1-1 0,-1 0 0,7-8 0,-3 2 0,0 1 0,-1-1 0,0 0 0,-1-1 0,-1 0 0,0 0 0,8-28 0,-23 74 2,3-14-5,0 0 0,1 0 0,2 1 0,0-1 0,-1 35 0,4-53-89,0 0 1,0-1-1,0 1 0,0-1 1,0 1-1,0 0 0,0-1 1,0 1-1,1 0 1,-1-1-1,0 1 0,0-1 1,0 1-1,1 0 0,-1-1 1,0 1-1,1-1 0,-1 1 1,1-1-1,-1 1 0,1-1 1,-1 1-1,0-1 0,1 0 1,0 1-1,-1-1 1,1 0-1,-1 1 0,1-1 1,-1 0-1,1 0 0,0 1 1,-1-1-1,1 0 0,0 0 1,-1 0-1,1 0 0,-1 0 1,1 0-1,0 0 1,-1 0-1,1 0 0,0 0 1,-1 0-1,1-1 0,0 1 1,-1 0-1,1 0 0,-1 0 1,1-1-1,-1 1 0,1 0 1,-1-1-1,1 1 0,-1-1 1,1 1-1,0-1 0,2-1-1102,1-1-1,-1 1 0,0 0 0,-1-1 1,1 0-1,0 1 0,-1-1 0,5-7 0,6-18-10971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08.2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3555,'0'0'20051,"18"52"-20787,2-41-1731,4-2-896,0-4-2050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08.6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105 0 14510,'0'0'11392,"-10"10"-9433,0-2-1609,-1 1 18,1-1-1,0 2 0,0-1 0,1 1 1,0 1-1,1 0 0,-7 12 0,14-22-387,1-1-1,0 1 1,-1 0-1,1 0 0,0 0 1,0 0-1,0-1 0,0 1 1,0 0-1,0 0 1,0 0-1,0 0 0,0 0 1,0 0-1,0-1 0,0 1 1,1 0-1,-1 0 0,0 0 1,1 0-1,-1-1 1,0 1-1,1 0 0,-1 0 1,1-1-1,0 1 0,-1 0 1,1-1-1,-1 1 1,1-1-1,0 1 0,-1-1 1,1 1-1,0-1 0,0 1 1,0-1-1,-1 1 1,1-1-1,0 0 0,0 0 1,0 1-1,0-1 0,-1 0 1,1 0-1,0 0 0,0 0 1,0 0-1,1 0 1,60 0-1863,-36-1 650,-19 2 1005,0 0-1,0 0 1,0 0 0,0 1-1,0 0 1,-1 0 0,1 1 0,-1 0-1,1 0 1,6 5 0,-11-7 346,0 1 1,0-1-1,0 1 0,-1-1 1,1 1-1,0-1 1,-1 1-1,1 0 0,-1 0 1,0 0-1,0 0 0,0 0 1,0 0-1,0 0 1,0 0-1,0 0 0,-1 0 1,1 1-1,-1-1 1,1 0-1,-1 0 0,0 1 1,0-1-1,0 0 1,0 0-1,0 1 0,-1-1 1,1 0-1,-1 0 1,0 1-1,1-1 0,-1 0 1,0 0-1,0 0 1,-3 4-1,0 0 120,-2 1 0,1-1 0,-1 0 0,0-1 0,0 1 0,0-1 1,-1 0-1,0-1 0,-13 8 0,15-10-131,0 1 1,0 0-1,0-1 1,-1 0-1,1 0 1,-1-1-1,0 0 1,1 1-1,-1-2 1,0 1-1,0-1 1,0 0-1,1 0 1,-11-2-1,14 1-209,1 1 0,0-1 0,0 0 0,0 0 0,0 0 0,0 0 0,0 0 0,1 0 0,-1 0 0,0 0 0,0 0 0,1 0 0,-1 0 0,0 0 0,1-1 0,-1 1 0,1 0 0,0 0 0,-1-1 0,1 1 0,0 0 0,0 0-1,0-1 1,0 1 0,0 0 0,0-3 0,7-37-4766,35-36-5136,-15 26 2711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09.1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64 1 9513,'0'0'17942,"-2"9"-16063,-16 63-1192,3 1-1,3 1 1,4 0-1,0 100 1,8-173-687,0 0 0,0 0 0,0 1 0,0-1 0,0 0 0,0 0 0,0 0 0,1 0 0,-1 1 0,0-1 0,1 0 0,-1 0 0,1 0 0,-1 0 0,1 0 0,0 0 0,-1 0 0,1 0 0,0 0 0,-1 0 0,1 0 0,0 0 0,0-1 0,0 1 0,0 0 0,0-1 0,0 1 0,0 0 0,0-1 0,2 1 0,-1-1 0,-1 0 0,1 0 0,-1 0 0,0 0 0,1 0 0,-1-1 0,1 1 0,-1-1 0,0 1 0,1-1 0,-1 1 0,0-1 0,1 0 0,-1 0 0,0 1 0,0-1 0,0 0 0,0 0 0,0 0 0,0 0 0,0-1 0,0 1 0,0 0 0,0 0 0,0-2 0,8-13 0,-1-1 0,-1 0 0,-1 0 0,0 0 0,-2-1 0,0 0 0,0 0 0,-2 0 0,1-33 0,-17 80 0,13-24 0,0 0 0,0 0 0,1 0 0,0 0 0,0 0 0,0 0 0,0 0 0,1 0 0,0 0 0,0 0 0,0 0 0,4 9 0,-3-12 0,0 0 0,0 0 0,0 0 0,0 0 0,0 0 0,0-1 0,0 1 0,1-1 0,-1 1 0,1-1 0,-1 0 0,1 0 0,0 0 0,-1 0 0,1 0 0,0-1 0,0 1 0,-1-1 0,1 0 0,0 0 0,0 0 0,0 0 0,0 0 0,4-1 0,-2 0 0,0 0 0,0 0 0,0 0 0,1 0 0,-1-1 0,0 0 0,-1 0 0,1 0 0,0-1 0,-1 0 0,1 1 0,-1-2 0,5-3 0,3-5 0,0 0 0,17-25 0,12-12 0,-41 49 0,1 0 0,-1 0 0,0-1 0,1 1 0,-1 0 0,1 0 0,-1 0 0,1 0 0,-1 0 0,1 0 0,-1 0 0,1 0 0,-1 0 0,1 0 0,-1 0 0,0 0 0,1 1 0,-1-1 0,1 0 0,-1 0 0,1 0 0,-1 1 0,0-1 0,1 0 0,-1 0 0,1 1 0,-1-1 0,0 0 0,1 1 0,-1-1 0,0 0 0,0 1 0,1-1 0,-1 1 0,0-1 0,0 0 0,1 1 0,-1 0 0,17 28 0,0-3 0,-13-23-1,-1 0 0,1 0 0,0 0 0,0-1 0,0 1 0,0-1 0,0 0 0,0-1 0,1 1 0,-1-1 0,0 1 0,1-1 0,-1-1 0,1 1 0,6 0 0,4-2-8,0 0 0,0-1 0,20-4 0,21-3-19,-55 9 29,-1 1-1,1-1 1,-1 1 0,1-1 0,-1 1-1,1-1 1,-1 1 0,0-1 0,1 1 0,-1-1-1,0 1 1,1-1 0,-1 1 0,0 0-1,0-1 1,1 1 0,-1-1 0,0 1-1,0 0 1,0-1 0,0 1 0,0 0-1,0-1 1,0 1 0,0 0 0,0-1-1,0 1 1,-1 0 0,1-1 0,0 1-1,0-1 1,0 1 0,-1 0 0,1-1-1,-1 1 1,-8 28 52,9-29-53,-5 15 0,1 0 0,0 0 0,1 0 0,0 0 0,1 1 0,1-1 0,1 1 0,0 0 0,1-1 0,0 1 0,1-1 0,1 0 0,7 22 0,-5-21 0,0-1 0,-1 1 0,-1 0 0,0 0 0,-1 0 0,-1 24 0,0-38 0,-1-1 0,0 0 0,0 0 0,0 0 0,-1 0 0,1 0 0,0 0 0,0 0 0,0 0 0,-1 0 0,1 0 0,0 0 0,-1 0 0,1 0 0,-1 0 0,0 0 0,1 0 0,-1 0 0,0-1 0,1 1 0,-1 0 0,0 0 0,0-1 0,1 1 0,-1 0 0,0-1 0,0 1 0,0-1 0,0 1 0,0-1 0,0 0 0,0 1 0,0-1 0,0 0 0,0 0 0,0 1 0,0-1 0,-1 0 0,1 0 0,0 0 0,0 0 0,0-1 0,0 1 0,0 0 0,-2-1 0,0 0 0,-1 0 0,0 0 0,0 0 0,1-1 0,-1 1 0,1-1 0,-1 0 0,1 0 0,0 0 0,0-1 0,-5-4 0,2 0 0,0-1 0,0 1 0,1-1 0,0 0 0,1 0 0,0-1 0,0 1 0,0-1 0,1 0 0,1 0 0,0 0 0,0 0 0,0-1 0,1 1 0,1-1 0,0 1 0,1-16 0,1 21-36,-1 0-1,1 1 1,-1-1-1,1 1 1,1-1-1,-1 1 1,0 0-1,1 0 1,-1 0-1,1 0 1,0 0 0,0 0-1,0 1 1,4-3-1,53-30-2395,-46 28 1311,25-13-6331,3-3-4762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09.4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177 9 21652,'0'0'4640,"-8"-1"-642,3-1-3906,1 1-1,-1 0 1,1 0 0,-1 0 0,0 0-1,1 1 1,-1 0 0,0 0 0,0 0-1,1 0 1,-1 1 0,0 0 0,1 0-1,-1 0 1,1 1 0,-1-1 0,1 1-1,0 0 1,0 0 0,0 1 0,0-1-1,0 1 1,0 0 0,0 0 0,1 0-1,-5 6 1,5-5-92,0-1 0,0 1 0,1 0 0,-1 0 0,1 0 0,0 0 0,0 0 0,1 0 0,-2 6 0,3-9 0,0 0 0,0 0 0,0 0 0,0 0 0,1 1 0,-1-1 0,0 0 0,1 0 0,-1 0 0,0 0 0,1 0 0,-1 0 0,1 0 0,0 0 0,-1 0 0,1 0 0,0 0 0,0 0 0,0 0 0,-1-1 0,1 1 0,0 0 0,0-1 0,0 1 0,0 0 0,0-1 0,0 1 0,1-1 0,-1 0 0,0 1 0,0-1 0,0 0 0,0 0 0,0 1 0,1-1 0,-1 0 0,2-1 0,47 7-773,-37-6 359,0 1 0,-1 1 1,1 0-1,0 1 0,-1 0 0,1 1 0,17 8 0,-29-12 388,0 1-1,0-1 1,0 1-1,0-1 1,0 1-1,0 0 1,0-1-1,0 1 1,0 0-1,0 0 1,0 0-1,-1-1 1,1 1 0,0 0-1,-1 0 1,1 0-1,-1 0 1,1 1-1,-1-1 1,1 0-1,-1 0 1,0 0-1,1 0 1,-1 0-1,0 1 1,0-1-1,0 0 1,0 2 0,-1-1 74,0 0 0,0 0 0,0 0 0,0 0 1,0 0-1,0 0 0,-1 0 0,1 0 1,-1 0-1,1-1 0,-1 1 0,0-1 1,-2 2-1,-8 5 550,1-1 0,-1 0 1,-21 8-1,19-10-343,-1 0-1,0-1 1,0 0 0,-1-1 0,1-1-1,-24 0 1,39-2-378,-1 0 1,0 0-1,0 0 0,0 0 1,0 0-1,1 0 0,-1 0 0,0 0 1,0-1-1,0 1 0,0 0 1,1-1-1,-1 1 0,0 0 1,0-1-1,1 1 0,-1-1 1,0 1-1,1-1 0,-1 1 0,1-1 1,-1 0-1,1 1 0,-1-1 1,1 0-1,-1 1 0,1-1 1,-1 0-1,1 0 0,0 1 1,-1-1-1,1 0 0,0 0 0,0 0 1,0 0-1,0 1 0,0-1 1,0 0-1,0 0 0,0 0 1,0 0-1,0 0 0,0 1 0,1-2 1,-1-2-1153,1 0 1,0 0-1,1 1 1,-1-1-1,1 1 1,-1-1-1,1 1 0,4-6 1,11-11-13860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09.9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27 22357,'0'0'10410,"52"0"-10410,-19 0 0,9-2 0,-3 0 0,-3-2 0,-2-3-5029,-9-4-6374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11.0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141 0 6470,'0'0'25699,"1"13"-25181,-2 26-468,-10 66 0,-4 48-70,16-152 20,-1 1 0,0 0 0,0-1 0,1 1 0,-1 0 0,1-1 0,-1 1 0,1-1 0,0 1 0,0-1 0,0 1 0,0-1 0,0 1 0,0-1 0,0 0 0,0 1 0,0-1 0,0 0 0,1 0 0,-1 0 0,1 0 0,-1 0 0,1 0 0,-1-1 0,1 1 0,-1 0 0,1-1 0,-1 1 0,1-1 0,0 0 0,0 1 0,-1-1 0,3 0 0,9 1 0,1 0 0,0-1 0,18-2 0,-7 1 0,-14 1 0,27 3 0,-37-2 0,0-1 0,0 1 0,-1-1 0,1 1 0,0 0 0,0-1 0,-1 1 0,1 0 0,0 0 0,-1-1 0,1 1 0,-1 0 0,1 0 0,-1 0 0,1 0 0,-1 0 0,0 0 0,1 0 0,-1 0 0,0-1 0,0 1 0,1 0 0,-1 0 0,0 0 0,0 0 0,0 0 0,-1 0 0,1 0 0,0 0 0,0 0 0,0 0 0,-1 0 0,1 0 0,0 0 0,-2 1 0,2 0 0,-1-1 0,0 1 0,0-1 0,0 1 0,-1-1 0,1 0 0,0 1 0,0-1 0,-1 0 0,1 0 0,-1 0 0,1 0 0,-1 0 0,1-1 0,-1 1 0,1 0 0,-1-1 0,0 1 0,-3 0 0,-36 6 0,19-5 0,0-1 0,0-2 0,-26-2 0,38 1 0,0 0 0,0 0 0,0-1 0,0 0 0,1 0 0,-1-1 0,1-1 0,0 0 0,-10-6 0,18 10-46,0 0 0,-1 1 0,1-1 0,0 0 0,-1 0 0,1-1 1,0 1-1,0 0 0,0 0 0,0 0 0,0-1 0,0 1 0,0-1 0,1 1 0,-1-1 0,0 1 0,1-1 0,-1-2 0,1 3-55,0 0 0,0 0 0,0 0-1,1 0 1,-1 0 0,1 0-1,-1 0 1,1 0 0,-1 1 0,1-1-1,-1 0 1,1 0 0,0 0-1,-1 1 1,1-1 0,0 0 0,-1 1-1,1-1 1,0 1 0,0-1-1,0 1 1,1-1 0,8-3-1360,-1 0 1,1 1-1,0 0 1,15-2-1,-17 4 206,31-7-8990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11.3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23446,'0'0'9321,"0"64"-9321,0-46 0,0 0 0,5-4-128,2-4-3684,1-5-2690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11.7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18353,'0'0'13832,"1"12"-13325,3 299-462,-4-213-314,0-97 267,3 19-3516,10-16-3708,0-4-467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12.0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132 1 22934,'0'0'2877,"-8"0"-261,3 0-2528,0 0 0,1 0 0,-1 0 0,0 0 0,0 1 0,1-1 0,-1 1 1,0 1-1,1-1 0,-1 1 0,1-1 0,0 1 0,-1 1 0,1-1 0,0 0 0,0 1 0,0 0 0,1 0 0,-1 0 1,1 1-1,0-1 0,-1 1 0,1-1 0,1 1 0,-1 0 0,1 0 0,-1 1 0,1-1 0,-2 8 0,2-9-62,1 1 0,0-1-1,0 1 1,1-1 0,-1 1-1,1-1 1,-1 1-1,1 0 1,0-1 0,0 1-1,1-1 1,-1 1 0,1 0-1,1 4 1,-1-7-10,0 0 0,0 1 0,0-1 0,1 0 0,-1 0 0,0 0 0,0 0 0,1 0 0,-1 0 0,1 0 0,-1 0 0,1 0 0,-1-1 0,1 1 0,-1 0 0,1-1 0,0 0 0,-1 1 0,1-1 0,0 0 0,-1 0 0,1 0 0,0 0 0,-1 0 0,1 0 0,0 0 0,-1-1 0,1 1 0,0-1 0,-1 1 0,3-2 0,4 0 14,0-2 0,-1 1 0,1-1 0,0 0 0,-1-1-1,0 0 1,0 0 0,-1-1 0,8-7 0,-3 3-63,-2-1 0,1 0 0,-1 0 0,13-21 0,-26 49 200,1 1-1,1-1 1,0 22 0,2-37-167,0-1 0,0 1 0,0-1 0,0 1 0,0 0 0,0-1 0,1 1 0,-1-1 0,1 1 0,-1-1 0,1 1 0,-1-1 0,1 0 0,0 1 0,0-1 0,-1 0 0,1 1 0,0-1 0,0 0 0,0 0 0,1 0 0,-1 0 0,0 0 0,0 0 0,1 0 0,-1 0 0,0 0 0,1-1 0,1 2 0,2-1 0,0 0 0,-1-1 0,1 1 0,0-1 0,0 0 0,-1 0 0,1-1 0,0 1 0,5-2 0,-3 0 0,0-1 0,1 0 0,-1 0 0,0 0 0,9-7 0,-11 7 0,-1 0 0,1 0 0,0 0 0,0 1 0,0-1 0,0 1 0,0 1 0,1-1 0,-1 1 0,0 0 0,1 0 0,-1 0 0,6 1 0,-9 1-4,-1-1 1,0 1-1,1 0 0,-1 0 0,0 0 1,0-1-1,0 1 0,0 1 0,0-1 1,0 0-1,0 0 0,0 0 0,0 0 1,0 1-1,-1-1 0,1 0 0,0 1 1,-1-1-1,1 1 0,-1 1 0,1-1-43,-1 0 0,1-1 0,0 1 0,0 0 0,-1 0 0,1 0 0,0-1 0,1 1-1,-1 0 1,0-1 0,0 1 0,1-1 0,-1 0 0,1 1 0,-1-1 0,1 0 0,0 0 0,-1 0-1,1 0 1,2 1 0,18-1-5213,-8-5-989,-2-7-328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12.4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9 14189,'0'0'9524,"9"-2"-5696,-6 1-3668,2 0 256,1-1 0,0 1 0,0 1 0,0-1-1,0 1 1,0 0 0,10 1 0,-14 0-360,0 0 0,0-1 0,0 1 0,0 0 0,0 0 1,0 0-1,0 0 0,-1 1 0,1-1 0,0 0 0,-1 1 0,1-1 0,-1 1 0,0 0 0,1-1 1,-1 1-1,0 0 0,0 0 0,0 0 0,0-1 0,-1 1 0,1 0 0,0 0 0,-1 0 0,1 1 1,-1-1-1,0 0 0,0 0 0,0 0 0,0 3 0,0 2-56,-1 1 0,1-1 0,-2 1 0,1-1 0,-1 0 0,0 0 0,0 0 0,-1 0 0,0 0 0,-1 0 0,1-1 0,-1 0 0,0 1 0,-1-1 0,1-1 0,-10 10 0,6-7 0,2 0 0,-1 1 0,1 0 0,0 0 0,1 0 0,-8 20 0,12-28 0,1-1 0,0 1 0,0-1 0,0 1 0,0-1 0,-1 1 0,1 0 0,0-1 0,0 1 0,0-1 0,0 1 0,0-1 0,0 1 0,0-1 0,0 1 0,1 0 0,-1-1 0,0 1 0,0-1 0,0 1 0,1-1 0,-1 1 0,0-1 0,0 1 0,1-1 0,-1 0 0,0 1 0,1-1 0,-1 1 0,1-1 0,-1 0 0,1 1 0,-1-1 0,1 0 0,-1 1 0,1-1 0,0 0 0,27 2 0,32-16 0,146-51-3342,-193 59-70,-9 1-247,-22-3-12609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12.7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77 17104,'0'0'14158,"91"-11"-13101,-39 6-609,9 0-448,-1-1 0,4-1 0,-3-2-2018,-1-6-4997,-1-4-16399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18.0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1 332 8552,'0'0'9380,"1"-10"-8259,1 3-983,-1 0 0,1 0 0,0 1 0,1-1 0,0 1 0,0-1 1,0 1-1,1 0 0,0 0 0,0 0 0,0 0 0,1 1 0,0 0 1,0 0-1,6-5 0,26-23-41,2 1 0,0 3 0,2 0 0,1 3 0,77-35 0,-117 60-65,1 0 1,-1 0-1,0 0 1,1 1 0,-1-1-1,1 1 1,-1-1-1,1 1 1,-1 0 0,1 0-1,-1 0 1,1 0 0,-1 0-1,1 1 1,-1-1-1,0 1 1,1 0 0,-1 0-1,0 0 1,1 0-1,-1 0 1,3 2 0,0 1 108,0 1 1,0 0 0,-1 0-1,0 1 1,0-1 0,5 10 0,-5-9-37,-1 0 0,1-1 1,0 1-1,0-1 1,1 0-1,0 0 0,0 0 1,8 6-1,-6-7-29,-1-1 1,1 0-1,0-1 0,0 0 0,0 0 0,0-1 0,0 1 0,0-2 1,0 1-1,0-1 0,1 0 0,-1 0 0,0-1 0,0 0 0,0 0 1,0-1-1,0 0 0,9-3 0,12-7-4,0 0 0,0-2 0,25-18 0,-7 5-40,-42 24-25,-3 2-3,0 0-1,0 0 0,0 1 0,-1-1 0,1 0 0,0 1 1,0-1-1,0 1 0,0-1 0,0 1 0,0 0 0,0-1 0,0 1 1,1 0-1,-1 0 0,0 0 0,2 0 0,-1 46 515,-1-45-512,0 0 0,0-1-1,0 1 1,0 0 0,0 0-1,0 0 1,1-1 0,-1 1 0,0 0-1,0-1 1,1 1 0,-1-1 0,0 0-1,1 1 1,-1-1 0,1 0 0,-1 0-1,0 0 1,1 0 0,-1 0-1,0 0 1,2-1 0,34-4 166,21-18-46,-48 18-198,0 0 0,1 1 1,0 1-1,-1-1 0,1 1 0,1 1 1,20-2-1,-30 4 68,-1 1 0,1-1 0,0 0 0,-1 1 0,1-1 1,-1 1-1,1 0 0,-1-1 0,1 1 0,-1 0 0,0 0 0,1 0 0,-1 0 0,0 0 0,0 0 1,0 0-1,1 1 0,-1-1 0,0 0 0,-1 1 0,1-1 0,0 0 0,0 1 0,-1-1 0,1 1 1,0 0-1,-1-1 0,0 1 0,1-1 0,-1 1 0,0 3 0,0-3 24,1 0 0,-1 0 0,0 0 0,1 0 0,-1-1 0,1 1 0,0 0 0,-1 0 1,1 0-1,0 0 0,0-1 0,0 1 0,1 0 0,-1-1 0,0 1 0,0-1 0,1 0 0,-1 1 0,1-1 0,0 0 0,-1 0 0,1 0 0,0 0 0,-1 0 0,1 0 0,0 0 0,0-1 0,0 1 0,0-1 0,3 1 0,7-1 145,0-2 0,0 1 0,0-2-1,0 1 1,0-2 0,0 0 0,0 0-1,-1-1 1,0 0 0,16-11-1,-18 10-195,1 0 0,0 1-1,0 0 1,1 1-1,-1 0 1,1 0-1,0 1 1,0 1 0,0 0-1,0 0 1,1 1-1,-1 1 1,14 0-1,-23 1 29,0 0-1,1 0 1,-1 0-1,0 0 0,0 0 1,-1 0-1,1 1 0,0-1 1,0 1-1,-1-1 0,1 1 1,-1 0-1,1 0 1,-1-1-1,0 1 0,1 0 1,-1 0-1,0 0 0,-1 1 1,1-1-1,0 0 1,0 0-1,-1 0 0,1 4 1,-1-3 7,1 0 1,-1-1 0,1 1 0,0-1 0,0 1 0,0-1 0,0 1-1,0-1 1,1 0 0,-1 1 0,1-1 0,0 0 0,-1 0 0,1 0-1,0 0 1,0 0 0,0-1 0,0 1 0,0-1 0,1 1 0,3 1-1,0-2-168,-1 1-1,1-2 0,-1 1 1,1-1-1,-1 0 1,1 0-1,-1 0 0,1-1 1,0 1-1,-1-2 0,1 1 1,-1 0-1,0-1 0,0 0 1,1-1-1,-1 1 0,0-1 1,5-4-1,36-26-6369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27.3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1 17136,'0'0'1506,"-14"60"704,10-24 704,2 1-800,2-2-288,0 0-993,0-6-641,9-6-64,3-6-96,2-9-448,2-8-961,4-2-737,-2-21-1442,3-5-1857,0-7-3876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27.6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256 1 15471,'0'0'7911,"-25"68"-6149,10-30-289,-2 2-63,1 3-482,8-3-287,5-5-353,3-6-192,0-6-64,9-5-32,-2-6-480,-2-6-1058,-28-6-22869</inkml:trace>
  <inkml:trace contextRef="#ctx0" brushRef="#br0" timeOffset="1">1 229 18481,'0'0'10891,"76"-44"-9514,-39 32-608,6-1-673,3 3-64,-2 6-1281,-5 4-1826,-4 0-2723,-4 0-3554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28.0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 1 18770,'0'0'3459,"-27"53"-1185,15-23-1281,4 2-480,4 1-289,4-1-192,0-3-769,4-1-2146,2-9-1793,3-4-3203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28.3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70 18610,'0'0'2663,"8"-9"55,-3 4-2393,1-1 0,-1 1 1,1 0-1,0 0 0,0 1 1,1 0-1,-1 0 0,1 1 1,0-1-1,0 1 0,0 1 1,0 0-1,0 0 0,1 0 1,-1 0-1,10 1 0,-5 0-55,1 0 0,0 1-1,0 1 1,0 0 0,-1 1-1,1 1 1,13 3 0,-23-5-256,0 1 1,0-1 0,0 0-1,0 1 1,0 0 0,0-1 0,-1 1-1,1 1 1,-1-1 0,1 0-1,-1 0 1,0 1 0,0-1-1,0 1 1,0 0 0,0 0 0,-1 0-1,1 0 1,-1 0 0,0 0-1,0 0 1,0 0 0,0 0-1,0 0 1,-1 1 0,1-1 0,-1 0-1,0 1 1,0-1 0,0 0-1,-1 1 1,0 4 0,0-4 10,0 0 0,-1 0 0,1 0 0,0 0 0,-1 0 0,0-1 1,0 1-1,0-1 0,0 1 0,-1-1 0,1 0 0,-1 0 0,0 0 0,0 0 0,-4 2 0,-4 4 26,-1-1-1,0-1 1,-16 8-1,33-15-50,1 0 0,-1 0 0,0 0 0,0 1 0,1 0 0,-1 0 0,0 0 0,0 1 0,5 1 0,-2 0 0,0-1-69,-1 1 0,0 0-1,0 0 1,0 0 0,-1 1 0,1 0 0,-1 0 0,0 1-1,0 0 1,0 0 0,9 11 0,-13-14 54,0 1 0,-1-1 0,1 0 0,-1 1 0,0-1 0,1 1 0,-1 0 0,-1-1 0,1 1 0,0 0 0,-1-1 0,1 1 0,-1 0 0,0 0 0,0 0 0,0-1-1,0 1 1,0 0 0,-1 0 0,1 0 0,-1-1 0,0 1 0,1 0 0,-1-1 0,-1 1 0,1 0 0,0-1 0,-1 0 0,1 1 0,-1-1 0,0 0 0,0 0 0,1 0 0,-6 4 0,0 2 80,-1-1-1,0 0 1,-1-1-1,1 1 1,-1-1-1,0-1 1,-1 0 0,1 0-1,-1-1 1,0 0-1,0-1 1,-1 0-1,1-1 1,0 0 0,-1 0-1,0-1 1,1-1-1,-1 0 1,0 0-1,-11-2 1,19 1-170,-1 0 1,1-1-1,0 1 0,0-1 0,0 1 1,0-1-1,0 0 0,0 0 0,0 0 1,0-1-1,1 1 0,-1-1 1,1 1-1,0-1 0,0 0 0,0 0 1,0 0-1,0 0 0,1 0 1,-1 0-1,1-1 0,0 1 0,0 0 1,0-1-1,1 1 0,-1-1 0,1 1 1,-1-1-1,1 1 0,0-1 1,1 1-1,-1-1 0,1 1 0,-1-1 1,1 1-1,0 0 0,0-1 1,1 1-1,-1 0 0,1 0 0,-1 0 1,1 0-1,0 0 0,0 0 0,0 0 1,6-4-1,19-12-6947,7 0-3619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28.7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23062,'0'0'9705,"56"20"-9705,-48-16-5541</inkml:trace>
  <inkml:trace contextRef="#ctx0" brushRef="#br0" timeOffset="1">41 183 16944,'0'0'15823,"21"0"-15823,-12-6 0,-5-4-4420,-1 2-6022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29.4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17585,'0'0'4719,"1"9"-2659,5 55 1153,-5 119 0,-2-88-2560,1-94-643,0 1 0,-1-1 0,1 1 0,0-1 0,0 1 0,1-1 0,-1 1 0,0-1 0,0 1 1,1-1-1,-1 0 0,1 1 0,-1-1 0,1 1 0,-1-1 0,1 0 0,0 0 0,0 1 0,0-1 0,0 0 0,0 0 0,0 0 0,0 0 0,0 0 0,0 0 0,0 0 0,0 0 0,1-1 0,-1 1 0,0 0 1,1-1-1,2 2 0,-2-2 6,0-1 1,1 1 0,-1 0 0,0 0-1,1-1 1,-1 1 0,0-1 0,1 0-1,-1 0 1,0 0 0,0 0 0,0 0-1,0 0 1,0-1 0,0 1 0,0-1-1,-1 1 1,1-1 0,0 0 0,1-2-1,8-10-216,-1-1 1,0 0-1,-1-1 0,-1 0 0,-1 0 0,0-1 0,-1 0 0,4-18 0,1-11-512,7-86-1,-48 392 756,27-143 827,-8-123-9582,-7-7 560,-7-5-4094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29.8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43 13164,'0'0'15503,"86"-15"-14382,-43 7-480,6 0-321,0 1-256,-3 4-192,-5 2-1986,-6 1-2626,-4 0-1090,-9 0-2786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30.1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131 2 14286,'0'0'7927,"-11"-1"-4788,4 0-2654,0 1-1,-1 0 1,1 0 0,0 1-1,-1 0 1,1 0 0,-10 4-1,14-4-343,0 0 0,0 0-1,0 0 1,1 1 0,-1-1-1,0 1 1,1-1 0,-1 1-1,1 0 1,0 0 0,-1 0-1,1 1 1,0-1-1,0 0 1,1 1 0,-1 0-1,0-1 1,1 1 0,-1 0-1,1 0 1,0-1 0,0 1-1,0 0 1,0 6 0,1-9-141,0 1 1,-1 0 0,2 0-1,-1-1 1,0 1 0,0 0-1,0-1 1,0 1 0,0 0 0,0-1-1,1 1 1,-1 0 0,0-1-1,1 1 1,-1 0 0,0-1-1,1 1 1,-1-1 0,1 1-1,-1-1 1,1 1 0,-1-1 0,1 1-1,-1-1 1,1 1 0,-1-1-1,1 0 1,0 1 0,-1-1-1,2 0 1,28 6 4,-21-6-6,1-1 0,0 0 0,-1 0 0,13-4 0,-14 2-49,1-1 0,-1-1 0,0 0 1,10-7-1,-13 8 7,0 0 0,0 1 0,0 0 0,0-1 0,1 2 1,0-1-1,-1 1 0,1 0 0,0 0 0,12-2 0,-17 4 44,0 0-1,0 1 0,-1-1 0,1 0 0,0 1 0,0-1 1,-1 1-1,1-1 0,0 1 0,0-1 0,-1 1 0,1-1 1,-1 1-1,1 0 0,0-1 0,-1 1 0,0 0 1,1-1-1,-1 1 0,1 0 0,-1 0 0,0 0 0,1-1 1,-1 1-1,0 0 0,0 0 0,0 1 0,6 33 394,-4-17-115,-1-16-281,1 0 1,-1 0-1,0 0 0,0 0 0,1-1 0,-1 1 0,1-1 0,0 1 1,-1-1-1,1 1 0,0-1 0,0 0 0,0 0 0,0 0 0,0 0 1,0 0-1,0 0 0,0-1 0,0 1 0,0-1 0,1 1 0,-1-1 1,0 0-1,0 0 0,1 0 0,-1 0 0,0 0 0,0 0 0,3-1 0,7-1-932,-1 0-1,0 0 0,0-1 0,15-5 0,7-5-4787,0-3-2200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30.6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80 309 9321,'0'0'14910,"-8"4"-14328,0 0-393,1 0 0,0 0 1,0 1-1,-10 8 0,15-11-100,-1 0 1,1 1-1,0-1 0,0 0 1,0 1-1,1 0 1,-1-1-1,0 1 0,1 0 1,0 0-1,0 0 0,0 0 1,0 0-1,0 0 0,0 0 1,1 0-1,0 0 0,-1 0 1,2 4-1,-1-5-78,0-1 0,1 0 0,-1 0 0,1 0 1,-1 0-1,1 0 0,0 0 0,-1-1 0,1 1 0,0 0 0,0 0 0,0 0 0,0-1 0,0 1 1,0 0-1,0-1 0,0 1 0,0-1 0,0 1 0,0-1 0,0 1 0,0-1 0,0 0 0,0 0 1,0 1-1,0-1 0,1 0 0,-1 0 0,0 0 0,0 0 0,0 0 0,0-1 0,0 1 0,1 0 1,-1 0-1,0-1 0,0 1 0,2-2 0,2 1 18,1 0 0,-1-1 0,1 0 0,-1 0-1,0 0 1,8-6 0,-1-2 69,-1-1-1,-1 0 1,0-1 0,-1 0-1,0-1 1,-1 0-1,0 0 1,8-21-1,1-7 1287,19-68 0,-31 87-810,-4 13-316,-4 11-150,-5 17-108,0-1 0,1 1 0,1 0 0,0 0 0,2 1 0,0-1 0,1 1 0,1 0 0,1 0 0,2 21 0,-1-38 0,0 0 0,1 0 0,-1-1 0,1 1 0,0 0 0,0-1 0,0 1 0,0-1 0,0 1 0,1-1 0,-1 0 0,1 1 0,-1-1 0,1 0 0,0 0 0,0 0 0,0 0 0,0 0 0,0-1 0,0 1 0,0-1 0,1 1 0,-1-1 0,1 0 0,-1 0 0,1 0 0,-1 0 0,1 0 0,0 0 0,-1-1 0,1 1 0,0-1 0,0 0 0,-1 0 0,1 0 0,0 0 0,0-1 0,3 0 0,3 0 0,-1-1 0,1 1 0,-1-2 0,0 1 0,0-1 0,0-1 0,0 1 0,0-1 0,-1-1 0,14-10 0,24-31 0,-42 43 0,-1-1 0,1 1 0,-1-1 0,0 0 0,0 0 0,0 1 0,-1-1 0,1-1 0,-1 1 0,0 0 0,0 0 0,1-7 0,-3 11 0,1-1 0,0 1 0,0 0 0,0-1 0,-1 1 0,1-1 0,0 1 0,-1-1 0,1 1 0,0 0 0,-1-1 0,1 1 0,-1 0 0,1-1 0,0 1 0,-1 0 0,1 0 0,-1 0 0,1-1 0,-1 1 0,1 0 0,-1 0 0,1 0 0,-1 0 0,1 0 0,-1 0 0,1 0 0,-1 0 0,1 0 0,-1 0 0,1 0 0,-1 0 0,1 0 0,-1 0 0,1 0 0,-1 0 0,1 1 0,-1-1 0,1 0 0,-1 0 0,1 1 0,0-1 0,-1 0 0,0 1 0,-23 11 0,19-8 0,1 0 0,-1 0 0,1 0 0,-1 0 0,1 1 0,1-1 0,-1 1 0,1 0 0,0 0 0,0 0 0,0 1 0,1-1 0,-1 1 0,1-1 0,1 1 0,-1 0 0,1 0 0,0 0 0,0 0 0,1 0 0,0 0 0,0 0 0,1 9 0,0-13 0,1 0 0,-1 0 0,0 0 0,1-1 0,-1 1 0,1 0 0,-1-1 0,1 1 0,0-1 0,0 0 0,0 1 0,0-1 0,0 0 0,0 0 0,0 0 0,0 0 0,0-1 0,0 1 0,1-1 0,-1 1 0,0-1 0,0 0 0,1 0 0,-1 0 0,0 0 0,0 0 0,4-1 0,4 1 0,0-1 0,0 0 0,-1-1 0,1 0 0,10-4 0,-6 0 0,-1-1 0,-1 0 0,0-1 0,0-1 0,0 0 0,-1 0 0,0-1 0,-1-1 0,0 0 0,-1 0 0,0-1 0,8-14 0,-2 1 0,-1 0 0,-1-1 0,-2 0 0,0-1 0,8-35 0,-18 58 0,0 0 0,1-1 0,-1 0 0,0 1 0,-1-1 0,1 0 0,-1 0 0,0 1 0,0-1 0,-1-9 0,0 13 0,1 1 0,0 0 0,-1-1 0,1 1 0,-1 0 0,1-1 0,0 1 0,-1 0 0,1-1 0,-1 1 0,1 0 0,-1 0 0,1 0 0,-1-1 0,1 1 0,-1 0 0,1 0 0,-1 0 0,1 0 0,-1 0 0,1 0 0,-1 0 0,1 0 0,-1 0 0,1 0 0,-1 0 0,1 0 0,-1 0 0,1 1 0,-1-1 0,1 0 0,-1 0 0,1 1 0,-1-1 0,1 0 0,0 0 0,-1 1 0,1-1 0,-1 0 0,1 1 0,-19 14 0,7 0 0,1 1 0,0 0 0,1 1 0,1 0 0,0 0 0,2 1 0,0 0 0,1 0 0,0 1 0,2 0 0,0 0 0,1 0 0,1 0 0,1 0 0,1 1 0,2 21 0,-2-39-138,0 0 0,1 0 1,-1-1-1,1 1 0,-1 0 0,1-1 0,0 1 0,-1 0 1,1-1-1,0 1 0,0-1 0,0 1 0,0-1 1,1 0-1,-1 1 0,0-1 0,1 0 0,-1 0 1,0 0-1,1 0 0,-1 0 0,1 0 0,0 0 0,-1-1 1,1 1-1,0 0 0,-1-1 0,1 1 0,0-1 1,0 0-1,-1 0 0,1 0 0,0 0 0,0 0 1,0 0-1,-1 0 0,3-1 0,2 1-783,0-1 0,0-1 0,0 1 1,0-1-1,-1 0 0,1 0 0,-1-1 0,1 0 0,9-6 0,10-10-8047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31.0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135 9 8456,'0'0'21562,"-10"-3"-19480,5 1-2022,0 1-1,-1 0 1,1 0 0,-1 1 0,1-1 0,-1 1-1,0 0 1,1 1 0,-1-1 0,-6 3 0,9-2-60,0-1 0,0 1 1,0 0-1,0 0 0,0 1 1,0-1-1,0 1 1,1-1-1,-1 1 0,1 0 1,-1 0-1,1 0 0,0 0 1,0 0-1,0 1 0,0-1 1,0 0-1,0 1 0,1 0 1,-1-1-1,1 1 1,0 0-1,0 0 0,0 0 1,-1 3-1,2-4 0,0-1-1,0 1 1,0-1 0,0 1-1,0-1 1,0 1-1,0-1 1,1 1 0,-1-1-1,1 1 1,-1-1 0,1 1-1,-1-1 1,1 1 0,0-1-1,0 0 1,-1 0-1,1 1 1,0-1 0,0 0-1,0 0 1,1 0 0,-1 0-1,0 0 1,0 0-1,0 0 1,1-1 0,-1 1-1,1 0 1,-1-1 0,0 1-1,1-1 1,-1 1 0,3 0-1,9 2-18,0 0-1,0-1 0,17 1 0,-6-1-53,-14 0-78,28 5-375,-37-7 532,0 0-1,0 0 0,0 1 1,0-1-1,0 0 1,1 1-1,-1-1 1,0 1-1,-1-1 1,1 1-1,0-1 1,0 1-1,0 0 1,0-1-1,0 1 1,-1 0-1,1 0 1,0-1-1,0 1 1,-1 0-1,1 0 1,-1 0-1,1 0 1,-1 0-1,1 0 1,-1 1-1,-1 1 37,-1 0 0,0 0-1,0 0 1,-1-1 0,1 1 0,0-1 0,-1 0-1,0 0 1,1 0 0,-1 0 0,0 0 0,0 0-1,0-1 1,0 1 0,-6 1 0,2 0-17,3-1-33,-2 2-382,0 0 0,0-1 0,0 0 0,0-1 0,0 1 1,-1-1-1,1 0 0,-1-1 0,0 0 0,0 0 0,1 0 0,-10-1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31.3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38 18802,'0'0'11018,"71"-8"-10057,-26 1-577,2 0-319,1 5-258,-3-1-1728,-4-2-3429,-5 0-6116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31.9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1 16752,'0'0'7879,"-6"11"-6501,5-10-1317,-42 83 3747,39-75-3487,1 0 0,0 0 0,0 0 0,0 1 0,1 0 0,1-1 0,-1 1 0,1 18 0,3-27-321,0 0 0,0 0 0,0 0 0,0 0 0,0-1 0,0 1 0,0-1 0,0 1 0,0-1 0,0 1 0,0-1 0,0 0 0,0 0 0,0 0 0,0-1 0,0 1 0,0 0 0,2-1 0,1 0 0,70-12 0,-62 10 0,0 0 0,0 1 0,0 0 0,0 0 0,1 2 0,18 1 0,-30-1 0,0 1 0,-1-1 0,1 1 0,0 0 0,0-1 0,-1 1 0,1 0 0,0 0 0,-1 1 0,1-1 0,-1 0 0,1 0 0,-1 1 0,0-1 0,1 1 0,-1-1 0,0 1 0,0-1 0,0 1 0,0 0 0,0 0 0,-1-1 0,1 1 0,-1 0 0,1 0 0,-1 0 0,1 0 0,-1 0 0,0 0 0,0-1 0,0 1 0,0 0 0,0 0 0,-1 3 0,1 0 0,-1 0 0,0 0 0,1 0 0,-2 0 0,1 0 0,-1 0 0,1-1 0,-1 1 0,0-1 0,-1 1 0,1-1 0,-6 7 0,0-4 0,0-1 0,0 0 0,-1 0 0,1-1 0,-1-1 0,0 1 0,-1-1 0,1-1 0,-1 1 0,0-2 0,0 1 0,0-1 0,0-1 0,0 0 0,0 0 0,0-1 0,0-1 0,0 1 0,-12-4 0,20 4 1,-1-1 1,1 0-1,-1 0 1,1 0-1,0-1 0,-1 1 1,1 0-1,0-1 1,0 1-1,0-1 0,0 0 1,0 0-1,1 0 1,-1 0-1,0 0 1,1 0-1,0 0 0,-3-5 1,4 6-26,-1 0-1,1-1 1,0 1 0,-1 0 0,1 0 0,0-1 0,0 1-1,0 0 1,0 0 0,0-1 0,0 1 0,0 0 0,0 0 0,0 0-1,1-1 1,-1 1 0,1 0 0,-1 0 0,1 0 0,-1-1-1,1 1 1,-1 0 0,1 0 0,0 0 0,0 0 0,0 0-1,-1 1 1,1-1 0,0 0 0,0 0 0,0 0 0,0 1 0,0-1-1,1 0 1,-1 1 0,0-1 0,0 1 0,0 0 0,2-1-1,54-14-8575,-22 7 1516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32.2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0 11851,'0'0'19763,"-25"48"-18610,21-31-1153,1-2 0,3-2 0,0-4 0,0-4 0,10-4 0,-1-1-352,1 0-2371,-3-8-1793,-3-6-3139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32.6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1 5894,'0'0'21866,"1"10"-20147,-7 159 1472,-1 2-3142,12-131-3228,8-18-7191,-4-16 969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32.9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112 7 19058,'0'0'10864,"-10"-2"-9354,7 2-1473,0-1-1,-1 1 0,1 0 1,-1 0-1,1 0 0,-1 0 1,1 0-1,-1 1 0,1 0 0,-1-1 1,1 2-1,0-1 0,-1 0 1,1 0-1,0 1 0,0 0 1,0 0-1,0 0 0,0 0 0,0 0 1,1 0-1,-1 1 0,1-1 1,0 1-1,-1 0 0,1 0 1,0 0-1,1 0 0,-1 0 0,0 0 1,1 0-1,0 0 0,0 1 1,-2 6-1,2-8-35,0 1-1,1-1 1,-1 1-1,0-1 1,1 1 0,-1-1-1,1 1 1,0-1 0,0 1-1,0 0 1,0-1-1,0 1 1,1-1 0,-1 1-1,2 4 1,-1-6 0,0 0 0,-1 0 0,1 0 0,0 0 0,0 0 0,0 0 0,0 0 0,0 0 0,0-1 0,0 1-1,0 0 1,0-1 0,1 1 0,-1-1 0,0 1 0,0-1 0,0 1 0,1-1 0,-1 0 0,0 0 0,1 0 0,1 0 0,5 0 3,-1-1-1,1 0 1,0-1-1,-1 0 1,1 0-1,-1 0 1,1-1-1,12-7 1,52-37-151,-54 34 92,1 0-1,0 2 1,22-10 0,-40 20 56,-1 1 0,0 0 1,0 0-1,0 0 0,1 0 0,-1 0 1,0 0-1,0 0 0,1 0 1,-1 0-1,0 0 0,0 0 1,1 0-1,-1 0 0,0 0 1,0 0-1,1 0 0,-1 0 0,0 0 1,0 1-1,0-1 0,1 0 1,-1 0-1,0 0 0,0 0 1,0 0-1,1 1 0,-1-1 0,0 0 1,0 0-1,0 0 0,0 0 1,1 1-1,-1-1 0,0 0 1,0 0-1,0 1 0,0-1 1,0 0-1,0 0 0,0 0 0,0 1 1,0-1-1,1 18 118,-6 19 71,5-36-188,-1 1-2,1-1 0,-1 0 0,1 1 0,-1-1 0,1 1 0,0-1 0,0 1 0,0-1 0,0 1 0,0-1 0,0 1 0,0-1 0,0 1 0,0-1 0,1 0 0,-1 1 0,1-1 0,-1 1 0,1-1 0,0 0 0,-1 1 0,1-1 0,0 0 0,0 0 0,0 1 0,0-1 0,0 0 0,0 0 0,0 0 0,0 0 0,0 0 0,1-1 0,-1 1 0,0 0 0,3 1 0,1-2 0,0 1 0,-1-1 0,1 0 0,0 0 0,0 0 0,0-1 0,0 1 0,0-1 0,-1 0 0,8-3 0,7-2-1053,0 2 1,0 0-1,1 1 1,-1 2-1,31-1 1,-48 2 306,0 0 1,0 0 0,-1 0 0,1 0-1,0 0 1,-1-1 0,1 1 0,0-1 0,-1 1-1,1-1 1,-1 0 0,1 1 0,-1-1-1,2-1 1,12-11-7129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33.3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50 2787,'0'0'18801,"11"-7"-15032,-11 7-3720,63-33 4512,-59 32-4396,0-1-1,1 0 1,-1 1 0,1 0 0,0 0-1,-1 0 1,1 1 0,0 0-1,-1-1 1,1 2 0,0-1-1,0 0 1,-1 1 0,1 0 0,-1 0-1,6 2 1,-8-2-165,-1 0 0,1 0 0,0 1 0,-1-1 0,0 0 0,1 1 0,-1-1 0,0 1 0,1-1 0,-1 1 0,0 0 0,0-1 0,0 1 0,0 0 0,-1 0 0,1-1 0,0 1 0,-1 0 0,1 0 0,-1 0 0,0 0 0,0 0 0,0 0 0,0 0 0,0 0 0,0 0 0,0 0 0,0 0 0,-1 0 0,1 0 0,-1 0 0,-1 2 0,0 4 0,-1 0 0,-1 0 0,1 0 0,-1-1 0,-10 14 0,-13 11 0,21-26 0,1-1 0,0 1 0,-1 0 0,2 0 0,-1 1 0,1-1 0,0 1 0,0 0 0,1 0 0,0 1 0,0-1 0,1 1 0,-3 13 0,5-19 0,1-1 0,-1 0 0,1 0 0,0 0 0,-1 0 0,1 0 0,0 0 0,0 0 0,0 0 0,-1 0 0,1 0 0,0-1 0,0 1 0,0 0 0,1 0 0,-1-1 0,0 1 0,0-1 0,0 1 0,0-1 0,1 0 0,-1 1 0,0-1 0,0 0 0,0 0 0,1 0 0,-1 0 0,0 0 0,1 0 0,1 0 0,48-1 0,-45 0 0,10 0-86,0-1-1,-1 0 1,1-1-1,-1-1 1,1 0-1,-1-1 1,0-1-1,-1-1 1,18-9-1,-32 16-319,1-1 0,0 1-1,-1-1 1,1 1 0,-1 0-1,1-1 1,-1 1 0,1-1-1,-1 0 1,1 1 0,-1-1-1,1 1 1,-1-1 0,0 0-1,1 1 1,-1-1 0,0 0-1,0 0 1,1 1 0,-1-1-1,0 0 1,0 1 0,0-1-1,0 0 1,0 0 0,0 0-1,-14-12-6236,-38 1 1436,44 10 4678,-97-18 3863,44 9 4521,39 6 4498,97 6-12112,82-2 296,-55-12-5948,-53 1-5618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53.1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2292 74 7976,'-221'-42'5383,"128"28"-4525,-148-3 1,148 17-782,-1 4 0,-116 20 0,151-12 153,1 2 0,0 2 1,1 3-1,-90 44 0,82-29-114,1 4 0,1 2-1,3 3 1,1 2 0,3 3-1,1 3 1,3 2 0,2 2-1,3 2 1,2 2 0,3 2-1,2 2 1,4 1 0,2 2-1,3 2 1,3 0 0,-36 139-1,39-96-102,6 0 0,4 2 0,5 0-1,9 200 1,6-257 5,3-1 0,2 0 0,3 0 0,2-1 0,2-1 0,2 0 0,3-2 0,2 0 0,2-1 0,3-2 0,1-1 0,3-2 0,1 0 0,47 45 0,-40-48-15,1-3 0,2-1 0,1-3 0,2-1-1,1-3 1,2-1 0,0-3 0,2-2 0,1-3 0,1-1-1,1-3 1,1-3 0,96 15 0,-91-24-13,0-3 0,0-3 1,0-2-1,0-3 0,0-2 0,60-16 0,-49 4 26,-2-4 0,0-2 0,-1-3 0,105-61 0,-68 24-57,-3-4 1,-2-5 0,-5-4 0,-2-4 0,111-128 0,-118 108 195,-4-4 0,-5-4 0,-4-2-1,105-222 1,-140 246 542,-4-2 0,-4 0 0,26-130 0,-47 167-508,-2 0-1,-2-1 1,-3 0 0,-2 1 0,-3-1-1,-2 0 1,-16-80 0,13 106-115,-1 0 0,-1 0 0,-1 1 0,-2 0 0,0 1 0,-2 1 0,-1 0 1,-1 0-1,-1 2 0,-1 0 0,-1 1 0,-1 1 0,-1 1 0,-1 1 0,-1 0 0,0 2 0,-1 1 1,-1 1-1,0 1 0,-1 1 0,-1 1 0,0 1 0,0 2 0,-51-11 0,16 9-381,-1 4 0,-1 2 0,1 3 0,-105 10 0,-249 58-6438,188-18 243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14.3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1 587 13901,'0'0'2595,"24"-49"-1506,18 1-481,10-13-320,13-6 1,5-6-193,5 6-32,-6 6-64,-7 9-545,-11 12-896,-15 3-2146,-11 5-5766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51.8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26 448 7815,'0'0'8072,"12"-9"-7570,153-89-5190,-3 4-1292,-86 40 6334,-10-8 4253,-65 61-4422,0 0-1,0 0 1,1 0 0,-2 0-1,1 0 1,0 0 0,0 0-1,0 0 1,0 0-1,-1 0 1,1 0 0,0 0-1,-1-1 1,1 1 0,-1 0-1,0-1 1,1 1 0,-1-3-1,-1 4-70,1-1-1,-1 1 1,0 0-1,0 0 1,0 0-1,0-1 1,1 1-1,-1 0 1,0 0-1,0 0 1,0 0-1,0 0 1,1 1-1,-1-1 0,0 0 1,0 0-1,0 0 1,1 1-1,-1-1 1,-1 1-1,-52 25 1294,-249 177 1812,290-192-2980,30-18-98,31-17-57,249-172-377,-357 220 1616,-375 203 711,681-338-3507,-15 17 542,34-15 688,-256 105 297,28-14-12,-36 18 16,1-1 0,-1 0 0,0 1 1,1-1-1,-1 0 0,0 0 0,0 0 0,0 0 1,0 0-1,0 0 0,0 0 0,0 0 0,0-1 1,0 1-1,-1 0 0,1 0 0,-1-1 1,1 1-1,0-1 0,-1-1 0,0 2 12,-1 0 0,0 0 1,0 0-1,-1 0 0,1 0 0,0 1 0,0-1 1,0 0-1,0 1 0,-1-1 0,1 1 0,0-1 0,-1 1 1,1 0-1,0-1 0,-1 1 0,1 0 0,0 0 0,-1 0 1,1 0-1,0 0 0,-1 0 0,1 0 0,-2 1 0,-3-1 130,-28 0 139,-1 0 1,1 3-1,-1 1 0,1 1 1,-65 20-1,77-18-358,0 2 0,1 1 0,0 0 0,0 2 1,2 0-1,-1 1 0,2 1 0,-1 1 0,-29 32 0,-29 47-3650,29-33-4262,12-21-5330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13.7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365 74 11627,'0'0'2920,"6"-8"-277,-1 2-1745,15-22 561,-14 3 3262,-6 24-4601,-1 0 0,0 1-1,1-1 1,-1 1 0,0-1-1,0 1 1,1-1 0,-1 1-1,0 0 1,0-1 0,0 1-1,1 0 1,-1 0 0,0 0-1,0-1 1,0 1-1,0 0 1,0 0 0,1 0-1,-1 0 1,0 0 0,0 1-1,0-1 1,0 0 0,0 0-1,1 0 1,-1 1 0,0-1-1,-1 1 1,-28 8-101,0 6 148,1 2 1,1 0-1,0 2 1,2 1-1,0 1 1,1 1-1,1 2 0,2 0 1,0 1-1,-19 29 1,34-43-23,1 0 0,0 1-1,0-1 1,2 1 0,-7 21 0,10-30-121,0-1 0,0 1 1,0 0-1,1 0 0,-1 0 0,1-1 1,0 1-1,0 0 0,0 0 0,0 0 0,1 0 1,-1-1-1,1 1 0,-1 0 0,1 0 1,0-1-1,0 1 0,0 0 0,1-1 0,-1 1 1,1-1-1,-1 0 0,1 1 0,0-1 1,0 0-1,0 0 0,0 0 0,0 0 0,0 0 1,0-1-1,4 3 0,7 0 47,-1 1 0,1-1 0,1-1 0,-1-1 0,0 0 0,1 0 0,17-1 0,5-1-905,55-8 0,-77 6-430,0-1 0,0 0-1,19-9 1,14-10-7687,-22 5-3332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14.0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0 14798,'0'0'6854,"0"60"-3811,-1-33-448,-5 4-1058,2-3-768,2 1-577,2-4-64,0-7-96,2-4-384,10-7-993,4-7-833,4-7-32,1-15-1282,1-6-2626,-2-9-5188</inkml:trace>
  <inkml:trace contextRef="#ctx0" brushRef="#br0" timeOffset="1">184 19 12524,'0'0'8104,"-8"74"-5766,-2-39-801,0 6-384,4 0-64,1-1-512,5-3-417,0-4-128,0-8-1601,0-9-1634,0-11-993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14.4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33 9545,'0'0'20980,"68"-7"-20019,-31 6-673,3-1-224,4 2-320,-3-5-1890,3 0-3395,6-7-4004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14.7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189 1 14125,'0'0'13837,"-20"70"-11338,16-41-898,1 3-1056,3 2-385,0 1-160,0-2-288,5-5-1154,4-3-1056,0-7-1185,-8-7-898,2-7 1250</inkml:trace>
  <inkml:trace contextRef="#ctx0" brushRef="#br0" timeOffset="1">1 156 14189,'0'0'14030,"55"-15"-13454,-17 15-320,11 0-191,-3 0-194,3 0-1953,0 0-2882,2 0-5670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15.1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311 43 20499,'0'0'9615,"-13"-8"-8798,5 2-720,4 3-86,1 0-1,0 0 1,-1 1 0,1 0-1,-1-1 1,0 1-1,1 1 1,-1-1 0,0 0-1,0 1 1,0 0-1,-1 0 1,1 0 0,0 0-1,0 1 1,0 0-1,-1 0 1,1 0 0,0 0-1,-8 2 1,0 2-10,-1 1-1,1 0 1,1 1 0,-1 1-1,1-1 1,0 2 0,0 0 0,1 0-1,0 1 1,1 0 0,0 0-1,0 1 1,1 1 0,-11 16 0,18-26-5,1 1 0,-1 0 1,0 0-1,0-1 0,1 1 1,-1 0-1,1 0 1,0 0-1,-1 0 0,1 0 1,0 0-1,0 0 1,0-1-1,0 1 0,1 0 1,-1 0-1,0 0 0,1 0 1,-1 0-1,1 0 1,0-1-1,0 1 0,-1 0 1,1 0-1,0-1 0,1 1 1,-1-1-1,0 1 1,0-1-1,1 1 0,-1-1 1,1 0-1,-1 0 1,1 0-1,-1 0 0,1 0 1,0 0-1,2 1 0,8 4-233,1-1 0,0-1 0,0 0 0,20 3 0,-11-2-454,-4-1 220,-2-1 165,0 1 1,-1 1-1,1 1 0,17 8 0,-31-13 375,1 0 0,-1 0 0,0 0 0,0 1 0,1-1 0,-1 1 0,0-1 0,0 1 0,0 0 0,-1 0 0,1 0 0,0 0 0,-1 0 0,1 0 0,-1 0 0,0 1 0,0-1 0,0 0 0,0 1 0,0-1 1,0 1-1,-1 0 0,1-1 0,-1 1 0,1-1 0,-1 1 0,0 0 0,0-1 0,-1 1 0,1-1 0,0 1 0,-1 0 0,0 2 0,-1-2 34,0 1 1,0-1 0,0 0 0,0 0 0,0 0 0,-1-1-1,0 1 1,1-1 0,-1 1 0,0-1 0,0 0-1,0 0 1,0 0 0,0 0 0,-7 2 0,-55 19 1393,59-21-1479,-21 5-18,0-1 0,-1-1 0,0-1 0,-45 0 0,73-4-29,0 0 0,0 0 0,-1 0 0,1 0 0,0 0 0,-1 0 0,1 0 0,0 0 0,0 0 1,-1 0-1,1 0 0,0 0 0,-1 0 0,1 0 0,0 0 0,0 0 0,-1 0 0,1 0 0,0 0 0,-1-1 0,1 1 0,0 0 0,0 0 0,-1 0 0,1 0 0,0-1 0,0 1 1,0 0-1,-1 0 0,1-1 0,0 1 0,0 0 0,0 0 0,0-1 0,-1 1 0,1 0 0,0 0 0,0-1 0,0 1 0,0 0 0,0-1 0,0 1 0,0 0 0,0 0 0,0-1 0,0 1 1,0 0-1,0-1 0,0 1 0,0 0 0,0 0 0,0-1 0,0 1 0,0 0 0,1-1 0,-1 1 0,0 0 0,0 0 0,0-1 0,1 1 0,13-16-9432,13-3-10894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15.7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0 13389,'0'0'14253,"-6"53"-12972,0-14-416,3 4-256,2-3-33,1-3-95,0-4-321,7-9-32,7-7-384,-1-7-1186,4-10-2145,-1 0-2755,2-17-4997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16.0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140 1 15375,'0'0'10890,"-17"51"-8232,11-26-800,4 0-929,2 2-513,0 0-320,11 2-63,1-1-674,0-1-1089,-6-3-1120,-3-3 255,-3-6 257,-1-5-897,-11-7-2242,-3-3-1666</inkml:trace>
  <inkml:trace contextRef="#ctx0" brushRef="#br0" timeOffset="1">1 158 4676,'0'0'19859,"76"-20"-19506,-27 24-161,7-3-609,5-1-3971,6-2-13517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58.4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1 11787,'0'0'14318,"0"8"-13293,2 40 86,-2 0 0,-10 80 1,-2 41-448,12-163-895,-1 6 332,1-1-1,1 0 0,0 0 1,3 13-1,-4-23-180,1 0-1,-1 0 1,0 0-1,1 1 0,-1-1 1,1 0-1,-1 0 1,1 0-1,0 0 1,-1 0-1,1 0 1,0 0-1,0 0 1,0 0-1,0-1 1,0 1-1,-1 0 1,2 0-1,0 0 1,0-1-166,-1 1 1,1-1 0,-1 0-1,1-1 1,-1 1 0,0 0-1,1 0 1,-1-1 0,1 1-1,-1-1 1,0 1-1,1-1 1,-1 1 0,0-1-1,0 0 1,1 0 0,-1 0-1,0 0 1,0 1 0,0-1-1,1-2 1,19-25-6727,-2-11-5931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58.8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198 0 19186,'0'0'1377,"-20"48"321,7-13 768,2 6 1,-2 3-866,6 2-928,2-2-321,2-4-256,3-7-64,0-5 32,0-6-32,5-8-288,3-7-769,-6-7-1697,-2-21-8201</inkml:trace>
  <inkml:trace contextRef="#ctx0" brushRef="#br0" timeOffset="1">1 106 17008,'0'0'12140,"51"-4"-9962,-15-2-1025,9 0-865,3-4-288,5 2-224,1-3-1794,-3 1-2819,-5-3-2690,-7 0-6918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59.1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0 3908,'0'0'27802,"26"26"-47020</inkml:trace>
  <inkml:trace contextRef="#ctx0" brushRef="#br0" timeOffset="1">35 219 19827,'0'0'12940,"-34"28"-12940,44-28 0,1 0-2242,-4-8-7431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22.6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12268,'0'0'13612,"5"11"-10937,14 32-502,37 60 0,-48-89-2385,1-2 0,0 1 0,0-1 0,1 0 0,1-1 0,0-1 0,1 1 0,-1-2 0,21 13 0,-4-14-5343,-9-11-1579,-3-9-933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22.9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227 1 19218,'0'0'3491,"-47"54"-832,27-22-193,-3 5-992,-1 7-577,1 3-449,4 5-192,0 0-96,3 1-64,1-5-63,5-5 31,2-4-32,6-8-289,2-9-1056,2-10-1698,11-8-1665,7-4-4004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23.7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0 9673,'0'0'19549,"3"9"-18876,0 11-467,-1-1 1,-1 1 0,0-1-1,-2 1 1,0 0-1,-6 28 1,-1 58-468,7-105 207,1 0-1,0-1 0,0 1 1,0 0-1,0 0 1,0-1-1,0 1 1,0 0-1,0 0 1,0-1-1,0 1 1,0 0-1,0 0 1,0-1-1,0 1 1,1 0-1,-1-1 1,0 1-1,1 0 1,-1-1-1,1 1 0,-1 0 1,0-1-1,1 1 1,-1-1-1,1 1 1,-1-1-1,1 1 1,0-1-1,-1 1 1,1-1-1,0 0 1,-1 1-1,1-1 1,0 0-1,-1 1 1,1-1-1,0 0 0,0 0 1,-1 0-1,1 0 1,0 0-1,0 0 1,-1 0-1,1 0 1,0 0-1,-1 0 1,1 0-1,0 0 1,0 0-1,-1 0 1,1-1-1,0 1 1,-1 0-1,1-1 1,0 1-1,-1-1 0,1 1 1,0 0-1,-1-1 1,1 1-1,-1-1 1,1 0-1,39-35-3982,8-39-5914,-26 32 2339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24.0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198 0 11755,'0'0'9673,"-39"65"-8552,23-31-416,2 1 0,4 0 159,4-5-127,4-3-513,2-7-192,0-7-160,8-1-1153,2-8-897,-4-4-1249</inkml:trace>
  <inkml:trace contextRef="#ctx0" brushRef="#br0" timeOffset="1">0 115 16560,'0'0'9577,"62"-13"-9385,-29 8-96,3 3-224,1 0-1506,-1 2-1505,-3-1-1889,-5 1-5863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24.3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 1 20339,'0'0'1474,"-19"54"1152,10-21 673,-2 4-1025,4 0-928,0-1-802,6 1-480,1-1 32,0-5-128,1 2-192,6-5-320,0 2-65,-1-5-352,0 0-865,-1-7-1409,-2-3-2242,3-7-3235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24.7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136 0 21236,'0'0'8355,"-8"0"-7298,-54 8-457,58-8-597,-1 1-1,1 0 0,0 0 0,0 1 1,0-1-1,0 1 0,1 0 1,-1 0-1,0 0 0,1 1 1,-1-1-1,1 1 0,0 0 1,-6 6-1,9-8-16,-1-1 1,1 1-1,0 0 0,-1-1 0,1 1 1,0 0-1,-1-1 0,1 1 1,0 0-1,0-1 0,0 1 0,0 0 1,0-1-1,0 1 0,0 0 1,0-1-1,0 1 0,0 0 1,0 0-1,0-1 0,0 1 0,0 0 1,1-1-1,-1 1 0,0 0 1,1-1-1,-1 1 0,0-1 0,1 1 1,-1-1-1,1 1 0,-1 0 1,0-1-1,1 1 0,0-1 1,-1 0-1,1 1 0,-1-1 0,1 1 1,-1-1-1,1 0 0,0 0 1,-1 1-1,1-1 0,0 0 1,0 0-1,41 9-116,-29-7 34,2 1 11,-1 1 0,0 0 0,0 1 0,0 0 1,16 9-1,-28-13 96,1 1 0,-1-1 1,1 0-1,-1 1 0,0 0 1,1-1-1,-1 1 0,0 0 1,0 0-1,-1 0 0,1 1 1,0-1-1,-1 0 0,1 1 1,-1-1-1,1 1 0,-1-1 1,0 1-1,0 0 0,-1-1 0,1 1 1,0 0-1,-1 0 0,0 0 1,0-1-1,1 1 0,-2 0 1,1 0-1,0 0 0,-1-1 1,1 1-1,-1 0 0,0 0 1,1-1-1,-3 4 0,1-2 74,-1-1-1,0 1 0,0-1 0,0 0 1,0 0-1,-1-1 0,1 1 0,-1 0 1,1-1-1,-1 0 0,0 0 0,0 0 1,0 0-1,0-1 0,-6 2 0,6-2-19,0 0 1,0 1-1,0-1 0,0-1 0,0 1 0,0-1 0,-1 1 1,1-1-1,0 0 0,0-1 0,0 1 0,0-1 0,0 0 1,0 0-1,0 0 0,-5-2 0,8 2-262,0 0-1,0 0 1,0 1-1,1-1 1,-1 0-1,0 0 1,1 0 0,-1 0-1,1 0 1,-1 0-1,1 0 1,0 0 0,-1 0-1,1 0 1,0 0-1,0 0 1,-1-1-1,1 1 1,0 0 0,0 0-1,0 0 1,0 0-1,1 0 1,-1 0 0,0-2-1,13-26-10620,4 9-2923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25.1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81 1 22133,'0'0'8872,"-13"61"-7911,11-37-640,-1 1-257,3 0-64,0 2-225,0 0-768,0-4-384,0 2-577,0-5-448,0-5-449,0-8-1345,-7-7-7591</inkml:trace>
  <inkml:trace contextRef="#ctx0" brushRef="#br0" timeOffset="1">22 172 5926,'0'0'11755,"-20"-51"-8136,19 42-224,1 2-512,4 2-1442,13 2-832,3 1-481,6 2-96,5 0-224,3 0-1730,6 0-2018,0 0-2850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25.4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1 21845,'0'0'9449,"-10"61"-9001,10-31-320,0-1-64,0 1-160,7-3-897,2 0-608,-5-3-1218,-1-5-320,-3-5-673,0-6-1985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25.8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 15983,'0'0'9994,"81"-4"-8649,-43 4-865,4 2-352,2 2-704,-2-4-2883,-2 0-7111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26.1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 19346,'0'0'11051,"15"54"-10283,2-34-383,2-2-289,3-2-32,3-2-256,1-5-929,1-4-961,0-5-865,-1 0-929,-3-11-1184,-2-9-2596</inkml:trace>
  <inkml:trace contextRef="#ctx0" brushRef="#br0" timeOffset="1">307 0 8232,'0'0'17232,"-45"72"-15182,27-41-448,2 4-225,0-1-256,4 4-513,0 0-63,4 2-545,2 0 0,5-3 0,1-2-1441,0-12-3556,13-8-6694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26.9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8072,'0'0'16575,"6"1"-14397,-5-1-2039,0 1 0,1-1-1,-1 0 1,0 1 0,1-1-1,-1 1 1,0 0 0,0-1 0,0 1-1,1 0 1,-1 0 0,0 0-1,0 0 1,0 0 0,0 0-1,0 0 1,-1 0 0,1 0-1,0 0 1,0 0 0,-1 1-1,1-1 1,-1 0 0,1 0-1,0 3 1,0 1 140,-1 1-1,0-1 1,0 0 0,0 1-1,-1-1 1,0 0 0,-2 7-1,0 3-475,0-1-1,1 1 1,0 0-1,1 0 1,1 22-1,0-37 69,0 0 0,0 0 0,0 0 0,0 1 0,0-1 0,0 0 0,0 0 0,0 0 0,0 0 0,1 1 0,-1-1 0,0 0 0,0 0 0,0 0 0,0 0 1,0 1-1,0-1 0,0 0 0,1 0 0,-1 0 0,0 0 0,0 0 0,0 0 0,0 1 0,1-1 0,-1 0 0,0 0 0,0 0 0,0 0 0,1 0 0,-1 0 0,0 0 0,0 0 0,0 0 0,1 0 0,-1 0 0,0 0 0,0 0 0,0 0 0,0 0 0,1 0 0,-1 0 0,0 0 0,0 0 0,0 0 0,1 0 0,-1 0 0,0-1 0,0 1 0,0 0 0,0 0 0,1 0 0,-1 0 0,0 0 1,0 0-1,0-1 0,0 1 0,0 0 0,0 0 0,1 0 0,-1-1 0,9-10-7714,-1-7-4974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27.2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 0 15503,'0'0'9737,"-17"68"-7303,9-39-928,0 1-930,2 0-352,4-1-128,2 1-96,0-3 32,0-2 1,0-3-514,0-3-352,0-6-672,0-4-513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27.6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0 225 8232,'0'0'21364,"71"-43"-21236,-38 41-96,0 2-64,-1 0-1153,-1 0-2210,-4 0-1890,-1 0-2306</inkml:trace>
  <inkml:trace contextRef="#ctx0" brushRef="#br0" timeOffset="1">427 0 13933,'0'0'15199,"-2"10"-14714,-47 271 2555,42-155-6341,7-124 3076,1 12-3827,6-9-1430,3-4-3481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27.9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 0 19571,'0'0'8733,"-3"10"-7334,-4 18-865,1-1-1,1 1 1,-3 50 0,8-77-522,0 1 1,0-1-1,0 1 0,1-1 1,-1 1-1,0-1 0,1 1 1,-1-1-1,1 0 0,-1 1 1,1-1-1,0 1 0,-1-1 1,1 0-1,0 0 0,0 0 1,0 1-1,0-1 0,0 0 1,0 0-1,0 0 0,1 0 0,-1-1 1,0 1-1,0 0 0,1 0 1,-1-1-1,1 1 0,-1-1 1,0 1-1,1-1 0,-1 0 1,1 1-1,-1-1 0,1 0 1,-1 0-1,1 0 0,1 0 1,1-1 19,1 1 0,-1 0 0,0-1 0,0 0 0,0 0 0,0 0 0,0 0 0,0-1 0,0 0 0,0 1 0,-1-1 0,1-1 0,3-1 0,2-5-32,-1 0 0,0 0 0,0-1 0,-1 0 0,0 0 0,-1 0 0,0-1 0,-1 0 0,0 0 0,-1-1 0,5-17 0,-19 62 48,5-21-32,2 0 0,-1 0-1,1 1 1,1-1 0,-2 25-1,4-35-37,0 1-1,1 0 1,-1 0 0,1-1-1,-1 1 1,1 0 0,0-1-1,0 1 1,0-1 0,0 1-1,0-1 1,1 0-1,-1 1 1,1-1 0,0 0-1,0 0 1,-1 0 0,1 0-1,0 0 1,1 0 0,-1-1-1,0 1 1,0-1-1,1 1 1,-1-1 0,1 0-1,-1 0 1,1 0 0,-1 0-1,1-1 1,0 1-1,0-1 1,-1 1 0,4-1-1,25 2-4178,4-2-4634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30.3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 20 7079,'0'0'9096,"-8"0"-6261,-25-5-278,20 1-95,16 1 1309,15 1 1196,44 11-4976,0-3 0,78-2 0,-131-5 29,-29-2-11,-35 1-27,-132 13 29,136-7-6,168-32-5,32 23-86,-136 5 65,-76 12-4607,24-11-342,-2-1-3710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31.0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201 0 13261,'0'0'12934,"-8"14"-12715,-1 0-264,-109 193 2178,106-183-1815,2 0 1,0 1-1,2 0 0,1 1 0,1 0 1,1 0-1,-3 37 0,8-58-299,0 0 1,1 0-1,-1 0 0,1 0 1,0 0-1,0 0 0,1-1 1,-1 1-1,1 0 0,0-1 1,1 1-1,-1-1 0,1 0 1,-1 0-1,1 0 0,1 0 1,-1 0-1,0-1 0,1 1 1,0-1-1,0 0 0,6 4 1,0-1-495,0-1 0,0-1 1,0 0-1,0 0 0,1-1 0,-1 0 1,1-1-1,0 0 0,16 1 0,20-2-5418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31.8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0 12492,'0'0'14643,"3"13"-13378,0 0-996,-1 0-1,0 0 1,-1 1-1,0-1 1,-2 0-1,1 1 1,-1-1-1,-1 0 1,-7 25-1,-11 25-4,12-43-671,1 0 0,1 1 0,1-1 0,1 1 0,-2 30 0,16-130-14594,-10 38 2280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32.2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95 11787,'0'0'15983,"29"-48"-14509,5 34-353,6 4-321,6-1-383,6 5-257,-4 0-160,-2 6-320,-2 0-1090,-8 0-1953,-5 6-2915,-6-2-5253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33.2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8 14350,'0'0'11899,"2"10"-10922,-1 9-800,0 1 0,-1-1 0,-2 1 0,1-1 0,-6 22 0,5-35-137,1 1 0,1-1 0,-1 0 0,1 1 0,1 9 0,-1-15-37,0-1 0,1 0 0,-1 1 0,0-1 0,1 0 0,-1 0 0,1 1 0,-1-1 0,0 0 0,1 0 0,-1 0 1,1 0-1,-1 1 0,1-1 0,-1 0 0,0 0 0,1 0 0,-1 0 0,1 0 0,-1 0 0,1 0 0,-1 0 0,1 0 0,-1 0 0,1 0 0,-1 0 0,0-1 0,1 1 0,-1 0 0,1 0 0,-1 0 0,1-1 0,-1 1 0,0 0 0,1 0 0,0-1 0,16-9-547,-3-4-980,-1-1 0,0 0-1,-1 0 1,-1-1 0,0-1 0,10-23 0,7-21 833,-27 60 2362,-5 18 1276,-17 44-1195,14-46-1507,1 0-1,1 1 1,0 0 0,1 0 0,1 0 0,0 0 0,1 1 0,1-1 0,2 29 0,1-39-2285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33.6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49 12300,'0'0'14061,"56"-12"-13452,-27 7-513,6 0-513,1 0-1729,3-5-1986,-1-2-3010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33.9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18 16592,'0'0'13741,"77"-17"-13613,-41 17-128,4 0-1217,1 0-2819,-1 0-3491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34.3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22 4068,'0'0'17809,"10"-4"-16432,-3 1-1170,0 0 0,0 0 0,0 1-1,0 0 1,1 0 0,-1 1 0,1 0 0,-1 1 0,1-1 0,-1 1-1,1 1 1,-1 0 0,1 0 0,-1 0 0,1 1 0,-1 0 0,0 0 0,0 1-1,8 3 1,-8-2-58,1 0 0,-1 0 1,0 0-1,0 1 0,-1 1 0,1-1 0,-1 1 0,0 0 0,5 7 0,-10-11-112,1 0-1,-1 0 1,0 0 0,0 0-1,0 0 1,0 1-1,0-1 1,0 0-1,-1 1 1,1-1 0,-1 0-1,1 1 1,-1-1-1,0 1 1,0-1 0,0 1-1,0-1 1,-1 0-1,1 1 1,-1-1-1,1 0 1,-1 1 0,0-1-1,0 0 1,0 1-1,0-1 1,0 0 0,0 0-1,-1 0 1,1 0-1,-1 0 1,1-1-1,-1 1 1,0 0 0,-3 2-1,-13 10 279,-1-1 0,-1-1 1,-27 14-1,31-19-129,1 2 1,-1 0 0,1 0 0,1 1-1,0 1 1,-24 24 0,37-34-187,0-1 0,1 1 0,-1-1 0,0 1 0,1 0 0,-1 0 0,1-1 0,-1 1 0,1 0 0,-1 0 0,1 0 0,-1 0 0,1-1 0,0 1 0,0 0 0,-1 0 0,1 0 0,0 0 0,0 0 0,0 0 0,0 0 0,0 0 0,0 0 0,0 0 0,0 0 0,0 0 0,1-1 0,-1 1 0,0 0 0,1 0 0,-1 0 0,0 0 0,1 0 0,-1-1 0,1 1 0,0 0 0,-1 0 0,1-1 0,-1 1 0,1 0 0,0-1 0,0 1 0,-1 0 0,1-1 0,0 1 0,0-1 0,0 0 0,0 1 0,-1-1 0,1 0 0,0 1 0,0-1 0,0 0 0,0 0 0,1 0 0,8 3 0,0-1 0,1-1 0,18 1 0,-25-2 0,38 2-766,-9 1-2776,1-2 0,65-7 0,-80 0-4957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34.6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13741,'0'0'14478,"80"19"-12941,-31-16-704,9-1-545,0-2-224,0 0-288,-7 0-1858,-8 0-3940,-7-9-5733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36.0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2 9961,'4'-2'18397,"-5"24"-14900,-4 20-5975,3-30 4347,-3 8-1829,1 1 0,0-1 0,0 35 0,4-55-117,0 1 0,0-1 0,0 1 1,0-1-1,0 1 0,0-1 0,0 1 1,0-1-1,1 1 0,-1-1 1,0 1-1,0-1 0,0 0 0,0 1 1,1-1-1,-1 1 0,0-1 0,1 1 1,-1-1-1,0 0 0,1 1 0,-1-1 1,0 0-1,1 1 0,-1-1 0,1 0 1,-1 1-1,1-1 0,-1 0 0,0 0 1,1 0-1,-1 1 0,1-1 0,-1 0 1,1 0-1,-1 0 0,1 0 0,-1 0 1,1 0-1,-1 0 0,1 0 0,-1 0 1,1 0-1,-1 0 0,1 0 0,-1-1 1,1 1-1,-1 0 0,1 0 0,-1 0 1,1-1-1,-1 1 0,1 0 0,-1 0 1,1-1-1,24-17-5838,0-27-5466,-14 21 2722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36.3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93 15 9801,'0'0'14286,"-23"51"-13261,20-34 0,3 2-417,0 0-480,0 2-64,0 2 1,0 0-1283,3-2-1280,-3-6-993,0-3-1922</inkml:trace>
  <inkml:trace contextRef="#ctx0" brushRef="#br0" timeOffset="1">17 65 11723,'0'0'7655,"-15"-54"-3971,13 46-866,2 6-1024,3 2-1249,12 0-513,6 2-32,5 6-32,2 0-1698,6-3-1313,-1-3-1793,-3-2-4037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36.7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349 1 14029,'0'0'5413,"45"68"-1665,-21-42-833,0 3-673,-1 7-737,-7 4-544,-7 7-448,-9 10 95,-5 7 33,-24 7-449,-11 9-192,-12 6 0,-10 3 0,-9 1 0,-4-3-2338,-4-9-3780,2-7-12139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49.0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11050,'0'0'13677,"2"10"-12427,2 23-265,-2 0 1,-2 46 0,-2-46-805,2 0 1,2 0-1,9 56 1,-5-76-654,-2-6-1696,-2-1-6387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49.3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 15535,'0'0'11947,"67"-6"-10890,-31 6-609,3 0-351,-1 0-33,3 0-257,2 0-2017,-4 0-2434,-3 0-4645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01.7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 1 12844,'-1'35'9606,"-1"2"-3716,-4 43-2266,-3 99-7930,7-147-675,-4-12-3549,-1-7-2446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02.0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73 12908,'0'0'11019,"54"7"-10090,-17-7-481,4 0-288,4-7-128,-3 2 0,-2-1 0,-6-1-288,-6-1-417,-5-2-704,-8 1-1185,-6-2-770,-7-5-3298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02.4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33 18481,'0'0'9642,"71"-14"-8970,-28 9-576,4-1-32,2 2-768,0 1-1090,-6 3-1281,-2 0-1793,-10 0-3428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02.7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 0 13485,'0'0'10153,"-17"57"-7975,7-29-576,1 6-897,3-4-385,5 1-192,1-8-32,0-3-32,8-9-801,5-7-448,3-4-192,1-10-449,1-15-2017,-3-4-3204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03.1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164 1 9833,'0'0'10987,"-23"65"-9226,12-38-447,6 3-418,3 1 161,2-1-224,0-3-352,0-2-289,7-5-64,4-5-608,-5-5-1122,1-6-640,-4-4-1378</inkml:trace>
  <inkml:trace contextRef="#ctx0" brushRef="#br0" timeOffset="1">0 143 13036,'0'0'13229,"72"-23"-12300,-33 17-481,7-2-384,3-2-96,1 0-2594,-2-2-5094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03.5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0 19571,'0'0'12651,"79"13"-12266,-28-11-321,6 1 32,-6 0-769,-2-1-992,-9 2-1538,-13-1-1121,-13 1-961</inkml:trace>
  <inkml:trace contextRef="#ctx0" brushRef="#br0" timeOffset="1">1 155 14894,'0'0'13645,"89"28"-12748,-29-28-705,8 0-128,-2 0-32,-4 0-384,-8-5-3107,-9 0-4293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22.7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44 8008,'0'0'3779,"9"9"-1830,-2-1-1504,1 0 0,-1-1 0,1 0 0,1 0 0,0-1 0,0 0 0,0-1 0,0 0 0,1 0 0,12 4 0,41 6 887,1-2 0,95 5-1,134-8-309,-264-10-957,398 8 694,380 2-536,-695-13 19,141-23-1,108-38 1678,41-5-723,-238 48-624,0 7-1,277 12 0,-402 5-221,62 13 0,-89-13-279,0 0 1,1 1 0,-1 0 0,0 1-1,-1 0 1,1 1 0,-1 1 0,19 14-1,-7 12 187,-21-30-464,0 1-1,-1-1 0,1 0 1,1 0-1,-1 0 1,0 0-1,1 0 0,3 3 1,-2-6-4620,2-8-5077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23.6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1 568 9545,'0'0'2797,"4"-9"65,4-3-2456,1 0-1,0 1 1,0 0 0,1 0 0,1 1 0,0 0 0,0 1-1,1 0 1,0 1 0,0 1 0,1 0 0,21-9 0,29-10 192,88-25 1,-151 51-597,153-41 1582,244-34-1,166 19-837,-269 41-692,306 23-1,-194 40 1523,56 3 1951,-402-49-3200,0-3 1,0-2-1,0-3 1,0-3-1,100-28 1,-81 8-328,-2-3 0,87-50 0,-127 62 0,-30 9-1845,-9-4-3912,1 14 4770,-6-24-9802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27.7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0 20563,'0'0'1410,"0"68"-129,0-33-640,-3-2-545,-2 2-513,2-5-1152,3-3-353,-2-9 1057,2-8 449,-2-9-705,-1-1-2082,-2-9-2627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28.1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52 17457,'0'0'6539,"13"-6"-4852,11-3-1347,0 0-1,1 2 1,0 1 0,0 1-1,1 1 1,-1 1 0,35 1-1,-58 2-328,-1-1-1,1 1 1,0 0-1,-1 0 1,1 0-1,0 1 1,-1-1-1,1 0 1,0 1 0,-1-1-1,1 1 1,-1-1-1,1 1 1,-1 0-1,1 0 1,-1-1-1,1 1 1,-1 0-1,0 0 1,1 1-1,-1-1 1,0 0-1,0 0 1,0 0 0,0 1-1,0-1 1,0 1-1,-1-1 1,1 1-1,0-1 1,-1 1-1,1-1 1,-1 1-1,1 0 1,-1-1-1,0 1 1,1-1-1,-1 1 1,0 0 0,0-1-1,-1 1 1,1 0-1,0-1 1,0 1-1,-1 0 1,1-1-1,-1 1 1,1-1-1,-1 1 1,-1 2-1,-3 8 327,-1-1 0,0 1-1,0-1 1,-1-1 0,-10 13-1,-47 53 1474,66-75-1874,0 0 0,0 0 0,0 0-1,0 0 1,0 0 0,1 0 0,-1-1 0,0 1 0,0-1 0,0 0 0,4 1-1,-1 0-163,5 1 43,0 1-1,0 1 1,-1 0 0,1 0 0,-1 1 0,0 0-1,-1 1 1,14 11 0,-19-15 209,-1 0-1,0 0 1,1 0 0,-1 0-1,0 0 1,-1 1 0,1-1-1,0 1 1,-1-1 0,1 1-1,-1 0 1,0-1 0,0 1-1,0 0 1,0 0 0,0 0-1,-1 0 1,1 0 0,-1 0-1,0 0 1,0 0 0,0 0-1,0 0 1,0 0 0,-1 0 0,0 0-1,1 0 1,-1 0 0,0 0-1,0 0 1,-1-1 0,1 1-1,-1 0 1,-2 3 0,-1 0 87,-1 0-1,1-1 1,-2 1 0,1-1 0,0-1 0,-1 1 0,0-1 0,0 0 0,0-1 0,-1 1 0,1-2 0,-1 1 0,0-1 0,1 0 0,-1 0 0,0-1 0,-9 0 0,12 0-121,-1 0 0,0-1 0,0 0 0,0 0 1,0 0-1,0-1 0,0 0 0,0 0 0,1 0 1,-1-1-1,0 0 0,1 0 0,0-1 0,-1 1 1,1-1-1,0 0 0,0 0 0,0-1 0,1 0 0,-1 1 1,1-2-1,0 1 0,-6-8 0,9 11-108,1 1 0,0-1 0,-1 1 0,1 0 0,0-1 0,-1 1 0,1-1 0,0 1 0,0-1 0,-1 1 0,1-1 0,0 1 0,0-1 0,0 1 0,0-1 0,0 1 0,0-1 0,0 1 0,0-1 0,0 0 0,0 1 0,0-1 0,0 1 0,0-1 0,0 1 0,0-1 0,0 1 0,1-1 0,-1 1 0,0-1 0,0 1 0,1-1 0,-1 1 0,0 0 0,1-1 0,-1 1 0,0-1 0,1 1 0,-1 0 0,1-1 0,0 1 0,23-5-8679,-21 5 8126,25-2-6803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28.5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1 21524,'0'0'5579,"-7"11"-3978,-1 1-1176,0 0 0,1 1-1,-6 17 1,11-26-351,0 1 1,1-1-1,-1 1 1,1 0-1,0-1 0,1 1 1,-1 0-1,1-1 1,0 1-1,0 0 0,0 0 1,1-1-1,-1 1 0,1 0 1,0-1-1,1 1 1,2 7-1,-2-10-53,-1 0 1,1 0-1,0 0 0,0 0 0,0 0 1,0-1-1,0 1 0,0-1 0,1 1 1,-1-1-1,1 0 0,-1 0 0,0 0 1,1 0-1,0-1 0,-1 1 0,1-1 1,-1 1-1,1-1 0,0 0 0,-1 0 1,1 0-1,0 0 0,-1 0 0,4-1 1,0 0 25,1 0 0,-1-1 0,0 1 1,0-1-1,1-1 0,-1 1 0,-1-1 1,1 0-1,7-4 0,2-6-47,-1-1 0,0 0 0,-1-1 0,13-19 0,-17 21 0,-9 13 0,0 0 0,0 0 0,0 0 0,0 1 0,0-1 0,0 0 0,0 0 0,0 0 0,0 0 0,0 0 0,0 1 0,0-1 0,0 0 0,0 0 0,0 0 0,0 0 0,0 1 0,0-1 0,0 0 0,0 0 0,0 0 0,0 0 0,0 1 0,0-1 0,0 0 0,0 0 0,0 0 0,0 0 0,0 0 0,0 1 0,0-1 0,0 0 0,1 0 0,-1 0 0,0 0 0,0 0 0,0 0 0,0 0 0,0 1 0,0-1 0,1 0 0,-1 0 0,0 0 0,0 0 0,0 0 0,0 0 0,0 0 0,1 0 0,-1 0 0,0 0 0,0 0 0,0 0 0,0 0 0,1 0 0,-1 0 0,0 0 0,0 0 0,0 0 0,0 0 0,1 0 0,-1 0 0,0 0 0,0 0 0,0 0 0,0 0 0,0-1 0,1 1 0,-1 0 0,0 14 0,-8 27 0,5-31 0,1 1 0,0-1 0,1 1 0,-1 19 0,3-29-61,-1 0 1,0 0-1,1 0 1,-1 0-1,1 0 1,-1 0-1,1 0 1,0 0-1,-1 0 1,1 0-1,0 0 1,0 0-1,0 0 1,0 0-1,-1-1 1,1 1-1,0 0 1,0-1-1,1 1 1,-1-1-1,0 1 1,0-1-1,0 1 1,0-1-1,0 0 1,0 0-1,1 1 1,-1-1-1,0 0 1,0 0-1,2 0 1,42-2-6241,-13-5-4424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29.2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192 171 8904,'0'0'20478,"-9"-7"-18956,-31-22-561,38 28-934,0 0 0,0 0 0,0 0 0,0 1 0,0-1 0,0 1 0,0-1 1,0 1-1,-1 0 0,1 0 0,0 0 0,0 0 0,0 0 0,-1 1 0,1-1 0,0 0 0,0 1 0,0 0 1,0 0-1,0-1 0,0 1 0,0 0 0,0 0 0,0 1 0,1-1 0,-4 3 0,-3 2-27,1 1-1,0 0 0,1 0 0,-7 10 0,10-13 37,-1 1-27,-1 0 1,1 1-1,1 0 0,-1 0 0,1 0 1,0 1-1,0-1 0,1 1 0,-1-1 1,2 1-1,-1 0 0,1 0 0,0 0 1,0 12-1,1-17-9,1-1 0,0 0 0,0 1 0,-1-1 0,1 0 0,0 0 0,0 0 0,0 1 0,0-1 0,1 0 0,-1-1 0,0 1 0,0 0 0,0 0 0,1 0 0,-1-1 0,1 1 0,-1-1 0,0 1 0,1-1 0,-1 1 0,1-1 0,-1 0 0,1 0 0,-1 0 0,1 1 0,-1-2 0,1 1 0,2 0 0,47-8 0,-38 3-4,-2 0 0,1-1 0,-1-1 0,0 0-1,0 0 1,-1-1 0,0-1 0,0 1 0,-1-2 0,0 1 0,0-1 0,7-13 0,-1 2-5,-2-1 0,0-1 0,-1 0 0,-2 0 0,10-30 0,-15 21 116,-19 62-107,2 1 0,1 0 0,2 0 0,1 1 0,1 0 0,2 0 0,-2 42 0,7-72-43,0-1-1,0 1 1,0-1-1,1 1 1,-1-1 0,0 1-1,1-1 1,-1 0-1,1 1 1,0-1-1,-1 0 1,1 0 0,0 1-1,0-1 1,0 0-1,0 0 1,0 0 0,0 0-1,0 0 1,0 0-1,0 0 1,1 0-1,-1-1 1,0 1 0,1 0-1,-1-1 1,0 1-1,1-1 1,-1 1 0,0-1-1,3 1 1,0-1-308,-1 1 1,0-1 0,1 0-1,-1 0 1,1 0 0,-1 0-1,1-1 1,-1 1 0,0-1-1,1 0 1,-1 0 0,0 0-1,5-3 1,15-14-8314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29.7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135 1 20243,'0'0'10319,"-9"5"-8461,-26 17-1511,28-15-387,17-8-84,12-5-401,-19 5 346,-1 0-1,1 0 0,0 0 0,-1 0 0,1 1 1,0-1-1,0 1 0,0-1 0,4 1 0,-6 0 168,0 0-1,0 1 1,0-1-1,0 0 1,-1 0-1,1 1 1,0-1-1,0 1 1,0-1-1,0 0 1,-1 1-1,1 0 1,0-1-1,0 1 1,-1-1-1,1 1 1,0 0-1,-1 0 1,1-1-1,0 2 1,1 3 121,-1 0 1,1 1-1,-1-1 1,0 0-1,0 1 1,-1-1-1,1 1 1,-1 6-1,0-4-80,2 38 97,0 112 832,-3-135-828,-1-1 1,-1 1-1,-1 0 0,-12 37 0,15-58-130,1 1 0,-1-1 0,0 1 0,0-1 0,0 0 0,0 0 0,-1 0 0,1 0 0,0 0 0,-1 0 0,1 0 0,-1 0 0,0 0 0,0-1 0,0 1 0,0-1 0,0 1 0,0-1 0,0 0 0,-4 2 0,5-3 0,-1 0 0,0 0 0,0 0 0,0-1 0,0 1 0,0 0 0,0-1 0,1 1 0,-1-1 0,0 0 0,0 0 0,1 1 0,-1-1 0,1 0 0,-1-1 0,1 1 0,-1 0 0,1 0 0,-1-1 0,1 1 0,0 0 0,0-1 0,0 1 0,0-1 0,0 0 0,-1-2 0,-9-13 0,1 0 0,1 0 0,1-1 0,1 0 0,0-1 0,2 1 0,0-1 0,0-1 0,2 1 0,-1-29 0,4 44-111,0 1 1,0 0-1,1-1 1,-1 1-1,1 0 1,0 0-1,0 0 1,0 0-1,0-1 1,0 1-1,1 1 1,0-1-1,-1 0 1,1 0-1,0 1 1,4-4-1,1-1-864,1 0 0,0 1 0,0 1 1,10-6-1,-10 6 94,30-17-6667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30.0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0 151 18385,'0'0'11174,"10"-4"-8922,77-48-1393,-77 45-847,1 0 0,-1-1 0,-1 0 0,0-1 0,0 0 1,0 0-1,7-12 0,-16 21-12,0 0 0,1-1 0,-1 1 0,0 0 0,0 0 0,1-1 0,-1 1 0,0-1 0,0 1 0,0 0 0,1-1 0,-1 1 0,0 0 0,0-1 0,0 1 0,0-1 0,0 1 0,0 0 0,0-1 0,0 1 0,0-1 0,0 1 0,0 0 0,0-1 0,0 1 0,0-1 0,0 1 0,0 0 0,0-1 0,0 1 0,-1-1 0,1 1 0,0 0 0,0-1 0,-1 1 0,1 0 0,0-1 0,0 1 0,-1 0 0,1 0 0,0-1 0,-1 1 0,1 0 0,0 0 0,-1-1 0,1 1 0,0 0 0,-1 0 0,1 0 0,-1 0 0,1 0 0,0-1 0,-1 1 0,1 0 0,-1 0 0,1 0 0,0 0 0,-1 0 0,1 0 0,-1 0 0,1 1 0,0-1 0,-1 0 0,1 0 0,-1 0 0,1 0 0,0 0 0,-1 1 0,0-1 0,-30 9 0,21-3 0,1 0 0,-1 1 0,1 0 0,1 0 0,-1 0 0,1 2 0,0-1 0,1 1 0,0 0 0,1 0 0,-1 0 0,2 1 0,-1 0 0,1 1 0,1-1 0,0 1 0,1 0 0,0 0 0,0 0 0,1 0 0,-1 17 0,3-26 3,0-1 0,0 0 0,1 1-1,-1-1 1,0 0 0,0 1 0,1-1 0,-1 0 0,1 1-1,-1-1 1,1 0 0,0 0 0,0 0 0,-1 1 0,1-1 0,0 0-1,0 0 1,0 0 0,0 0 0,0 0 0,0-1 0,2 2-1,0 0 6,1 0-1,-1-1 0,0 0 0,1 0 1,-1 0-1,1 0 0,0 0 1,6 0-1,-2-1-89,1 0 0,0 0 1,-1-1-1,1 0 0,-1-1 0,1 1 1,11-6-1,-10 3-1276,-1-2-1,1 1 1,-1-1 0,0-1 0,0 0-1,8-9 1,15-19-7605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30.3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 1 19571,'0'0'3267,"-7"11"-70,-1 5-2585,1-1 0,0 1 0,1 1-1,1-1 1,1 1 0,0 0 0,1 0 0,1 0-1,0 19 1,3-8-540,0-1 0,2 0-1,9 37 1,17 31-4149,-29-104-5285,-4-12 3157,-9-5-826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30.7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106 101 8776,'0'0'5734,"-56"-53"-1570,32 34-577,9 5-320,5 5-512,10 6 256,18 3-2339,8 0 33,10 0-609,7 3-96,5 0 0,3-3-1666,4 0-4547,3-8-14703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33.6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1 4292,'-1'5'1295,"1"1"0,0-1-1,0 1 1,0-1 0,1 0 0,0 1 0,2 8-1,-2-11-1127,1 1 0,0-1 0,0 0 0,0 0 0,0 0 0,1 0-1,-1-1 1,1 1 0,0-1 0,0 1 0,-1-1 0,2 0 0,-1 0 0,0 0-1,0 0 1,1-1 0,6 3 0,13 5 237,1-2-1,0 0 1,0-2-1,0 0 1,41 1-1,130-6 609,-117-2-457,46-3-206,-57 1-195,92 6-1,-126 4 882,-1 0 0,1 3-1,58 22 1,10 4 1339,-98-35-2316,22 8 301,0-1 0,1-2 0,0-1 0,33 2 0,-58-6-493,-1 0 0,1 0 0,-1 0 1,1 0-1,-1 0 0,1 0 1,-1 0-1,1 0 0,-1 0 0,1 0 1,-1-1-1,1 1 0,-1 0 0,1 0 1,-1 0-1,1-1 0,-1 1 1,0 0-1,1-1 0,-1 1 0,0 0 1,1-1-1,-1 1 0,0-1 0,1 1 1,-1 0-1,0-1 0,1 1 1,-1-1-1,0 1 0,0-1 0,0 1 1,0-1-1,1 1 0,-1-1 0,0 1 1,0-1-1,0 1 0,0-1 1,0 1-1,0-1 0,0 1 0,0-1 1,-1 0-1,1 0-407,0-1 0,-1 1-1,1 0 1,0 0 0,-1 0 0,1-1 0,-1 1 0,0 0-1,1 0 1,-1 0 0,0 0 0,0 0 0,0 0-1,0 0 1,0 0 0,0 0 0,-1 0 0,-33-11-10724,23 11 11040,-2 3 8848,19 8-4459,32-2-131,29-11-2515,-54 2-1256,13-2 23,-1-2 0,0-1 0,44-16-1,-48 14 388,1 1-1,0 1 1,0 1-1,0 1 1,36-3-1,-50 8-389,-1 0 0,0 0 0,0 1 0,0 0 0,0 0 0,0 0 0,-1 1-1,12 6 1,-10-4-134,0-1 1,1-1-1,0 0 0,13 4 0,16-2-18,-1-2 1,1-2-1,0-1 1,61-8-1,-53 3-71,0 2-1,63 5 0,-31 12 601,-57-10-454,1 0 0,0-1 0,22 1 0,-5-6-183,1-1 1,-2-2-1,1-1 1,53-17-1,145-61-446,-178 62 95,-56 20-882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36.9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1459 237 3075,'-11'-10'1820,"-6"-7"-1190,-68-63 1266,74 72-1789,-1-1 1,1 1-1,-1 1 1,0 0-1,-1 1 1,-25-9-1,10 8-88,0 2 1,-1 1-1,1 2 0,-1 0 1,1 2-1,-1 1 1,-56 10-1,-200 61 36,171-39 50,54-17 246,1 3 1,0 2-1,-77 41 1,118-52-325,0 0-1,1 1 1,0 1 0,1 0 0,0 1 0,1 1 0,1 1 0,0 0 0,1 1 0,0 0 0,1 1 0,1 0 0,1 1 0,-9 22 0,15-32-33,1 0 0,1-1 0,0 1 0,0 1 1,0-1-1,1 0 0,1 0 0,-1 0 0,1 1 0,0-1 1,1 0-1,2 12 0,-1-15-1,0 1 1,0-1-1,1 1 0,-1-1 0,1 0 1,1 0-1,-1-1 0,1 1 1,-1 0-1,1-1 0,1 0 1,-1 0-1,0 0 0,1-1 1,0 0-1,0 1 0,0-2 1,6 4-1,17 6 10,1-1-1,0-1 1,0-1 0,1-2-1,1-1 1,33 3 0,191 1 67,-191-10-116,79 2-6,370-4 306,-435-4-210,151-32-1,70-41 400,-110 26 570,-136 40-630,0 2-1,58-4 0,-83 13-253,0 1 0,0 2 1,0 1-1,0 1 0,49 11 0,-67-11-99,1 0 1,-1-1-1,1 0 1,0-1-1,-1 0 1,1-1-1,0 0 0,0-1 1,10-2-1,-16 2-8,0 0-1,0-1 0,-1 0 1,1 0-1,-1 0 0,1-1 1,-1 1-1,0-1 0,0 0 1,0 0-1,0-1 1,-1 1-1,1-1 0,-1 0 1,0 0-1,0 0 0,0 0 1,-1 0-1,1-1 0,-1 1 1,2-6-1,0 0 210,-1 0 0,0 0 0,0 0 0,-1 0 0,0-1 0,-1 1 0,0-1 0,-1 1 0,0-1 0,0 1 0,-1-1 0,-1 1 0,-3-13 0,1 9-136,-1 1 0,0-1 1,-1 1-1,-1 0 0,0 1 0,-1-1 0,0 2 0,-18-20 0,5 9-105,-1 2-1,-1 1 0,0 0 0,-1 2 0,-2 1 1,1 1-1,-2 1 0,-50-19 0,23 16-139,0 3-1,0 2 0,-1 3 1,-1 2-1,-72 0 1,-278 27-4109,204-1-183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15.3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1 136 9705,'3'-11'4655,"-1"1"-3506,12-49 2958,-13 54-3350,0 0-1,1 1 1,0-1 0,0 0 0,0 1 0,0 0 0,1-1 0,0 1-1,0 0 1,3-4 0,-5 8-712,-1-1 1,0 1-1,0 0 0,1 0 0,-1 0 1,0-1-1,0 1 0,1 0 0,-1 0 1,0 0-1,0 0 0,1 0 0,-1-1 1,0 1-1,1 0 0,-1 0 0,0 0 1,0 0-1,1 0 0,-1 0 0,0 0 0,1 0 1,-1 0-1,0 0 0,1 0 0,-1 0 1,0 0-1,1 1 0,-1-1 0,0 0 1,0 0-1,1 0 0,-1 0 0,0 0 1,0 1-1,1-1 0,-1 0 0,0 0 1,0 0-1,1 1 0,-1-1 0,0 0 1,0 0-1,0 1 0,1-1 0,-1 0 1,0 0-1,0 1 0,0-1 0,0 0 1,0 1-1,0-1 0,0 0 0,0 1 1,0-1-1,3 21 293,-3-19-290,-12 264 806,0-43-854,12-222 0,0 0-1,0 0 1,0 0-1,0 0 1,0 0 0,0 0-1,0 0 1,0 0-1,0 0 1,1 0-1,-1 0 1,0 0-1,1 0 1,-1 0-1,0-1 1,1 1 0,-1 0-1,1 0 1,0 0-1,-1-1 1,1 1-1,1 1 1,-2-2 6,1 0 1,0 0-1,0 0 1,-1 0 0,1 0-1,0 0 1,0 0-1,0 0 1,-1 0-1,1 0 1,0-1 0,0 1-1,-1 0 1,1 0-1,0-1 1,-1 1 0,1-1-1,0 1 1,-1 0-1,2-2 1,32-34 517,218-336-124,-244 360-400,-2 1-2886,0-6-7371,-15 17-431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15.7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1 13869,'0'0'6759,"-3"56"-3396,8-40-673,11-2-512,2-1-1281,5-4-737,0 3-352,7-6-1730,-1 1-2114,-3-7-2722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16.7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175 119 11563,'0'0'11248,"3"-8"-8696,4-26-913,-7 33-1597,-1 0 0,1 1 0,0-1 0,0 1 0,-1-1-1,1 0 1,0 1 0,-1-1 0,1 1 0,-1-1 0,1 1 0,-1-1 0,1 1 0,-1-1 0,1 1 0,-1-1 0,1 1 0,-1 0 0,0-1 0,1 1 0,-1 0 0,1 0 0,-1-1 0,0 1 0,1 0 0,-1 0 0,0 0 0,1 0 0,-1 0 0,0 0 0,1 0 0,-1 0 0,0 0 0,1 0 0,-1 0 0,0 1 0,-25 2 294,19 0-255,-1 1 0,1-1 0,0 1 0,0 1 0,0-1 0,1 1 0,-1 0 0,1 1 0,0 0 0,1 0 0,0 0 0,0 0 0,0 1 0,0 0 0,-3 8 0,2-4 69,0 1 0,1-1 0,1 1 0,0 0 1,0 0-1,1 0 0,1 0 0,0 1 0,0 14 1,2-26-146,0 1 0,0-1-1,0 1 1,0-1 0,1 1 0,-1-1 0,0 1 0,1-1 0,-1 1 0,1-1 0,0 1 0,-1-1 0,1 0 0,0 1 0,0-1 0,0 0 0,0 0 0,0 1 0,0-1 0,0 0 0,0 0-1,0 0 1,1 0 0,-1-1 0,0 1 0,1 0 0,-1 0 0,0-1 0,1 1 0,-1-1 0,1 1 0,-1-1 0,1 0 0,-1 1 0,1-1 0,0 0 0,-1 0 0,1 0 0,-1 0 0,1-1-1,2 1 1,2-1 20,1 0 0,-1-1 0,0 1 0,0-1 0,1 0 0,-1-1 0,-1 1 0,12-8 0,-5 1 19,-1 0 0,0-1 0,0-1 0,-1 1-1,0-2 1,-1 0 0,14-22 0,-19 26-24,1 0-1,-2 1 1,1-1 0,-1-1-1,0 1 1,-1 0 0,0-1-1,0 1 1,-1-1 0,0 0-1,0 0 1,-1 1 0,0-1-1,-2-13 1,2 21-20,-1 1 0,1-1 0,0 1 0,0-1 0,0 0 0,-1 1 0,1-1 0,0 1 0,-1-1 0,1 1 0,0-1 0,-1 1 0,1-1 0,-1 1 0,1 0 0,-1-1 0,1 1 0,-1-1 0,1 1 0,-1 0 0,1 0 0,-1-1 0,1 1 0,-1 0 0,0 0 0,1 0 0,-1-1 0,1 1 0,-1 0 0,0 0 0,1 0 0,-1 0 0,1 0 0,-1 0 0,0 0 0,1 1 0,-1-1 0,0 0 0,1 0 0,-1 0 0,1 0 0,-1 1 0,1-1 0,-1 0 0,1 1 0,-1-1 0,1 0 0,-2 2 0,-22 18 0,-16 37 0,37-53 0,0 1 0,1-1 0,0 1 0,0 0 0,0 0 0,0 0 0,1 0 0,0 0 0,0 0 0,0 0 0,1 6 0,0-11 0,0 0 0,0 1 0,1-1 0,-1 0 0,0 0 0,1 1 0,-1-1 0,1 0 0,-1 0 0,0 1 0,1-1 0,-1 0 0,1 0 0,-1 0 0,1 0 0,-1 0 0,0 1 0,1-1 0,-1 0 0,1 0 0,-1 0 0,1 0 0,-1 0 0,1-1 0,-1 1 0,0 0 0,1 0 0,-1 0 0,1 0 0,-1 0 0,1-1 0,-1 1 0,0 0 0,1 0 0,-1-1 0,0 1 0,1 0 0,0-1 0,16-9 0,-6 1 0,-1 0 0,-1-1 0,0-1 0,0 1 0,-1-1 0,9-17 0,6-8 0,-27 83 0,3-45 0,0-1 0,1 1 0,-1-1 0,1 1 0,-1-1 0,1 1 0,0 0 0,-1-1 0,1 1 0,0-1 0,0 1 0,0 0 0,1-1 0,-1 1 0,0-1 0,1 1 0,-1 0 0,1-1 0,-1 1 0,1-1 0,0 0 0,-1 1 0,1-1 0,0 1 0,0-1 0,0 0 0,0 0 0,3 3 0,-2-2 0,0 0 0,-1 1 0,1 0 0,0-1 0,-1 1 0,1 0 0,-1-1 0,0 1 0,0 0 0,0 0 0,1 6 0,-1 1 0,-1-7 0,0 0 0,0 0 0,1 0 0,-1 0 0,1 0 0,0 0 0,-1 0 0,2 0 0,-1 0 0,2 3 0,-2-5 0,0 0 0,1 0 0,-1-1 0,0 1 0,1 0 0,-1-1 0,0 1 0,1-1 0,-1 1 0,1-1 0,-1 0 0,1 0 0,-1 0 0,1 1 0,-1-1 0,0-1 0,1 1 0,-1 0 0,1 0 0,-1 0 0,1-1 0,-1 1 0,1-1 0,-1 1 0,0-1 0,1 0 0,0 0 0,5-3 0,0 0 0,0 0 0,0-1 0,-1 1 0,0-2 0,0 1 0,0 0 0,-1-1 0,1 0 0,-2-1 0,1 1 0,4-9 0,4-6 0,-1-1 0,14-38 0,-18 36 0,-16 44 0,-16 44 0,18-46 0,0 0 0,1 1 0,1 0 0,1 0 0,-2 28 0,5-47 0,0 1 0,0 0 0,0-1 0,0 1 0,0-1 0,1 1 0,-1 0 0,0-1 0,0 1 0,1 0 0,-1-1 0,0 1 0,1-1 0,-1 1 0,0-1 0,1 1 0,-1-1 0,1 1 0,-1-1 0,1 1 0,-1-1 0,1 0 0,-1 1 0,1-1 0,-1 0 0,1 1 0,-1-1 0,1 0 0,0 0 0,-1 0 0,1 1 0,0-1 0,-1 0 0,1 0 0,0 0 0,-1 0 0,1 0 0,-1 0 0,1 0 0,0 0 0,-1-1 0,1 1 0,0 0 0,-1 0 0,1 0 0,-1-1 0,1 1 0,0 0 0,0-1 0,32-17 0,-17 3 0,-2-1 0,0 0 0,-1-1 0,0 0 0,-2-1 0,0-1 0,-1 1 0,-1-2 0,0 1 0,-2-1 0,10-40 0,-66 179 0,46-108-21,1 0-1,-1 0 1,2 0 0,0 0-1,0 0 1,1 13 0,0-24-89,0 1 0,0-1 0,0 1 1,0-1-1,0 1 0,0-1 1,1 1-1,-1-1 0,0 1 0,0-1 1,0 1-1,1-1 0,-1 1 1,0-1-1,1 0 0,-1 1 0,0-1 1,1 1-1,-1-1 0,0 0 1,1 1-1,-1-1 0,1 0 0,-1 0 1,1 1-1,-1-1 0,1 0 1,-1 0-1,1 0 0,-1 1 0,1-1 1,0 0-1,12 0-7283,3-2-2584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17.1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125 18 9705,'-13'-13'11882,"-2"8"-4986,13 5-6541,-1 0 1,1 0-1,-1 1 0,1-1 0,-1 1 1,1-1-1,-1 1 0,1 0 0,0-1 0,-1 1 1,-2 2-1,1 0-440,-1 0 0,0 0 0,1 0 0,-1 1 0,1 0 0,0 0 0,0 0 0,1 0 0,-1 1 0,-2 4 0,5-7 82,-1 0 0,1 0 0,0 0 0,0 0 0,0-1-1,0 1 1,1 0 0,-1 0 0,0 1 0,1-1 0,0 0-1,-1 0 1,1 0 0,0 0 0,0 0 0,0 0 0,0 1-1,1-1 1,-1 0 0,1 3 0,1-4 0,-1 1 1,0-1-1,1 0 1,0 1-1,-1-1 1,1 0-1,0 0 0,-1 0 1,1 0-1,0-1 1,0 1-1,0 0 1,0-1-1,0 1 1,0-1-1,0 0 0,0 0 1,0 1-1,0-1 1,0-1-1,2 1 1,31-1-220,-23 0 2,1 1-1,-1 0 1,0 1-1,15 3 1,-26-4 227,0 0 0,0 1 1,0-1-1,0 0 0,0 1 0,0-1 1,0 1-1,0 0 0,0-1 0,-1 1 1,1 0-1,0 0 0,0-1 0,-1 1 1,1 0-1,0 0 0,-1 0 0,1 0 1,-1 0-1,1 0 0,-1 0 1,0 0-1,1 0 0,-1 0 0,0 0 1,0 0-1,0 0 0,0 0 0,0 0 1,0 0-1,0 0 0,0 0 0,0 0 1,0 0-1,0 0 0,-1 0 0,1 0 1,0 0-1,-1 0 0,1 0 1,-1 0-1,0 2 0,-2 3 219,0-1 1,0 1-1,0-1 1,-1 0-1,-7 9 1,-1-1 36,-1-1 1,-27 20 0,35-29-270,-1 1-1,1-1 1,-1 0 0,1 0-1,-1-1 1,0 0 0,0 0-1,-1 0 1,1-1 0,0 0-1,-9 1 1,15-3-731,-1-1 0,1 1-1,-1-1 1,1 1 0,0 0 0,-1-1-1,1 1 1,0-1 0,0 1 0,0-1-1,0 1 1,0 0 0,0-1 0,0 1 0,1-1-1,-1 1 1,0-1 0,1 1 0,0-2-1,8-11-8780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18.7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6 14446,'-1'0'296,"1"-1"1,-1 1-1,1-1 1,-1 1-1,1 0 1,-1-1-1,1 1 1,-1-1 0,0 1-1,1 0 1,-1-1-1,1 1 1,-1 0-1,0 0 1,1 0-1,-1 0 1,0-1-1,1 1 1,-1 0 0,0 0-1,1 0 1,-1 0-1,0 0 1,1 1-1,-1-1 1,-1 0-1,-12 14 2503,-4 32-2257,16-40 223,-4 10-253,2 1-1,0-1 0,0 1 0,2-1 0,0 1 0,1 0 1,2 29-1,-1-45-501,0 1 0,0-1 0,1 0 0,-1 1 0,0-1 0,1 0 0,-1 1 0,1-1 0,-1 0 0,1 1 0,-1-1 0,1 0 0,0 0 0,0 0 0,0 1 0,0-1 0,0 0 0,0 0 0,0-1 0,0 1 0,0 0 0,0 0 0,0 0 0,1-1 0,0 2 0,1-2 11,-1 1 0,1-1 0,0 0 0,-1 0 1,1 0-1,0 0 0,-1 0 0,1 0 0,-1-1 1,1 1-1,0-1 0,3-1 0,2-1 28,0-1-1,0 0 1,0 0-1,0-1 1,-1 0-1,0 0 1,7-7-1,-3 0-10,-1-1 0,15-27 0,-18 28 176,1 0-1,0 0 0,0 1 0,15-14 0,-20 69-197,-4-26-16,4 36 0,-3-52 0,0-1 0,1 1 0,-1 0 0,1-1 0,-1 1 0,1-1 0,0 1 0,-1-1 0,1 0 0,0 1 0,0-1 0,0 0 0,0 0 0,1 1 0,-1-1 0,0 0 0,0 0 0,1 0 0,-1-1 0,0 1 0,1 0 0,-1 0 0,1-1 0,-1 1 0,1-1 0,-1 1 0,1-1 0,3 1 0,5-1 0,0 0 0,0-1 0,1-1 0,-1 1 0,0-1 0,0-1 0,0 0 0,18-8 0,-18 6 0,0 1 0,1 1 0,-1-1 0,1 2 0,0 0 0,0 0 0,15 0 0,-25 2 0,0 0 0,0 0 0,0 0 0,0 0 0,-1 0 0,1 1 0,0-1 0,0 0 0,0 1 0,0-1 0,0 1 0,0-1 0,0 1 0,-1-1 0,1 1 0,0-1 0,0 1 0,-1 0 0,1-1 0,0 1 0,-1 0 0,1 0 0,-1-1 0,1 1 0,-1 0 0,1 0 0,0 1 0,4 30 0,1 4 0,-5-35 0,0 0 0,-1 0 0,1 0 0,0 0 0,0-1 0,0 1 0,-1 0 0,1-1 0,0 1 0,0 0 0,0-1 0,0 1 0,0-1 0,0 1 0,1-1 0,-1 0 0,0 1 0,0-1 0,0 0 0,0 0 0,0 0 0,0 0 0,1 0 0,-1 0 0,0 0 0,0 0 0,0 0 0,0-1 0,0 1 0,2-1 0,6-2 0,0-1 0,0 0 0,0 0 0,-1-1 0,16-11 0,32-16 0,-53 31 0,0-1 0,1 1 0,-1 0 0,1 0 0,-1 0 0,1 1 0,-1-1 0,1 1 0,0 0 0,-1 0 0,1 0 0,-1 0 0,1 1 0,3 0 0,-6 0 0,0 0 0,-1 0 0,1-1 0,0 1 0,-1 0 0,1 0 0,-1 0 0,1 0 0,-1 0 0,1 0 0,-1 0 0,0 0 0,0 0 0,1 0 0,-1 0 0,0 1 0,0-1 0,0 0 0,0 0 0,0 2 0,-1 31 0,1-23 0,-1-11-135,1 1 0,0 0 1,0 0-1,0-1 0,0 1 0,0 0 0,0-1 1,0 1-1,0 0 0,0 0 0,0-1 0,0 1 1,1 0-1,-1-1 0,0 1 0,1 0 0,-1-1 1,0 1-1,1 0 0,-1-1 0,0 1 1,1 0-1,-1-1 0,1 1 0,-1-1 0,1 1 1,0-1-1,-1 0 0,1 1 0,-1-1 0,1 1 1,0-1-1,-1 0 0,1 0 0,0 1 0,0-1 1,-1 0-1,1 0 0,0 0 0,1 0 0,1 0-798,0-1 0,0 0 0,0 0 0,0 0 0,-1 0 0,1 0 0,0 0 0,0-1 0,4-3 0,17-12-7624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19.0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22 19923,'0'0'12844,"55"4"-12844,-30-7 0,-1-1-737,2-3-4388,-4-4-6405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19.5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168 86 15471,'0'0'2557,"9"-10"-171,3-1-1227,21-21 1374,-13 5 2439,-20 27-4951,1 0-1,-1 0 1,0 0-1,0-1 0,0 1 1,0 0-1,0 0 1,0 0-1,0 0 1,0 0-1,0 0 1,0 0-1,0-1 0,1 1 1,-1 0-1,0 0 1,0 0-1,0 0 1,0 0-1,0-1 1,0 1-1,0 0 1,0 0-1,0 0 0,0 0 1,0 0-1,0 0 1,-1-1-1,1 1 1,0 0-1,0 0 1,0 0-1,0 0 0,0 0 1,0 0-1,0 0 1,0-1-1,0 1 1,0 0-1,0 0 1,0 0-1,-1 0 1,1 0-1,0 0 0,0 0 1,0 0-1,0 0 1,0 0-1,0 0 1,-1-1-1,1 1 1,0 0-1,0 0 1,0 0-1,0 0 0,0 0 1,0 0-1,-1 0 1,1 0-1,0 0 1,-14 3 1172,-15 9 55,-76 59-1248,95-64 0,0 2 0,0 0 0,1 0 0,0 0 0,1 1 0,0 0 0,-12 20 0,19-28 0,1-1 0,-1 0 0,0 0 0,0 0 0,1 1 0,-1-1 0,1 0 0,-1 1 0,1-1 0,0 1 0,-1-1 0,1 0 0,0 1 0,0-1 0,0 1 0,0-1 0,0 1 0,0-1 0,0 1 0,1-1 0,-1 0 0,0 1 0,1-1 0,0 0 0,-1 1 0,1-1 0,-1 0 0,1 1 0,0-1 0,0 0 0,0 0 0,0 0 0,0 0 0,0 0 0,0 0 0,0 0 0,0 0 0,1 0 0,-1-1 0,0 1 0,0 0 0,1-1 0,-1 1 0,2 0 0,8 2 0,0-1 0,0 0 0,1-1 0,21 0 0,-3 1 0,-26-2-2,1 1 1,-1 0-1,0 0 1,0 0-1,1 0 0,-1 0 1,0 1-1,0 0 1,-1 0-1,1 0 1,0 0-1,-1 1 0,1-1 1,-1 1-1,0 0 1,0 0-1,0 0 0,0 1 1,0-1-1,2 5 1,-3-4 1,-1 0 0,0 0 1,0 0-1,0 0 0,-1 0 0,1 0 1,-1 0-1,0 0 0,0 0 1,0 0-1,-1 0 0,1 0 0,-1 0 1,0 0-1,0 0 0,-1 0 1,1 0-1,-1 0 0,0-1 0,0 1 1,0-1-1,-3 4 0,-43 59 34,44-61-35,0 0 0,0 0 1,0-1-1,-1 0 1,0 0-1,0 0 0,0 0 1,0-1-1,-1 0 1,-10 5-1,16-9-101,-1 1 1,0-1-1,1 1 0,-1-1 0,1 0 1,-1 1-1,1-1 0,0 0 1,-1 1-1,1-1 0,0 0 0,-1 1 1,1-1-1,0 0 0,0 0 1,0 1-1,-1-1 0,1 0 0,0 0 1,0 0-1,0 1 0,0-1 1,0 0-1,1 0 0,-1 1 0,0-1 1,0 0-1,0 0 0,1 1 1,-1-1-1,0 0 0,1-1 0,7-29-5889,9-2-89,5-3-2387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19.9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 0 10666,'0'0'4153,"-2"11"-528,-7 32 587,-23 64 0,20-74-3276,1 0 0,2 1 0,1 0 0,2 1 0,-2 42 0,26-125-653,8-48-283,-15 50 0,3 1 0,19-47 0,-30 87 0,-1 0 0,1 1 0,0-1 0,0 1 0,0-1 0,1 1 0,0 0 0,-1 1 0,1-1 0,7-4 0,-9 7 0,0-1 0,0 1 0,1 0 0,-1 0 0,1 0 0,-1 0 0,1 0 0,-1 0 0,1 1 0,-1-1 0,1 1 0,0 0 0,-1 0 0,1 0 0,0 0 0,-1 0 0,1 0 0,0 1 0,-1-1 0,1 1 0,-1 0 0,5 2 0,-5-3 0,-1 1 0,0-1 0,0 1 0,0 0 0,1 0 0,-1-1 0,0 1 0,0 0 0,0 0 0,0 0 0,0 0 0,-1 0 0,1 0 0,0 0 0,0 0 0,-1 0 0,1 1 0,-1-1 0,1 0 0,-1 0 0,1 1 0,-1-1 0,0 0 0,1 1 0,-1-1 0,0 0 0,0 1 0,0-1 0,0 0 0,0 1 0,0-1 0,-1 0 0,1 1 0,0-1 0,-1 0 0,1 1 0,-1-1 0,1 0 0,-1 0 0,0 0 0,1 0 0,-1 1 0,0-1 0,-1 1 0,-1 2 0,0 0 0,-1-1 0,1 1 0,-1-1 0,0 0 0,1 1 0,-1-2 0,-1 1 0,1 0 0,-8 3 0,-19 0 131,30-6-161,0 0 0,-1 0 1,1 1-1,0-1 0,0 0 0,0 0 1,-1 0-1,1 0 0,0 0 1,0 0-1,0 0 0,-1-1 0,1 1 1,0 0-1,0-1 0,0 1 0,0-1 1,0 1-1,0-1 0,0 1 1,-2-2-1,4 1-331,-1 1 1,0-1-1,0 0 1,1 0-1,-1 1 1,0-1-1,1 0 0,-1 1 1,1-1-1,-1 0 1,1 1-1,-1-1 1,1 1-1,-1-1 1,1 1-1,0-1 1,-1 1-1,1 0 0,0-1 1,-1 1-1,1 0 1,0-1-1,0 1 1,-1 0-1,1 0 1,0-1-1,0 1 1,-1 0-1,1 0 0,1 0 1,31-6-5656,-28 6 3798,25-5-8021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20.3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103 105 9961,'0'0'17398,"1"-9"-14745,1-26-1206,-2 35-1423,0-1 0,0 0 0,0 1 0,-1-1-1,1 1 1,0-1 0,0 1 0,-1-1 0,1 1 0,-1-1 0,1 1 0,0 0 0,-1-1-1,1 1 1,-1-1 0,1 1 0,-1 0 0,1-1 0,-1 1 0,1 0 0,-1 0-1,1-1 1,-1 1 0,1 0 0,-1 0 0,1 0 0,-1 0 0,0 0 0,1 0 0,-1 0-1,1 0 1,-1 0 0,0 0 0,1 0 0,-1 0 0,1 0 0,-1 0 0,0 1-1,-21 6 87,16-2-95,1-1 0,0 1 0,0 0-1,0 0 1,0 0 0,1 1 0,0 0 0,0 0 0,1 0-1,0 0 1,0 0 0,0 1 0,1 0 0,-1-1 0,2 1-1,-1 0 1,0 11 0,2-17-15,0 0 0,0 0 0,1 0 0,-1 0 0,1 0 0,-1 0 0,1-1 0,-1 1 0,1 0 0,0 0 0,-1 0 0,1-1 0,0 1 0,-1 0 0,1 0 0,0-1 0,0 1 0,0-1 0,0 1 0,0-1 0,0 1 0,-1-1 0,1 0 0,0 1 0,0-1 0,0 0 0,0 0 0,0 0 0,0 0 0,0 0 0,1 0 0,0 0 0,44-1 0,-35 0 0,134-17 0,-144 18 0,-1-1 0,1 1 0,0 0 0,0-1 0,0 0 0,0 1 0,-1-1 0,1 1 0,0-1 0,-1 0 0,1 1 0,0-1 0,-1 0 0,1 0 0,-1 1 0,1-1 0,-1 0 0,1 0 0,-1 0 0,0 0 0,1 0 0,-1 0 0,0 0 0,0 0 0,0 1 0,0-1 0,1 0 0,-1 0 0,-1 0 0,1 0 0,0 0 0,0 0 0,0 0 0,0 0 0,-1 0 0,1 0 0,-1-1 0,-14-43 0,10 34 0,3 5 0,-1-1 0,1 1 0,1 0 0,-1-1 0,1 1 0,0-1 0,1 0 0,-1 1 0,1-1 0,2-9 0,-1 15 0,0 1 0,0-1 0,0 1 0,0-1 0,0 1 0,0-1 0,0 1 0,0-1 0,1 1 0,-1 0 0,0 0 0,0 0 0,0 0 0,1 0 0,-1 0 0,0 0 0,0 0 0,1 0 0,1 1 0,30 4 0,-31-4 0,77 11-1521,1-9-4293,-33-5-4756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21.0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59 12043,'0'0'20724,"79"-22"-20724,-42 20-673,3-3-1441,-1-3-1729,-5-1-1987,-4-3-3875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21.4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1 17424,'0'0'7367,"-22"53"-6085,12-19-193,3 3-577,2 3-320,1-4-128,4-2-32,0-4-32,0-8-864,0-7-866,3-7-320,3-8-480,-6-8-1570,0-16-7079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21.7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31 15567,'0'0'14894,"75"-21"-14190,-38 20-351,10 1-257,-6 0-96,0-1-737,-7 0-800,-9-1-1090,-7 2-608,-13-1-961,-5-2-544,-9 3-1762</inkml:trace>
  <inkml:trace contextRef="#ctx0" brushRef="#br0" timeOffset="1">49 117 7015,'0'0'16848,"-41"50"-14831,52-47-511,14-3-65,7 0-416,3 0-640,2-3-321,2 0-32,-8 1-641,-6 2-1761,-8 0-1218,-8 0-1088,-9 4-1538,-8 6-5605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22.1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20 9641,'0'0'10186,"-54"33"-6503,52-29-1120,2-2-1026,10-2-736,13 0 32,7 0-321,5-7-416,4-2-160,5 3-1281,-5-3-2018,-3-4-2146,-3-2-3492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22.7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45 193 7111,'0'0'17168,"-5"9"-14515,1-4-2370,0 2 164,-1-1 0,1 1 0,0 0 0,1 0 0,0 0 0,0 1 0,0-1 0,1 1 0,0-1 0,-1 15 0,4-21-434,-1 0 1,1 0 0,-1 0-1,1 0 1,0 0 0,-1 0-1,1 0 1,0 0-1,0 0 1,0-1 0,0 1-1,0 0 1,0 0 0,0-1-1,0 1 1,0-1-1,0 1 1,0-1 0,0 1-1,0-1 1,1 0 0,-1 0-1,0 1 1,0-1-1,0 0 1,1 0 0,-1 0-1,0 0 1,0 0 0,0-1-1,1 1 1,1-1 0,43-6 171,9-24-248,-47 26 47,-1 0 0,1 0 0,0 1-1,1 0 1,-1 0 0,15-4 0,-23 9 3,1 0-1,0 0 1,-1 0 0,1 0 0,0 0 0,-1 0-1,0 0 1,1 0 0,-1 0 0,1 0 0,-1 0 0,0 0-1,0 1 1,0-1 0,0 0 0,0 0 0,0 0-1,0 0 1,0 0 0,0 0 0,0 1 0,0-1-1,-1 0 1,0 1 0,-3 36 138,4-37-134,-1-1-17,1 1-1,0 0 0,-1-1 1,1 1-1,0 0 1,0-1-1,-1 1 0,1 0 1,0-1-1,0 1 0,0 0 1,0 0-1,0-1 0,0 1 1,0 0-1,0-1 1,0 1-1,1 0 0,-1-1 1,0 1-1,0 0 0,1-1 1,-1 1-1,0 0 1,1-1-1,-1 1 0,0 0 1,1-1-1,-1 1 0,1-1 1,-1 1-1,1-1 0,-1 1 1,1-1-1,0 1 1,1-2-139,0 1 1,0 0 0,-1-1-1,1 0 1,0 1 0,-1-1 0,1 0-1,-1 0 1,1 0 0,-1 0 0,1 0-1,-1 0 1,2-2 0,43-48-5034,-8-1 2892,-13 12-3470,23-52 1,-29 50 6859,-1 1 4931,-45 113 3473,19-49-8828,2 0 1,0 1 0,2 0 0,0 0 0,0 37 0,4-45-528,-1-6-95,1 0-1,0 1 0,1-1 1,0 0-1,0 0 0,1 0 1,1 0-1,-1 0 0,8 16 1,4-11-119,-4-21-188,-9 4 220,1-1 1,-1 0 0,0 0 0,0 0-1,-1-1 1,1 1 0,0 0 0,-1 0-1,0-4 1,0-3 31,0 1 1,-1-1-1,-1 1 1,0-1-1,0 1 1,0 0-1,-1 0 0,-1 0 1,1 0-1,-2 0 1,1 1-1,-1 0 0,0 0 1,-1 0-1,0 1 1,0-1-1,-1 1 1,-14-12-1,78 30-971,-36-8 9,-1-1-1,1-1 0,-1 0 1,1-2-1,30-4 1,-38 3 350,0-1 0,-1-1 0,1 0 0,-1 0 1,14-7-1,-18 7 684,-1-1 0,0 1 0,0-1 0,0-1 0,6-5 0,-13 11 79,0 0 1,0 0 0,1 0 0,-1-1 0,0 1-1,0 0 1,0 0 0,1 0 0,-1 0-1,0 0 1,0 0 0,1-1 0,-1 1 0,0 0-1,0 0 1,0 0 0,0-1 0,1 1 0,-1 0-1,0 0 1,0 0 0,0-1 0,0 1-1,0 0 1,0 0 0,0-1 0,0 1 0,0 0-1,0 0 1,0-1 0,0 1 0,0 0-1,0 0 1,0-1 0,0 1 0,0 0 0,0 0-1,0-1 1,0 1 0,0 0 0,0 0 0,0-1-1,0 1 1,0 0 0,-1 0 0,1 0-1,0-1 1,0 1 0,0 0 0,0 0 0,-1-1-1,-17 2 1831,-25 11-1180,35-9-507,-4 2 73,1 0 0,-1 1-1,1 1 1,0 0 0,1 0 0,-16 14-1,26-21-347,0 1-1,-1-1 0,1 0 0,0 1 0,0-1 0,0 0 0,-1 1 1,1-1-1,0 0 0,0 0 0,0 1 0,0-1 0,0 1 1,0-1-1,0 0 0,0 1 0,0-1 0,0 0 0,0 1 0,0-1 1,0 0-1,0 1 0,0-1 0,0 0 0,0 1 0,0-1 0,1 0 1,-1 1-1,0-1 0,0 0 0,0 1 0,0-1 0,1 0 0,-1 0 1,0 1-1,0-1 0,1 0 0,-1 0 0,0 0 0,1 1 1,-1-1-1,0 0 0,1 0 0,-1 0 0,0 0 0,1 1 0,-1-1 1,0 0-1,1 0 0,-1 0 0,0 0 0,1 0 0,-1 0 0,0 0 1,1 0-1,-1 0 0,0 0 0,1 0 0,-1 0 0,1-1 1,29 3-82,-25-2 16,21 0-334,-13-1 197,0 1-1,0 1 1,0 0 0,0 1-1,-1 0 1,24 7 0,-36-9 204,1 0 0,0 0 1,0 1-1,-1-1 0,1 0 0,0 1 1,-1-1-1,1 0 0,0 1 1,-1-1-1,1 1 0,0-1 0,-1 1 1,1-1-1,-1 1 0,1 0 1,-1-1-1,1 1 0,-1-1 0,0 1 1,1 0-1,-1 0 0,0-1 1,0 1-1,1 0 0,-1 0 1,0-1-1,0 1 0,0 0 0,0 0 1,0-1-1,0 1 0,0 1 1,-1 0 76,0 0 0,0 0 0,0 0 0,0 0 0,0 0 0,0 0 0,-1-1 0,1 1 1,-1 0-1,1-1 0,-4 3 0,-47 31 1181,43-31-1258,1 1 0,-1-1 0,1-1 0,-1 1 0,0-2 1,-1 1-1,1-1 0,-18 2 0,27-4-34,0 0 1,0 0-1,-1 0 0,1 0 0,0 0 1,0 0-1,0 0 0,0 0 0,-1 0 1,1 0-1,0 0 0,0 0 0,0 0 1,0-1-1,-1 1 0,1 0 0,0 0 1,0 0-1,0 0 0,0 0 1,-1 0-1,1 0 0,0 0 0,0-1 1,0 1-1,0 0 0,0 0 0,0 0 1,0 0-1,-1 0 0,1-1 0,0 1 1,0 0-1,0 0 0,0 0 0,0 0 1,0-1-1,0 1 0,0 0 1,0 0-1,0 0 0,0 0 0,0-1 1,0 1-1,0 0 0,0 0 0,6-12-3335,11-6-4305,6 4 1664,5-1 390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23.2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89 277 18065,'0'0'4927,"-9"3"-3229,2 0-1371,0 0 0,0 1 0,1-1 0,-1 1 0,1 0 0,-11 9 0,16-12-260,-1 1 0,0 0 0,0-1-1,1 1 1,-1 0 0,1 0 0,-1 0-1,1 0 1,0 0 0,0 0 0,0 0-1,0 0 1,0 0 0,0 1 0,0-1-1,1 0 1,-1 0 0,1 1 0,0-1-1,0 1 1,0-1 0,0 0 0,0 1-1,0-1 1,1 0 0,-1 1 0,1-1-1,-1 0 1,1 1 0,0-1 0,2 3 0,-1-3-39,0 0 1,0 1 0,1-2 0,-1 1 0,1 0 0,-1 0 0,1-1 0,0 0 0,0 1 0,-1-1 0,1 0 0,0 0 0,0-1 0,0 1 0,0-1 0,0 1 0,0-1 0,0 0 0,5 0 0,1 0 26,-1 0-1,1-1 1,0 0 0,-1 0-1,17-5 1,-14 0-37,0 1 0,-1-2 0,1 0-1,-1 0 1,0 0 0,-1-1 0,0-1 0,0 0 0,-1 0-1,0-1 1,-1 0 0,0 0 0,0 0 0,-1-1 0,8-20-1,-5 11-3,-1 0-1,-2-1 1,0 1-1,-1-1 0,-1 0 1,-1-1-1,0 1 0,-2-28 1,-1 48-16,0 0-1,0 0 1,0 0 0,0 0-1,0 0 1,0-1 0,0 1 0,0 0-1,-1 0 1,1 0 0,0 0-1,-1 0 1,1 0 0,-1 1-1,1-1 1,-1 0 0,1 0 0,-1 0-1,0 0 1,0 0 0,1 1-1,-1-1 1,0 0 0,0 1 0,0-1-1,1 1 1,-1-1 0,0 1-1,0-1 1,-2 0 0,1 1 5,-1 0 0,1 0 0,-1 0-1,0 0 1,1 0 0,-1 1 0,1-1 0,-1 1 0,1 0 0,-1 0 0,1 0 0,-3 1 0,-5 3 166,1 0-1,-1 1 1,1 0 0,-16 14 0,19-13-14,0-1 1,1 1-1,0 0 0,0 1 1,-6 11-1,10-18-140,0 0 0,1 0-1,-1 1 1,0-1 0,1 0 0,-1 1 0,1-1 0,-1 1 0,1-1 0,0 1-1,-1-1 1,1 1 0,0-1 0,0 0 0,0 1 0,0-1 0,1 1 0,-1-1 0,0 1-1,0-1 1,1 1 0,-1-1 0,1 1 0,-1-1 0,1 0 0,0 0 0,0 1-1,-1-1 1,1 0 0,0 0 0,0 0 0,0 1 0,0-1 0,0 0 0,1-1-1,-1 1 1,0 0 0,0 0 0,3 1 0,45 11-407,-42-12 234,0 1 0,0-1 0,0 1-1,0 1 1,0-1 0,12 8-1,-17-8 136,0 0-1,1 0 1,-1 0-1,0 0 1,0 1-1,0-1 1,-1 1-1,1-1 0,-1 1 1,1 0-1,-1-1 1,0 1-1,0 0 1,0 0-1,0 0 0,-1 0 1,1 0-1,-1 0 1,1 0-1,-1 0 1,-1 3-1,1 12 285,-1-1 1,-1 0-1,-1 0 0,-7 24 1,6-26-288,3-11 930,0-1-3620,3-8-7120,3-11-200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23.6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93 18449,'0'0'6401,"11"3"-3374,3 0-2410,1 0 0,0-1 0,0-1 1,28 0-1,-40-1-519,1-1 1,0 1-1,0-1 1,-1 0-1,1 0 1,-1 0-1,1 0 1,-1 0-1,1-1 1,-1 0-1,0 0 1,6-4-1,-7 4-76,-1 1 0,1-1 0,-1 0-1,0 0 1,0 0 0,0 0 0,0 0 0,0 0 0,0-1-1,0 1 1,-1 0 0,1 0 0,-1-1 0,0 1 0,1 0-1,-1-1 1,0 1 0,0 0 0,-1 0 0,1-1 0,0 1-1,-1 0 1,-1-4 0,2 4-22,-1 0 0,1 1 0,-1-1 0,0 0 0,1 1 0,-1-1 0,0 1 0,0-1 0,0 1 0,0 0 0,-1-1 0,1 1 0,0 0 0,0 0 0,-1 0 0,1 0 0,-1 0 0,1 0 0,-1 0 0,1 0 0,-1 0 0,1 1 0,-1-1 0,0 1 0,1-1 0,-1 1 0,0 0 0,0 0 0,1-1 0,-1 1 0,0 0 0,-2 1 0,1-1 0,0 1 0,0-1 0,1 1 0,-1-1 0,1 1 0,-1 0 0,0 0 0,1 0 0,0 1 0,-1-1 0,1 0 0,0 1 0,0 0 0,0-1 0,0 1 0,0 0 0,0 0 0,0 0 0,0 0 0,-1 3 0,0 1 0,1-1 0,-1 0 0,1 1 0,0-1 0,1 1 0,0-1 0,-1 1 0,2 0 0,-1 0 0,0 6 0,2-10 0,-1 0 0,0 0 0,1 0 0,-1-1 0,1 1 0,0 0 0,0 0 0,-1-1 0,1 1 0,0-1 0,0 1 0,1-1 0,-1 1 0,0-1 0,0 1 0,1-1 0,-1 0 0,1 0 0,-1 0 0,1 0 0,-1 0 0,1 0 0,0 0 0,-1 0 0,1-1 0,0 1 0,0-1 0,0 1 0,-1-1 0,1 0 0,0 0 0,0 0 0,0 0 0,2 0 0,8 0 0,1 0 0,-1-1 0,1-1 0,-1 0 0,1 0 0,-1-2 0,0 1 0,0-1 0,-1-1 0,1 0 0,-1-1 0,0 0 0,0-1 0,-1 0 0,0-1 0,0 0 0,-1 0 0,0-1 0,0 0 0,7-11 0,-23 70 0,6-42 18,1 0-1,0 0 1,0 0-1,0 0 1,3 9-1,-3-16-26,0 0 0,0 0 0,0 0 0,0 0 0,0 0 0,0 0 0,1 0 0,-1 0 0,0 0 0,1 0-1,-1 0 1,0 0 0,1 0 0,-1 0 0,1-1 0,0 1 0,-1 0 0,1 0 0,0-1 0,-1 1 0,1 0-1,0-1 1,0 1 0,-1-1 0,1 1 0,0-1 0,0 1 0,0-1 0,0 1 0,0-1 0,0 0 0,0 0-1,0 1 1,0-1 0,0 0 0,0 0 0,0 0 0,0 0 0,0 0 0,0 0 0,0-1 0,0 1 0,0 0-1,0 0 1,-1-1 0,1 1 0,0 0 0,0-1 0,0 1 0,0-1 0,0 1 0,-1-1 0,1 0 0,0 1 0,0-1-1,-1 0 1,2 0 0,0-2-868,1 0 0,-1 0-1,1 0 1,-1 0 0,0-1 0,0 1-1,-1-1 1,2-3 0,7-17-6789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23.9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16207,'0'0'13229,"18"53"-13998,2-38-2242,-2-2-1473,2 1-2050,1-1-7880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24.7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204 127 13773,'0'0'12305,"-11"-1"-10292,4 0-1949,-1-1 0,0 1 1,0 1-1,0-1 0,0 1 0,0 1 1,1 0-1,-1 0 0,0 0 1,0 1-1,1 0 0,-1 0 1,1 1-1,-1 0 0,1 1 1,0-1-1,1 1 0,-1 1 1,1-1-1,-8 8 0,11-9 10,-1 1-1,2 0 0,-1 0 1,0 0-1,1 0 0,0 0 1,0 0-1,0 1 0,0-1 1,1 1-1,0 0 0,-2 8 1,3-11-56,0-1 1,0 1 0,0 0-1,1 0 1,-1-1-1,0 1 1,0 0 0,1-1-1,-1 1 1,1 0-1,0-1 1,0 1 0,-1-1-1,1 1 1,0-1-1,0 1 1,0-1 0,0 0-1,0 0 1,1 1-1,-1-1 1,0 0-1,1 0 1,-1 0 0,1 0-1,-1 0 1,1-1-1,-1 1 1,1 0 0,-1-1-1,1 1 1,0-1-1,-1 1 1,1-1 0,0 0-1,0 0 1,2 0-1,5 1 10,1-2-1,0 1 0,0-2 0,0 1 1,-1-1-1,1-1 0,-1 1 1,0-2-1,0 1 0,0-1 0,0-1 1,0 1-1,-1-1 0,0-1 0,0 0 1,0 0-1,-1-1 0,0 1 0,7-10 1,10-11 28,-2-1-1,-1-1 1,33-61 0,-45 72 102,-16 23 149,-17 29 125,19-24-432,1-1 0,0 1 0,0 0 0,1 0 0,1 0 0,0 1 0,0-1 0,1 1 0,0-1 0,1 15 0,0-21 0,0-1 0,1 0 0,-1 1 0,1-1 0,-1 0 0,1 0 0,0 0 0,0 0 0,0 1 0,1-1 0,-1 0 0,1-1 0,0 1 0,0 0 0,0 0 0,0-1 0,0 1 0,0-1 0,1 0 0,-1 0 0,1 0 0,-1 0 0,1 0 0,0 0 0,0-1 0,0 1 0,0-1 0,0 0 0,0 0 0,0 0 0,1 0 0,-1-1 0,0 1 0,0-1 0,6 0 0,1 0 0,0-2 0,0 1 0,0-1 0,0-1 0,0 0 0,-1 0 0,1-1 0,-1 0 0,0-1 0,0 0 0,0 0 0,-1-1 0,9-7 0,-2 2 0,0 1 0,31-14 0,-46 24 0,1 0 0,-1-1 0,0 1 0,0 0 0,1 0 0,-1 0 0,0 0 0,1 0 0,-1 0 0,0 0 0,0 0 0,1 0 0,-1 0 0,0 0 0,0 1 0,1-1 0,-1 0 0,0 0 0,0 0 0,1 0 0,-1 0 0,0 0 0,0 0 0,0 1 0,1-1 0,-1 0 0,0 0 0,0 0 0,0 1 0,1-1 0,-1 0 0,0 0 0,0 0 0,0 1 0,0-1 0,0 0 0,0 0 0,0 1 0,0-1 0,1 0 0,-1 1 0,3 18 0,-3-17 0,0 0 0,0 0 0,0 0 0,1 0 0,-1 0 0,1 0 0,-1 0 0,1 0 0,0 0 0,-1 0 0,1 0 0,0 0 0,0 0 0,1 0 0,-1-1 0,3 4 0,0-4 0,1 1 0,0-1 0,-1 1 0,1-1 0,0-1 0,0 1 0,0-1 0,0 1 0,0-1 0,0-1 0,0 1 0,0-1 0,0 0 0,8-2 0,66-28 0,-70 27 0,-4 1 0,1 0 0,0 0 0,0 1 0,0 0 0,1 1 0,9-2 0,-15 3 0,1 0 0,-1 0 0,1 0 0,-1 0 0,1 1 0,-1-1 0,0 0 0,1 1 0,-1 0 0,1-1 0,-1 1 0,0 0 0,0-1 0,1 1 0,-1 0 0,0 0 0,0 0 0,0 0 0,0 0 0,0 0 0,0 1 0,0-1 0,0 0 0,-1 0 0,1 1 0,0-1 0,-1 1 0,1-1 0,-1 0 0,0 1 0,1 2 0,2 6-27,1 0 1,0 0-1,0 0 1,1 0-1,1-1 1,-1 1-1,1-2 1,1 1-1,0-1 0,8 9 1,6 1-144,2 0-1,35 22 1,-44-30 119,-1-1-57,-1 1 1,-1 0-1,0 1 0,0 1 1,-1-1-1,-1 1 0,0 1 1,14 25-1,-7-6 442,-1 1-1,18 57 1,-31-85-299,-1-1 0,1 1 0,-1 0 0,0-1 0,0 1 0,-1 0 0,1 0 1,-1 0-1,0 0 0,0-1 0,-1 1 0,0 0 0,-2 9 0,2-12-21,-1 1 1,0-1-1,0 0 1,0 1-1,0-1 0,0 0 1,-1 0-1,1 0 1,-1-1-1,1 1 0,-1 0 1,1-1-1,-1 0 0,0 0 1,0 0-1,0 0 1,0 0-1,1 0 0,-1-1 1,0 1-1,0-1 1,-5 0-1,-1 1-14,1 0 0,0-1 0,-1 0 0,1 0 0,0-1 0,0 0 0,-1 0 0,1-1 0,0 0 0,0-1 0,0 1 0,1-2 0,-11-4 0,13 4 0,-1 0 0,1-1 0,0 1 0,0-1 0,0 0 0,1-1 0,-1 1 0,1-1 0,1 1 0,-1-1 0,1-1 0,0 1 0,0 0 0,1-1 0,0 1 0,-2-11 0,2 9 0,0 0 0,1 1 0,0-1 0,0 0 0,1 0 0,0 0 0,0 0 0,1 0 0,0 0 0,0 1 0,1-1 0,0 0 0,0 1 0,1-1 0,0 1 0,0 0 0,1 0 0,0 0 0,0 0 0,1 1 0,0-1 0,0 1 0,0 1 0,1-1 0,0 1 0,0 0 0,0 0 0,1 0 0,-1 1 0,14-6 0,22-9-82,1 2-1,1 2 1,0 1 0,89-14-1,-47 11-1336,1-3-5815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01.5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15 778 10410,'-4'7'2689,"3"-5"-1986,0 0 0,-1 0 0,1 1 0,0-1-1,0 0 1,0 1 0,0-1 0,1 1 0,-1-1 0,1 1 0,-1-1-1,1 1 1,0 4 0,2-7-506,-1 0 0,1 1 0,-1-1 1,1 0-1,0-1 0,-1 1 0,1 0 0,-1 0 0,1-1 0,-1 1 1,1-1-1,-1 1 0,3-2 0,8-8 342,-1 0 0,-1 0 0,0-1 0,-1-1 0,0 0 0,0 0 0,9-19 0,6-6 60,396-637 1558,-416 732-2157,-20 189 0,1 1 0,16-205 0,13 75 0,-14-119-183,-19-61-12211,5 36 4183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01.9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86 16848,'0'0'11691,"92"27"-9673,-30-41-385,6-5-1056,0-3-577,-2 0 0,-9 4 0,-15 11 0,-13 4 0,-19 1-3331,-10-3-4965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02.4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391 0 14286,'0'0'3245,"-9"5"-1515,4-1-1552,-1-1 0,1 1 0,0 0 0,0 1 0,0-1 0,1 1 0,-1 0 0,1 1 0,0-1 0,1 0 0,-1 1 1,1 0-1,0 0 0,1 0 0,-1 0 0,-2 12 0,-216 679 8300,200-629-8383,1-5 63,9-34-112,2 0 1,0 1 0,2 0 0,2 0-1,-3 38 1,8-68-79,0 1 1,0-1-1,1 0 0,-1 0 1,0 0-1,0 1 0,0-1 1,1 0-1,-1 0 0,0 0 0,0 0 1,0 0-1,1 0 0,-1 0 1,0 1-1,0-1 0,1 0 1,-1 0-1,0 0 0,0 0 1,1 0-1,-1 0 0,0 0 1,0 0-1,1 0 0,-1 0 1,0 0-1,0 0 0,1 0 1,-1-1-1,0 1 0,0 0 1,1 0-1,-1 0 0,0 0 1,0 0-1,0 0 0,1-1 0,-1 1 1,0 0-1,0 0 0,0 0 1,0-1-1,1 1 0,-1 0 1,0 0-1,0 0 0,0-1 1,0 1-1,0 0 0,0 0 1,0-1-1,0 1 0,1-1 1,11-12-1281,-4-4-820,0-2 0,-1 1 0,-1-1 0,0 0 0,-2-1 0,0 1 0,1-25 0,0-18-8352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02.9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1 327 11147,'0'0'1777,"10"-10"433,2-1-1631,2 1 0,-1 1 0,1 0 0,1 0 0,0 2 0,0 0 0,0 0 0,30-7 0,382-79 2752,143-43-3529,-569 135 285,0 1 1,0-1-1,0 1 0,-1-1 0,1 1 0,0-1 1,0 1-1,0 0 0,0 0 0,0-1 1,0 1-1,0 0 0,0 0 0,0 0 0,0 0 1,0 0-1,0 0 0,0 0 0,0 1 0,0-1 1,0 0-1,0 1 0,0-1 0,0 0 0,0 1 1,0-1-1,0 1 0,-1-1 0,1 1 0,0 0 1,0-1-1,-1 1 0,1 0 0,0 0 1,1 1-1,-2 2 374,1 0 0,0 0 0,-1 0 0,0 0 0,0 0 0,0 0 0,-1 8 0,-1 4-610,-9 155 1221,-6 140 466,19-143-1538,1-82 0,-4 1 0,-22 161 0,21-239-393,1-1 0,-2 1 0,1-1 0,-1 0 0,0 0 0,-1 0 0,0 0 0,0 0 0,-9 11 0,9-14 59,0-1 1,-1-1 0,1 1 0,-1 0-1,0-1 1,1 0 0,-1 0 0,-1-1 0,1 1-1,0-1 1,-1 0 0,1-1 0,-1 1-1,0-1 1,-9 1 0,-158 7-10873,122-8 7336,-29 2-4367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03.2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66 109 15663,'0'0'2082,"-59"31"-256,53-17 320,6-3-737,29-4-192,17-5 256,23-2 321,19-11-385,19-14-159,10-6-65,5 1-609,1 3-384,-2 8-159,-11 6-1347,-21 4-3298,-17 0-6599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5:26.6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 36 9449,'3'-6'2279,"16"-23"8433,-11 28-6460,-3 20-2282,-5 16-1359,-2-1 1,-1 0-1,-2 1 1,-1-2-1,-2 1 1,-12 34-1,8-30-1378,3-1-1,0 1 1,3 1-1,-3 53 1,9-92 649,0 0 1,0 0 0,0 0-1,0 0 1,0 0 0,0 1-1,0-1 1,0 0 0,0 0-1,0 0 1,0 0-1,0 1 1,0-1 0,0 0-1,0 0 1,0 0 0,0 0-1,0 0 1,1 0 0,-1 1-1,0-1 1,0 0-1,0 0 1,0 0 0,0 0-1,0 0 1,0 0 0,1 0-1,-1 0 1,0 0 0,0 0-1,0 1 1,0-1-1,0 0 1,1 0 0,-1 0-1,0 0 1,0 0 0,0 0-1,0 0 1,0 0 0,1 0-1,-1 0 1,0 0-1,0 0 1,0 0 0,0-1-1,0 1 1,1 0 0,-1 0-1,0 0 1,0 0 0,0 0-1,0 0 1,0 0-1,0 0 1,1 0 0,-1 0-1,0-1 1,0 1 0,0 0-1,0 0 1,0 0 0,0 0-1,0-1 1,7-9-5803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5:27.0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96 1 11915,'0'0'11553,"-2"11"-9242,-35 174 2552,19-113-5193,4 0 1,3 1-1,-2 77 1,16-138-2744,5-12-2780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5:27.3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0 144 18610,'0'0'11146,"48"-20"-9192,-11 2-1089,5-3-673,1 1-192,2-1-160,-6 4-1666,-8 3-3171,-9 1-5989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5:28.3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157 0 13549,'0'0'3299,"-2"13"-2098,-84 481 3748,51-314-4757,24-127-148,4-19-62,1 1 0,-3 57-1,17-127-4382,2-9 3272,-3-153-6467,-7 156 5449,0-61-4093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5:28.6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0 161 11115,'1'-13'382,"-2"2"491,2-1 0,0 0 0,0 0 0,1 1 0,5-17 0,-6 25-738,0 0 1,0 1-1,1-1 0,-1 1 0,1-1 0,-1 1 0,1 0 0,0 0 1,0 0-1,0 0 0,0 0 0,0 0 0,0 0 0,0 0 0,1 1 0,-1-1 1,1 1-1,-1 0 0,1 0 0,-1 0 0,1 0 0,0 0 0,0 0 1,-1 1-1,1 0 0,0-1 0,0 1 0,4 0 0,333 21 2027,-273-23-1927,-1-4 0,107-21 0,-172 26-193,0 1 0,0 0 1,0-1-1,0 1 0,0 0 0,0 0 1,0-1-1,1 1 0,-1 0 0,0 0 1,0 0-1,0 0 0,0 1 1,0-1-1,0 0 0,0 0 0,0 1 1,0-1-1,0 0 0,0 1 0,0-1 1,0 1-1,0-1 0,-1 1 0,1 0 1,0-1-1,1 3 0,1 27 1258,-3-15-986,-15 181 2411,0 2-677,18-126-1811,4 1 0,3-1 0,3 0 0,24 75 0,-33-132-478,9 48-2478,-13-61 2300,0 0-1,0 0 1,0 0-1,0 0 1,0 0-1,0 0 1,0 0-1,-1 0 1,1 0-1,-1 0 1,0 0-1,0 0 1,1-1-1,-1 1 1,0 0 0,0 0-1,-1-1 1,1 1-1,0 0 1,0-1-1,-1 1 1,1-1-1,-1 0 1,0 1-1,1-1 1,-3 1-1,-27 10-7096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5:28.9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73 111 11371,'0'0'6246,"-60"37"-4389,47-23 866,13-2-1089,13-5-962,25-6 193,14-1 576,22-11-448,18-11-416,11-5-353,10-4-64,4 3-64,-1 2-1057,-14 7-3843,-13 2-7816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5:30.6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62 11307,'8'-17'3337,"14"-20"6528,-22 51-5760,1 3-3833,-18 101 1159,9-75-615,2 1 1,0 74 0,5-116-817,1 1 0,0 0 0,0-1 0,0 1 0,1-1 0,-1 1 0,0-1 0,1 1 0,0-1 0,0 1 0,-1-1 0,2 0 0,-1 1 0,0-1 0,0 0 0,1 0 0,-1 0 0,1 1 0,-1-2 0,1 1 0,0 0 0,0 0 0,0-1 0,0 1 0,0-1 0,0 1 0,1-1 0,-1 0 0,0 0 0,1 0 0,-1 0 0,1 0 0,-1-1 0,1 1 0,-1-1 0,1 1 0,-1-1 0,1 0 0,2 0 0,3-1 0,0-1 0,0 1 0,0-1 0,0 0 0,0-1 0,-1 0 0,1 0 0,-1-1 0,0 1 0,0-2 0,10-7 0,6-7 0,-1 0 0,-1-2 0,-1-1 0,-1-1 0,-1 0 0,-1-1 0,0-1 0,-3-1 0,0 0 0,-1-1 0,-1 0 0,14-55 0,-25 58 0,-13 40 0,-15 40 0,16-32 0,1 2 0,1 0 0,2 0 0,0 0 0,2 1 0,0 0 0,2 0 0,1 44 0,2-67-49,1-1 1,0 1-1,0 0 1,0-1-1,0 1 1,1-1-1,-1 0 1,1 1-1,0-1 1,0 0-1,0 0 1,0 0-1,1 0 0,-1-1 1,1 1-1,0-1 1,-1 1-1,1-1 1,0 0-1,1 0 1,-1 0-1,0 0 1,0-1-1,1 1 1,-1-1-1,5 1 0,-3-1-189,0 1 0,0-1-1,1 0 1,-1-1-1,0 0 1,0 1 0,1-2-1,-1 1 1,0-1-1,0 1 1,0-1 0,1-1-1,-1 1 1,0-1-1,-1 0 1,1 0 0,0 0-1,5-4 1,15-18-7823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5:31.1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145 1 18866,'0'0'5739,"-10"8"-4191,6-5-1377,-2 1-53,2-1 0,-1 1 0,0 0 1,1 1-1,0-1 0,0 1 0,0 0 0,1 0 0,-1 0 0,1 0 0,0 1 1,1-1-1,-1 1 0,-1 7 0,-11 66 1082,2 1 1,-2 137 0,6-59-959,1-78-197,-4 104-1756,15-165 115,5-16-2150,-6-4 3321,-1 0 0,1 0 0,-1 0 0,1-1 0,-1 1-1,1-1 1,-1 1 0,0-1 0,0 1 0,0-1 0,0 0 0,0 1 0,0-1 0,1-4 0,11-32-6312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5:31.5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1 142 18129,'0'0'2237,"11"-6"48,6-4-1439,0 2 1,1 0-1,0 1 1,0 0-1,0 2 1,38-7-1,190-10 927,-109 12-2230,160-33 1,-296 42 467,1 1 0,-1-1-1,1 1 1,-1-1 0,1 1 0,-1 0 0,1 0-1,-1-1 1,1 1 0,-1 0 0,1 0 0,-1 1 0,1-1-1,-1 0 1,1 0 0,-1 1 0,0-1 0,1 1 0,-1-1-1,1 1 1,-1 0 0,0 0 0,0-1 0,1 1 0,-1 0-1,0 0 1,0 0 0,0 0 0,2 3 0,-2 0 42,1 0 0,-1 1 0,0-1 0,0 1 0,-1 0 0,1-1 1,-1 1-1,0 6 0,0 3 25,1 629 2427,-4-290-2976,2-352 249,1-1 0,0 1 0,-1-1 0,1 1 0,0-1 0,-1 1 0,1-1 0,-1 1 0,1-1 0,-1 0-1,1 1 1,-1-1 0,1 0 0,-1 1 0,0-1 0,1 0 0,-1 0 0,1 1 0,-1-1 0,0 0 0,1 0 0,-1 0 0,0 0 0,1 0 0,-1 0 0,0 0 0,1 0 0,-1 0 0,1 0 0,-1 0 0,-1-1 0,-23-2-3959,-9-6-2027,-9-1-2179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5:31.9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160 118 12396,'-42'10'1787,"-65"21"6302,97-24-5803,18-2-730,20-2-257,69-7-233,0-4 1,-1-5 0,112-28-1,23-3 22,-29 15-1975,-61 9-3111,-54 6-6460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6:12.1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1 340 11018,'0'0'2195,"9"0"-1704,96 1 783,0-5 1,142-24-1,-94 9-357,891-82 362,6 58 944,-137 76-883,97-42 183,-682-3-1156,248-28 1424,37-1-1217,-308 26 606,41 0-102,-165-2-694,-22 1 155,-20 8-30,168 2-153,-302 7-1937,-19 0 1703,-23 2-2506,37-3 1806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6:13.4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0 18417,'0'0'6294,"10"5"-4943,44 17-663,1-3 1,96 21-1,39 12-484,-189-52-200,7 3 83,0 0 0,-1 0 0,1 0 0,12 9 0,-19-12-40,0 1 1,0 0-1,0-1 0,0 1 0,0 0 1,0 0-1,0 0 0,-1 0 0,1 0 1,0 0-1,0 0 0,-1 0 0,1 0 1,-1 0-1,1 0 0,-1 0 0,1 0 1,-1 1-1,1-1 0,-1 0 0,0 0 1,0 0-1,0 1 0,0-1 0,0 0 0,0 0 1,0 1-1,0-1 0,0 0 0,-1 0 1,1 1-1,0-1 0,-1 0 0,1 0 1,-1 0-1,1 0 0,-1 0 0,0 0 1,0 0-1,1 0 0,-2 2 0,-4 2 69,1 0-1,-1 0 1,1-1-1,-1 1 1,-1-1-1,1-1 1,0 1-1,-9 2 1,-63 23 744,47-19-747,-57 20-113,46-18 0,0 2 0,1 3 0,-68 36 0,86-36-869,22-16 654,0-1 0,0 1 0,0 0 0,0 0 0,1-1 0,-1 1 0,0 0 0,1 0 0,-1 0 0,0 0 0,1 0 0,-1-1 0,1 1 0,-1 0 0,1 0 0,0 0 0,0 1 0,-1-1 0,1 0 0,0 0 0,0 0 0,0 2 1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04.6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7509 34 8776,'0'0'14457,"-1"-2"-14305,1 1 0,0-1 1,-1 1-1,1 0 0,-1-1 1,1 1-1,-1 0 0,0-1 1,1 1-1,-1 0 0,0 0 1,0 0-1,0-1 0,-2 0 0,-108-8 1347,-162 7-1,142 5-1185,-620 7 584,386-8-837,-615-6 259,687 4 792,-336 42-1,117-15-667,208-7-443,38 0 0,166-17 0,-487 24 0,251-12 0,-74 9 0,284-5 0,-31 6 0,-220 4 0,219-27-8,-196 25 0,204-17 77,29-4-650,116-4-4665,12 0 1847,14-2-2269,-4-8-503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05.2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398 29 8648,'-2'-7'2114,"-8"-14"6205,8 21-8243,1 0 1,0 0 0,0 0 0,0 0 0,-1 0 0,1 0 0,0 0-1,0 0 1,-1 1 0,1-1 0,0 1 0,0-1 0,0 1 0,0-1 0,0 1-1,0-1 1,0 1 0,0 0 0,0 0 0,0-1 0,-2 3 0,-20 14 259,-200 132 4095,217-146-4417,0 0 0,0 1 0,0-1 0,0 1-1,0 1 1,1-1 0,0 1 0,0 0 0,0 0 0,1 0 0,-1 1 0,1 0 0,0 0 0,1 0 0,0 0 0,0 0 0,0 1 0,1 0-1,0-1 1,0 1 0,0 0 0,-1 13 0,0 4 8,-3 17 23,-1 53 0,7-93-62,0 0 0,0-1-1,1 1 1,-1-1 0,0 1-1,1-1 1,-1 1 0,0-1-1,1 1 1,-1-1 0,0 1-1,1-1 1,-1 1 0,1-1-1,-1 0 1,1 1 0,-1-1-1,1 0 1,-1 0 0,1 1-1,0-1 1,-1 0 0,1 0-1,-1 0 1,1 1 0,-1-1-1,1 0 1,0 0 0,0 0-1,25 1-145,-20-1 120,254 2-5124,-166-2 629,-20 0-2322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08.6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22 8584,'0'0'22987,"-5"-6"-22149,-13-10-519,17 19-283,11 15-33,18 21-3,2-2 0,1-2 0,2 0 0,60 48 0,-92-83-87,-1 1 0,1-1 0,-1 1 0,1-1 0,-1 1 0,1-1 0,0 0 0,-1 1 0,1-1 0,-1 0 0,1 0 0,0 1 0,-1-1 0,1 0 0,0 0 0,0 0 0,-1 0 0,1 0 0,0 0 0,-1 0-1,1 0 1,0 0 0,0 0 0,-1 0 0,1 0 0,0 0 0,-1-1 0,1 1 0,0 0 0,-1 0 0,1-1 0,-1 1 0,1-1 0,0 1 0,-1 0 0,1-1 0,-1 1 0,1-1 0,-1 1 0,1-1 0,-1 0 0,0 1 0,1-1 0,-1 1 0,1-2 0,11-36-8097,-10 30 6011,6-24-8098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09.0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365 1 15310,'0'0'5350,"0"11"-2393,-5 10-1850,0 1 1,0-1-1,-2 0 0,-1-1 1,-1 0-1,-18 32 0,-68 109-437,-90 172 59,183-329-721,0 2-118,-1-1 1,1 1-1,0-1 0,0 1 0,0 0 0,1-1 1,-1 11-1,2-15-118,0-1 0,0 0-1,0 1 1,0-1 0,0 0 0,1 0 0,-1 1 0,0-1 0,0 0 0,0 0 0,1 0-1,-1 1 1,0-1 0,0 0 0,1 0 0,-1 0 0,0 0 0,0 0 0,1 1 0,-1-1-1,0 0 1,1 0 0,-1 0 0,0 0 0,0 0 0,1 0 0,-1 0 0,0 0 0,1 0-1,-1 0 1,0 0 0,1 0 0,-1 0 0,0 0 0,0 0 0,1-1 0,-1 1 0,0 0-1,0 0 1,1 0 0,-1 0 0,0 0 0,0-1 0,1 1 0,-1 0 0,0 0 0,0 0-1,0-1 1,1 1 0,-1 0 0,0-1 0,17-16-13241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12.1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9577,'0'0'416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12.5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 0 14798,'0'0'10437,"-1"11"-8622,-7 36-255,-27 84 1,18-72-1565,17-57-23,-1-1-1,0 1 1,1-1 0,-1 1-1,1-1 1,0 1-1,0-1 1,-1 1 0,1-1-1,0 1 1,0-1-1,0 1 1,1-1-1,-1 1 1,0-1 0,1 1-1,0 2 1,0-4-90,-1 0 0,1 1 1,0-1-1,-1 0 0,1 0 1,0 0-1,-1 0 0,1 0 1,0 0-1,-1 0 0,1 0 1,0 0-1,-1-1 0,1 1 1,0 0-1,-1 0 0,1-1 0,-1 1 1,1 0-1,0-1 0,-1 1 1,1 0-1,-1-1 0,1 1 1,-1-1-1,1 0 0,41-41-7764,-16 11 610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12.8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244 1 10826,'0'0'11835,"-4"8"-10265,-29 58 870,16-35-1891,1 2 0,1 0 0,2 0 0,1 1-1,-12 60 1,23-82 627,2-4-4919,-3-19-7244,-2-6 3994</inkml:trace>
  <inkml:trace contextRef="#ctx0" brushRef="#br0" timeOffset="1">1 203 11691,'0'0'16784,"50"-11"-16464,-13 11-160,4 0-448,3-4-2466,-1-4-2019,-6-1-3138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13.2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177 1 18546,'0'0'10644,"-7"13"-9715,-137 329 1580,139-329-2695,0 0 0,1 1 0,1-1 0,0 1-1,1 0 1,0 0 0,1 15 0,0-29-30,1 1 0,0 0 0,0 0 0,0-1 1,1 1-1,-1 0 0,0 0 0,0 0 0,0-1 0,1 1 1,-1 0-1,0 0 0,0-1 0,1 1 0,-1 0 0,1-1 0,-1 1 1,1-1-1,-1 1 0,1 0 0,-1-1 0,1 1 0,0-1 1,-1 1-1,1-1 0,-1 0 0,1 1 0,0-1 0,0 0 1,-1 1-1,1-1 0,0 0 0,0 0 0,-1 1 0,1-1 1,0 0-1,0 0 0,-1 0 0,1 0 0,0 0 0,0 0 0,0-1 1,1 1-1,10 0-6788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13.5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 0 16976,'0'0'14835,"-2"11"-13996,-32 117-722,33-127-117,1 0 0,-1 0 0,1 0 0,0 0 0,-1 1 0,1-1 0,0 0 0,0 0 0,0 1 0,-1-1 0,1 0 0,1 1 0,-1-1 0,0 0 0,0 0 0,0 1 0,1-1 0,-1 0 0,0 0 0,1 0 0,-1 1 0,1-1 0,0 0 0,0 1 0,1-1 0,-1-1 0,0 0 0,0 1 0,0-1 0,1 0 0,-1 0 0,0 0 0,0 0 0,0 0 0,1 0 0,-1 0 0,0 0 0,0-1 0,1 1 0,-1 0 0,0-1 0,0 1 0,0-1 0,2 0 0,9-6 0,1 0 0,21-18 0,-34 25 0,20-17 0,0 0 0,-2-2 0,31-38 0,-52 88 0,-8-1 0,5-14 0,0 1 0,1-1 0,0 1 0,2 0 0,0 0 0,-1 33 0,4-48-88,0 0 1,0 0-1,0 0 0,0-1 0,1 1 1,-1 0-1,1 0 0,-1-1 0,1 1 1,0 0-1,0 0 0,-1-1 0,1 1 1,0-1-1,1 1 0,-1-1 0,0 1 1,0-1-1,1 0 0,-1 0 0,0 1 1,1-1-1,-1 0 0,1 0 0,0 0 1,-1-1-1,1 1 0,0 0 0,-1-1 1,1 1-1,0-1 0,0 1 1,0-1-1,0 0 0,-1 0 0,1 0 1,0 0-1,3 0 0,22 0-6644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6:18.2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304 72 8712,'0'0'9882,"7"-8"-6444,23-27-465,-22 17 1384,-15 10-2331,-22 6-1249,24 2-586,-11 1-171,0 2 1,-1 0 0,2 1-1,-1 0 1,0 1-1,1 1 1,0 0-1,0 1 1,1 1-1,0 0 1,0 1 0,1 1-1,0 0 1,0 1-1,1 0 1,1 0-1,0 2 1,1-1-1,-14 22 1,21-29-21,1-1 0,0 1 0,0-1 0,0 1 0,1 0 0,-1 0 0,1 0 0,0 0 0,1 0 0,-1 0 0,1 0 0,0 0 0,0 0 0,1 0 0,-1 0 0,3 9 0,-1-10 0,0 0 0,0 0 0,0-1 0,1 1 0,-1-1 0,1 1 0,0-1 0,0 0 0,0 0 0,0 0 0,0 0 0,1-1 0,-1 1 0,1-1 0,0 0 0,0 0 0,0 0 0,0 0 0,7 1 0,7 2-745,1 0-1,1-2 1,25 3-1,-30-5-470,1 0 1,-1-1-1,1-1 1,-1 0-1,1-1 0,-1-1 1,0 0-1,19-7 0,0-7-11062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6:18.5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109 0 14734,'0'0'12203,"-57"58"-10024,42-31-770,0 1-704,5 3-353,1-5-288,6-3-96,3-4-288,3-6-417,12-6-224,7-7-384,4-2-1026,7-16-1280,3-7-1346,-1-7-3555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6:56:18.9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320 0 15214,'0'0'4997,"-51"51"-2306,23-16-513,0 5-32,4 0-673,7-2-704,7-4-481,7-9-224,3-5-160,6-9 0,9-9-641,2-2-896,-1-8-1634,-1-14-2018,-7-8-3492</inkml:trace>
  <inkml:trace contextRef="#ctx0" brushRef="#br0" timeOffset="1">67 86 11371,'0'0'10153,"-60"30"-6245,54-21-1153,6-3-1282,9 0-768,19-1 256,13-2 128,9-1-737,3-2-352,4 0 0,-5 0-545,-7 0-4035,-5-12-6246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39.5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399 155 8200,'0'0'4778,"9"-10"-1223,3-1-2991,36-42 4762,-44 49-4554,-1-1 0,0 1 0,-1-1 0,1 1 0,-1-1-1,1 0 1,-2 0 0,1 0 0,0 0 0,-1-1 0,0 1 0,0-7-1,-1 11-759,-1 0-1,0 0 1,0 0-1,0 1 0,0-1 1,0 0-1,0 0 1,0 1-1,-1-1 0,1 1 1,0-1-1,0 1 1,0-1-1,-1 1 1,1 0-1,0-1 0,0 1 1,-1 0-1,1 0 1,0 0-1,-1 0 0,1 0 1,0 0-1,0 1 1,-1-1-1,1 0 0,-1 1 1,-5-1-22,-7 1 10,-1 1 0,1 1 0,-1 0 0,1 1 0,0 0 0,-26 12 0,14-3 0,1 1 0,-39 26 0,60-37 0,0 0 0,0 0 0,1 1 0,-1-1 0,1 1 0,0-1 0,0 1 0,0 0 0,1 0 0,-1 0 0,-3 8 0,6-10 0,0 0 0,0-1 0,-1 1 0,1-1 0,0 1 0,0 0 0,0-1 0,1 1 0,-1-1 0,0 1 0,1-1 0,-1 1 0,1-1 0,-1 1 0,1-1 0,0 1 0,-1-1 0,1 0 0,0 1 0,0-1 0,0 0 0,0 0 0,0 1 0,1-1 0,-1 0 0,0 0 0,0 0 0,1-1 0,-1 1 0,0 0 0,1 0 0,-1-1 0,1 1 0,-1-1 0,1 1 0,0-1 0,-1 0 0,1 1 0,1-1 0,77 15 0,-65-14 0,0 1 0,-1 1 0,0 0 0,1 1 0,-1 1 0,0 0 0,14 8 0,-25-12 0,-1 0 0,0 1 0,0-1 0,0 1 0,0-1 0,0 1 0,0 0 0,0 0 0,0 0 0,-1 0 0,1 0 0,-1 0 0,0 1 0,0-1 0,1 0 0,-1 1 0,-1-1 0,1 1 0,0-1 0,0 5 0,-1-3 0,0 0 0,0-1 0,-1 1 0,0 0 0,0 0 0,0 0 0,0-1 0,0 1 0,-1 0 0,1-1 0,-1 1 0,-3 4 0,-3 2 0,1 1 0,-2-2 0,0 1 0,0-1 0,-1 0 0,0-1 0,-13 9 0,2-4 0,-1-1 0,-1-1 0,0-1 0,0-1 0,-26 6 0,32-11 0,0 0 0,-1-1 0,0-1 0,1-1 0,-1 0 0,0-1 0,-33-5 0,50 5-51,0 0 0,1 0 1,-1 0-1,1 0 0,-1 0 0,0-1 1,1 1-1,-1 0 0,1-1 0,-1 1 0,1 0 1,-1-1-1,1 1 0,-1 0 0,1-1 0,-1 1 1,1-1-1,0 1 0,-1-1 0,1 1 1,0-1-1,-1 1 0,1-1 0,0 1 0,0-1 1,-1 0-1,1 1 0,0-1 0,0 1 0,0-1 1,0 0-1,0 1 0,0-1 0,0 1 1,0-1-1,0 0 0,0 1 0,0-2 0,11-21-5228,1 5-2067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39.9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260 1 20916,'0'0'1767,"-10"14"144,-10 22-610,2 0 0,1 1 1,-16 49-1,-107 363 375,135-433-1830,-10 38-401,15-52 232,-1 0-1,1 0 1,0 0-1,0 1 1,0-1-1,0 0 1,0 1-1,1-1 1,-1 0-1,1 0 1,0 3-1,1-5 41,-1 0-1,0 0 1,0 0-1,1 0 1,-1-1-1,0 1 1,0 0-1,0-1 1,0 1-1,0-1 1,1 1-1,-1-1 1,0 0-1,0 0 1,0 1-1,0-1 1,-1 0-1,3-1 1,17-25-3481,0-11-2631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40.3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43 19410,'0'0'2285,"11"-1"-811,56-3 380,125 8 0,-38 1-1580,-148-5-243,211-6-1223,-176 3 907,0-3 0,0-1 0,48-15 0,-88 21 318,-1 1-1,1 0 0,-1 0 1,1 0-1,-1-1 1,1 1-1,-1 0 1,1 0-1,-1 0 1,1 0-1,-1 0 0,1 0 1,-1 0-1,1 0 1,-1 0-1,1 0 1,-1 0-1,1 0 0,-1 0 1,1 1-1,-1-1 1,1 0-1,-1 0 1,0 0-1,1 1 0,-1-1 1,1 0-1,-1 1 1,0-1-1,1 0 1,-1 1-1,1-1 1,-1 0-1,0 1 0,0-1 1,1 1-1,-1-1 1,0 1-1,0-1 1,1 1-1,-1-1 0,0 1 1,0-1-1,0 1 1,0-1-1,0 1 1,0-1-1,0 1 0,0-1 1,0 1-1,0-1 1,0 1-1,0-1 1,0 1-1,0-1 1,-1 1-1,1-1 0,0 1 1,-13 39-147,9-31 460,-28 89 1551,3 1 1,-17 122-1,11 64-2859,29-254-3834,6-30 4251,-1 0-1,0 0 1,0 0 0,0 0-1,0 0 1,0 0-1,0 0 1,0 0 0,0 0-1,0 0 1,0-1-1,0 1 1,-1 0 0,1-1-1,0 1 1,-1-1-1,1 0 1,0 1 0,-1-1-1,1 0 1,-2 0-1,-20 2-11759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40.6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101 108 15118,'0'0'1089,"-75"19"929,56-13-480,12-1 416,7-1-417,16-3-320,22-1 481,16-1 864,23-14-608,16-4-449,14-3-928,4-2-577,4 6 0,-4 5 0,-10 2-609,-17 0-5284,-14 3-3268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53.9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 3512 8968,'0'0'7154,"-9"6"-5275,-31 19-582,27-22 781,14-12-1635,10-10-439,314-394 584,439-680-7,-339 541-372,-82 112-104,-89 111 836,108-181 2716,-341 477-3479,-10 13-6,1 1 1,1 1-1,1 0 0,0 1 0,26-25 1,-38 41 711,1-11-22973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54.3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83 144 17392,'-9'0'1469,"-29"0"532,3 0 4971,51-3-6368,15-7-254,-2-2 0,1-1 1,44-27-1,43-18-161,-116 57-192,0 0 0,1 0 1,-1 0-1,0 1 0,1-1 0,-1 1 0,1-1 0,-1 1 0,1-1 0,-1 1 0,1 0 0,-1 0 0,1-1 0,0 1 0,-1 0 0,1 1 0,-1-1 0,1 0 0,-1 0 0,1 1 0,-1-1 0,1 1 0,-1-1 0,1 1 0,-1 0 0,1-1 0,-1 1 0,0 0 0,0 0 0,1 0 0,1 2 0,-2 1 15,1 0-1,0 1 0,-1-1 0,0 1 0,0 0 0,-1-1 0,1 1 0,-1-1 0,0 9 0,-5 156 1174,0 13-1387,9-148-1909,3-15-2195,2-8-3072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55.1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0 16688,'0'0'12716,"-2"12"-12278,-6 33-513,-22 129 964,21-56-5419,9-134-5698,0-6 3395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55.5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0 112 12524,'0'0'12620,"66"-26"-10987,-12 17-416,8-1-576,7-3-513,1 0-96,-3 0-1057,-10 0-2146,-9-1-3939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56.3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14734,'0'0'15278,"40"74"-15182,-40-42 1,0-6-65,0-3-353,0-3-191,5-9-930,3-10-1440,1-1-834,2-11-288,2-15-3523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1:56.7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0 14798,'0'0'2274,"-19"58"-448,11-24-513,3-1-384,4-2-96,1-6-321,0-4-416,1-6-992,6-8-1507,1-7 449,-6 0-1217,-2-12-2754</inkml:trace>
  <inkml:trace contextRef="#ctx0" brushRef="#br0" timeOffset="1">0 85 9929,'0'0'12845,"48"0"-11404,-18 0-1025,2 0-544,-1-9-3427,1-1-8008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21.5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3479 33 6438,'0'0'13437,"-1"-5"-13117,1 4-284,0 0 1,0-1-1,-1 1 0,1 0 0,0 0 1,-1 0-1,1 0 0,-1-1 0,0 1 0,1 0 1,-1 0-1,0 0 0,0 0 0,1 0 1,-1 0-1,0 0 0,0 1 0,0-1 1,0 0-1,0 0 0,0 1 0,0-1 1,0 1-1,-1-1 0,1 1 0,0-1 0,-3 0 1,-1 0 85,-1 1 1,1-1 0,-1 1 0,0 0-1,1 1 1,-12 1 0,-206 55 2567,165-40-2353,-36 14 643,-162 77-1,-80 70-212,189-98-221,36-18-331,2 5-1,3 4 1,3 5 0,-154 148-1,65 4-133,39-42-28,64-82-38,3 3 0,6 4-1,4 3 1,-103 211 0,-69 150 167,100-196-107,51-63 14,25-51 14,26-56 240,4 2 1,-31 140-1,53-185-647,21-76-5950,-2-12 1780,0 1-728,0-12-5240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21.9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 1 14446,'-6'13'393,"1"0"1,0 1 0,1-1 0,1 1 0,0 0-1,1 0 1,0 0 0,1 1 0,1-1-1,0 0 1,1 1 0,0-1 0,1 0-1,1 0 1,0 0 0,1 0 0,1-1 0,0 0-1,1 1 1,8 12 0,9 25 465,-1 1 1,-3 0-1,24 103 1,-42-148-720,1 0 1,0 1-1,1-2 0,-1 1 1,6 9-1,-8-15-107,1-1-1,-1 1 0,1 0 0,-1 0 1,1 0-1,0-1 0,-1 1 0,1 0 1,0 0-1,0-1 0,-1 1 0,1-1 1,0 1-1,0-1 0,0 1 0,0-1 1,0 1-1,0-1 0,0 0 0,0 1 1,0-1-1,0 0 0,0 0 1,0 0-1,0 0 0,0 0 0,0 0 1,0 0-1,0 0 0,0 0 0,0-1 1,0 1-1,0 0 0,-1-1 0,1 1 1,0 0-1,0-1 0,0 1 0,0-1 1,0 0-1,0 1 0,-1-1 0,1 0 1,0 1-1,-1-1 0,1 0 0,0 0 1,-1 1-1,1-1 0,0-2 0,16-19 692,-1 0 0,21-42 0,6-8-429,29-25-373,-19 27-2082,-5-4-4507,-14 9-3492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44.3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2981 36 6951,'0'0'12892,"0"-6"-11349,0 4-1466,0 1 1,0 0-1,0 0 1,0 0 0,0-1-1,0 1 1,0 0 0,0 0-1,-1 0 1,1 0 0,0-1-1,-1 1 1,1 0 0,-1 0-1,1 0 1,-1 0 0,0 0-1,1 0 1,-1 0-1,0 0 1,0 0 0,0 1-1,0-1 1,-1-1 0,0 1-36,-1 1 0,1 0 0,0 0 0,-1 0 1,1 0-1,0 0 0,0 0 0,-1 0 0,1 1 1,0-1-1,0 1 0,-1-1 0,1 1 0,0 0 1,0 0-1,-4 3 0,-71 39 257,2 4 0,-105 85 0,81-57 438,-641 560 715,725-621-1434,-439 445 727,288-273-639,-218 271 242,249-268 291,10 6-1,-153 319 1,169-305-473,54-109-97,50-91-1193,-16 35 2675,16-32-6198,5-4-6230,-4-16 6719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44.6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 0 15246,'0'0'1084,"-3"12"-6,-30 204 2546,1-3 1294,30-203-4564,-2 7 68,0 0 0,2 0 1,0 0-1,0 0 0,2 0 0,2 32 1,-2-47-418,1-1 0,-1 0 0,0 0 0,1 0 0,-1 0 0,1 0 0,-1 0 0,1 0 0,-1 0 0,1 0 0,0 0 0,0 0 0,-1 0 0,1-1 0,0 1 0,0 0 0,0 0 0,0-1 0,0 1 0,0 0 0,0-1 0,0 1 0,0-1 0,0 0 0,0 1 0,0-1 0,0 0 0,1 0 0,-1 1 0,0-1 0,0 0 0,0 0 0,0 0 0,0 0 0,1-1 1,-1 1-1,0 0 0,0 0 0,0-1 0,0 1 0,0-1 0,0 1 0,0-1 0,2 0 0,45-28 794,-3-4-603,97-78-2410,-125 95-786,-1 0-1,-1-1 1,15-21 0,-6-2-10031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45.1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4 12780,'0'0'17328,"-2"9"-17301,2-7-33,-1 1 9,0 1-1,0-1 0,1 1 0,-1-1 0,1 1 0,0-1 0,0 1 0,0-1 0,1 4 1,0-5-14,0 0 1,0-1 0,-1 1-1,1-1 1,0 1 0,0-1 0,0 1-1,1-1 1,-1 0 0,0 0 0,0 1-1,1-1 1,-1 0 0,1 0-1,-1 0 1,1 0 0,-1-1 0,1 1-1,0 0 1,-1-1 0,1 1 0,0-1-1,-1 1 1,1-1 0,0 0-1,0 0 1,3 0 0,1 1-487,0-1 0,1 0 0,-1 0 1,0-1-1,1 1 0,-1-1 0,0-1 0,1 1 1,-1-1-1,0 0 0,8-4 0,-8 2-885,-1 1 0,1-1 0,-1 0 0,0 0 0,0-1 0,8-9 0,9-14-9610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45.5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82 1 15951,'0'0'2530,"-38"51"33,22-15-737,4 3-481,1 5-160,7 1-480,4-2-577,0-2-64,0-3-32,0-5 0,0-5-160,2-4-225,-1-5-319,3-3-641,1-5-962,-2-6-1056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45.8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1 13773,'0'0'10757,"-1"9"-10490,-10 103 656,-3 64-682,14-176-279,0 0 1,0 1-1,0-1 1,0 0-1,0 1 1,-1-1-1,1 0 1,0 1-1,0-1 1,0 0-1,0 1 1,0-1 0,0 0-1,0 1 1,1-1-1,-1 0 1,0 1-1,0-1 1,0 0-1,0 1 1,0-1-1,0 0 1,1 1-1,-1-1 1,0 0 0,0 0-1,0 1 1,1-1-1,-1 0 1,0 0-1,0 1 1,1-1-1,-1 0 1,0 0-1,0 0 1,1 1-1,-1-1 1,0 0 0,1 0-1,-1 0 1,0 0-1,1 0 1,-1 0-1,0 0 1,1 0-1,-1 0 1,0 0-1,1 0 1,-1 0-1,0 0 1,1 0 0,-1 0-1,0 0 1,1 0-1,-1 0 1,0 0-1,1-1 1,-1 1-1,0 0 1,1 0-1,-1 0 1,0-1-1,0 1 1,1 0 0,-1 0-1,0 0 1,0-1-1,1 1 1,16-20-1900,-7 3-146,-1-2 0,0 1 0,-2-1 0,6-21 0,-2-5-3368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46.2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136 0 5605,'0'0'11916,"-12"67"-10988,11-44-287,1-1-353,0-1-224,0-2-32,2-2-320,3 2-609,-2-2-480,0-2-929,-3-3-1153,0-5 127</inkml:trace>
  <inkml:trace contextRef="#ctx0" brushRef="#br0" timeOffset="1">0 154 14446,'0'0'7559,"42"-31"-7207,-19 12 0,3 3-127,2 1-161,-1 5-96,2 3-513,-4 1-2209,-5-3-2339,-4 5-5125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46.5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15535,'0'0'7489,"8"11"-7243,1 2-216,-2 0-1,1 1 1,-2-1 0,0 2-1,0-1 1,-1 1 0,-1-1-1,3 17 1,-5 33-442,-2-51-232,0 1 1,1-1-1,0 1 0,7 25 1,-8-38 467,0-1 0,0 1 1,0-1-1,0 1 1,0-1-1,0 0 0,1 1 1,-1-1-1,0 1 0,0-1 1,0 1-1,1-1 0,-1 0 1,0 1-1,1-1 0,-1 0 1,0 1-1,1-1 0,-1 0 1,0 1-1,1-1 0,-1 0 1,0 0-1,1 1 0,-1-1 1,1 0-1,-1 0 0,1 0 1,-1 1-1,1-1 0,0 0 1,4 0-4534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6:46.8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116 0 15631,'0'0'8269,"-9"7"-7233,3-2-958,-54 46 1209,56-48-1225,1 0 0,-1 1 0,1 0 0,0 0 0,0 0 0,0 0 0,0 1 0,1-1 0,-1 1 0,1-1 0,0 1 0,1 0 0,-1 0 0,0 6 0,5-11-68,1 0-1,-1 0 1,1 0-1,-1 0 0,1-1 1,-1 1-1,1-1 1,4-2-1,49-20 272,-43 16-275,0 0 0,0 2 1,0 0-1,1 0 0,0 1 1,0 1-1,28-2 0,-42 5 6,0 0 1,0 0-1,0 0 0,0 0 0,0 0 1,0 0-1,0 0 0,0 0 0,0 1 0,0-1 1,0 0-1,0 1 0,0-1 0,0 1 1,0-1-1,0 1 0,0-1 0,-1 1 1,1 0-1,0-1 0,0 1 0,-1 0 0,1 0 1,0 0-1,-1-1 0,1 1 0,-1 0 1,1 1-1,0 1 45,-1-1 1,1 1-1,-1-1 1,0 1 0,0-1-1,0 1 1,0-1-1,0 1 1,-1-1-1,1 1 1,-2 3-1,-1 2 253,1 0 0,-2 0-1,1 0 1,-2 0 0,1-1-1,-6 9 1,-6 3 613,-37 33 0,47-47-792,-1 0 0,1 0 0,-1 0 0,0-1-1,-1 0 1,1 0 0,-1 0 0,1-1 0,-15 3 0,21-5-149,1-1 1,-1 0-1,1 0 1,-1 0-1,1 0 1,-1 0-1,1 0 1,0 0-1,-1 0 0,1 0 1,-1 0-1,1 0 1,-1 0-1,1 0 1,-1-1-1,1 1 0,0 0 1,-1 0-1,1 0 1,-1-1-1,1 1 1,0 0-1,-1 0 0,1-1 1,0 1-1,-1 0 1,1-1-1,0 1 1,0 0-1,-1-1 1,1 1-1,0-1 0,0 1 1,-1 0-1,1-1 1,0 1-1,0-1 1,0 1-1,0-1 0,0 1 1,0-1-1,0 1 1,0 0-1,0-1 1,0 1-1,0-1 1,0 1-1,0-1 0,0 1 1,0-1-1,0 1 1,1 0-1,-1-1 1,10-26-5351,6 2-2763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7:17.4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10378,'5'8'3977,"98"135"1860,84 69-4495,-122-141-893,329 332 2975,84 95-1936,-162-182 249,-124-135-880,-23-17 197,134 142-287,-32-40-565,-163-167-186,98 117 1,-159-163 168,3-2 0,68 54 0,-99-87-159,-1 1 1,-1 1-1,0 1 1,15 24-1,-18-23-260,1-2-1,1 0 0,1-1 0,22 21 1,-36-37-502,-26-2-13059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7:18.0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60 534 14926,'-3'11'1550,"0"-1"0,1 0 0,0 0 0,0 1 0,0 19 0,4-28 1414,3-10-1815,2-14-196,-3-26-435,-2-1 0,-3 0 0,-10-83 0,-40-142 885,51 272-1403,-2-26 0,2 28 0,0 0 0,0-1 0,0 1 0,0 0 0,0 0 0,1-1 0,-1 1 0,0 0 0,0-1 0,0 1 0,0 0 0,1 0 0,-1-1 0,0 1 0,0 0 0,1 0 0,-1 0 0,0-1 0,0 1 0,1 0 0,-1 0 0,0 0 0,1 0 0,-1 0 0,0-1 0,1 1 0,-1 0 0,0 0 0,1 0 0,-1 0 0,0 0 0,1 0 0,-1 0 0,0 0 0,1 0 0,-1 0 0,1 1 0,4 1 0,0 1 0,0 0 0,0 0 0,0 0 0,-1 0 0,8 7 0,63 56 0,159 122 0,-226-183-311,1-1-1,-1 1 1,1-1 0,0-1 0,0 1-1,1-2 1,13 4 0,-17-5-239,0-1 0,0 1-1,0-1 1,0 0 0,0 0 0,0 0 0,0-1 0,0 0 0,0 0 0,0-1 0,0 0 0,9-4 0,4-6-11013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7:18.9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1986,'0'0'27258,"6"27"-24781,22 163-1887,-17-108-3142,-4-26-1828,-8-65-3905,-1-12 704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7:19.2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1 194 13453,'0'0'14349,"51"-12"-12683,-7 0-737,5-7-609,3-7-192,3-3-160,0-2-833,-9 5-928,-8 5-1891,-14 4-3234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7:19.7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22 202 6150,'0'0'2781,"-2"-11"-2044,-6-68 262,5 39 1870,-1 2 3555,3 87 3277,-1-35-9671,1-1-1,0 0 1,1 0-1,1 0 1,0 0-1,0 1 1,2-1-1,-1 0 1,2-1-1,5 16 1,-8-27-26,-1 0 0,1 1 0,-1-1 0,1 0 0,0 0 0,-1 0 0,1 0 0,0 0 0,0 0 0,0 0 0,0 0 0,0 0 0,0 0 0,0 0 0,0 0 0,1-1 0,-1 1 0,0 0 0,0-1 0,1 1 0,-1-1 0,0 0 0,0 1 0,1-1 0,-1 0 0,3 0 0,-2 0 18,0-1 0,0 0 0,0 0 0,0 0 0,0 0 1,0 0-1,0 0 0,0-1 0,-1 1 0,1-1 0,0 1 0,-1-1 0,1 0 0,1-3 0,4-5 73,0-2 0,-1 1-1,0-1 1,5-16 0,-3 4 160,-2 0 0,-1 0 0,-1 0 0,3-48 0,-7 112-175,7 57 0,10-28-1345,-14-61 354,0 0 0,1 0 0,0 0 0,0-1 0,10 12 0,1-4-6563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1:26.0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9737,'0'0'10202,"9"10"-9081,30 25 338,1-1 0,2-3 0,54 32 0,3 3-553,505 319 2465,-223-150-1777,254 248-1594,-616-468 0,522 489 0,-16 56 0,-375-376 0,231 377 0,-254-376 0,-19-30 0,-107-155-118,-1 0 0,1 1 1,-1-1-1,0 0 0,1 1 0,-1-1 1,0 1-1,1-1 0,-1 1 0,0-1 1,0 1-1,0-1 0,1 1 0,-1-1 0,0 1 1,0-1-1,0 1 0,0-1 0,0 1 1,0-1-1,0 1 0,0-1 0,0 1 1,0-1-1,0 1 0,0-1 0,0 1 0,0-1 1,-1 1-1,1 0 0,-17 1-7524,15-2 6972,-18 0-8731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1:26.3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1 212 13741,'0'0'8563,"5"10"-7442,0-1-830,1 0 0,0-1 1,0 1-1,1-1 0,0 0 0,1-1 0,0 0 1,13 10-1,33 21 1037,-30-20-672,1 0 0,0-2 0,1-1 0,1-1 0,37 14 0,-61-27-642,0 0 0,0 0 0,0-1 0,0 1 0,1-1 1,-1 1-1,0-1 0,0 0 0,1 0 0,-1-1 0,0 1 1,0-1-1,1 1 0,-1-1 0,0 0 0,0 0 0,0-1 1,0 1-1,0-1 0,-1 1 0,1-1 0,0 0 0,-1 0 1,1 0-1,-1 0 0,1 0 0,-1-1 0,0 1 0,0-1 1,0 0-1,0 1 0,-1-1 0,1 0 0,-1 0 0,0 0 1,2-4-1,3-12 42,-1-1 0,0 0 0,-2 0 0,3-35 0,-4 33 31,8-99-1028,-7 40-6996,-3 38-4720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1:27.2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0 219 21652,'0'0'1965,"3"-10"-657,2-5-836,1 1 1,1 0-1,0 0 1,1 1-1,0 0 1,1 0-1,0 1 0,1 0 1,0 1-1,1 0 1,14-11-1,-23 21-433,2-4 18,0 1 0,0 1-1,1-1 1,0 1 0,-1-1 0,1 1-1,0 1 1,0-1 0,1 1 0,-1 0-1,1 0 1,-1 0 0,1 1 0,-1-1-1,1 2 1,6-1 0,-11 1-55,0 1-1,1-1 1,-1 1 0,0-1 0,0 1 0,0 0-1,1 0 1,-1 0 0,0 0 0,0 0 0,0 0-1,0 0 1,-1 0 0,1 0 0,0 0 0,0 0-1,-1 1 1,1-1 0,0 0 0,-1 1 0,1-1-1,-1 0 1,0 1 0,0-1 0,1 0 0,-1 1-1,0 2 1,0 45 293,-1-40-192,-3 24-11,-1 0-1,-2 0 1,-2-1 0,-16 43-1,14-46-47,1 0 0,2 0 0,0 1-1,3 0 1,-5 49 0,10-78-44,0 0 0,0 0 0,0 0 0,0 0 0,1 0 0,-1 0 0,0 0 0,0 0 0,1 0 0,-1 0 0,0 0 0,1 0 0,-1 0 0,1 0 0,-1 0 0,1-1 0,0 1 0,-1 0 0,1 0 0,0 0 0,-1-1 0,1 1 0,0 0 0,0-1 0,0 1 0,0-1 0,0 1 0,1 0 0,1-1 0,0 1 0,0 0 0,0-1 0,0 0 0,0 0 0,0 0 0,0 0 0,0 0 0,6-2 0,3-1 0,0-1 0,0 0 0,21-11 0,-2 0-478,-18 10-486,-1-1 0,0-1 0,0 0-1,0 0 1,-1-1 0,0-1 0,-1 0 0,11-11 0,-15 8-8106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1:27.6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0 184 20115,'0'0'6919,"54"-43"-6279,-11 16-352,3 0-191,3 0-97,-3 3-2531,-7 4-2914,-7 5-4228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1:27.9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23 15022,'-1'9'5248,"-13"112"3437,14-120-8675,0 0-1,0 0 0,0 0 0,0 0 1,0 0-1,0 0 0,0 0 0,1 0 1,-1 0-1,0 0 0,0 0 1,1 0-1,-1 0 0,1 0 0,-1 0 1,1 0-1,-1 0 0,1 0 0,-1 0 1,1 0-1,0-1 0,-1 1 0,1 0 1,0-1-1,0 1 0,0 0 0,0-1 1,1 1-1,0 0-3,0-1-1,0 0 1,0 0 0,0 0 0,0 0-1,0 0 1,0 0 0,0-1-1,0 1 1,-1 0 0,1-1 0,0 0-1,3-1 1,3-2-5,0 0-1,0-1 1,0 0 0,-1 0-1,11-10 1,88-115-1443,-106 130 1452,1-1 0,-1 1 0,0 0 0,0-1-1,1 1 1,-1 0 0,0-1 0,0 1 0,1 0-1,-1-1 1,1 1 0,-1 0 0,0 0 0,1-1-1,-1 1 1,0 0 0,1 0 0,-1 0 0,1-1-1,-1 1 1,1 0 0,-1 0 0,1 0 0,-1 0 0,0 0-1,1 0 1,-1 0 0,1 0 0,-1 0 0,1 0-1,-1 0 1,1 0 0,-1 0 0,1 1 0,7 15 672,-1 36 1063,-7-43-1291,3 29 623,-1-5-736,10 50 0,-10-75-362,-1-1 0,2 0-1,-1 1 1,1-1 0,0 0 0,0 0 0,1-1 0,-1 1-1,2-1 1,-1 0 0,1 0 0,6 7 0,11-2-1997,-8-11-2904,0-4-6395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2:38.5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32 6919,'0'0'12267,"5"2"-11418,2-1-371,1-1 1,-1 1-1,0-1 0,1-1 1,-1 1-1,13-4 0,31-1 1075,-14 5-988,12 1 101,1-2-1,77-13 1,-76 8-134,0 2 0,0 3 0,0 1 0,75 11 0,50 1 139,-127-11-545,1 3-1,-1 3 1,91 22-1,136 69 323,-256-90-437,387 169 541,-314-131-411,-1 5 1,105 78 0,139 89-142,-194-132 0,-24-4 0,-2 4 0,194 190 0,-222-184 0,-4 3 0,-4 3 0,-4 4 0,-5 4 0,80 157 0,-48-68 0,54 108 0,-115-212 0,42 135 0,-36-60 0,-7 2 0,-8 1 0,-8 1 0,8 324 0,-32-460-1148,-3 37-3891,-4-62-1225,-1-5-952,1-1-2457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2:38.9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0 15054,'-1'6'522,"0"1"0,1-1 0,-1 0-1,1 0 1,1 1 0,-1-1 0,1 0-1,0 0 1,1 0 0,-1 0 0,1 0-1,1 0 1,3 9 0,7 9-126,30 43-1,-12-20 718,83 171 1307,-83-155 237,-31-64-2624,0 1 0,0 0 0,0 0 1,0-1-1,0 1 0,0 0 0,0-1 0,0 1 1,0 0-1,0 0 0,0-1 0,0 1 0,1 0 1,-1 0-1,0-1 0,0 1 0,0 0 0,0 0 1,0-1-1,1 1 0,-1 0 0,0 0 0,0 0 1,1-1-1,-1 1 0,0 0 0,0 0 0,0 0 0,1 0 1,-1-1-1,0 1 0,1 0 0,-1 0 0,0 0 1,0 0-1,1 0 0,-1 0 0,0 0 0,0 0 1,1 0-1,-1 0 0,0 0 0,1 0 0,-1 0 1,0 0-1,0 0 0,1 0 0,-1 0 0,0 1 1,1-1-1,-1 0 0,0 0 0,0 0 0,0 0 1,1 0-1,-1 1 0,0-1 0,0 0 0,1 0 1,-1 0-1,0 1 0,0-1 0,0 0 0,0 0 1,0 1-1,1-1 0,7-34 819,-5 22-592,7-17-159,0 1 0,2 0 1,1 0-1,25-36 0,17-15-1007,4 1-4157,-55 73 4505,24-34-8192,-4 0-9155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2:43.1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287 54 13261,'0'0'3651,"8"-5"-480,-7 5-2825,31-16 1344,-11 1 1018,-13 0 4074,-41 12-5667,27 3-1072,-11 2-43,0 0 0,0 0 0,1 2 0,-1 0 0,1 1 0,-1 1 0,2 0 0,-1 1 0,1 1 0,0 0 0,0 1 0,1 1 0,0 0 0,1 1 0,0 0 0,1 1 0,0 1 0,-13 18 0,22-27 0,1 0 0,-1-1 0,1 1 0,0 0 0,0 0 0,1 1 0,-1-1 0,1 0 0,0 0 0,0 1 0,0-1 0,1 1 0,0-1 0,0 1 0,0-1 0,0 0 0,0 1 0,1-1 0,0 1 0,0-1 0,0 0 0,1 1 0,-1-1 0,1 0 0,0 0 0,0 0 0,1 0 0,-1-1 0,1 1 0,-1-1 0,1 1 0,0-1 0,1 0 0,-1 0 0,1 0 0,-1-1 0,1 1 0,0-1 0,0 0 0,8 4 0,3 0-380,1-1 0,1 0 1,-1-1-1,1-1 0,31 2 0,42-3-7548,-43-2-12294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2:44.1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157 37 7687,'0'0'13293,"8"-5"-10576,25-16-171,-33 21-2428,0 0 0,1 0 0,-1 0-1,0 0 1,0 0 0,0 0 0,1 0-1,-1 0 1,0 0 0,0-1-1,0 1 1,1 0 0,-1 0 0,0 0-1,0 0 1,0 0 0,0-1-1,1 1 1,-1 0 0,0 0 0,0 0-1,0 0 1,0-1 0,0 1-1,0 0 1,0 0 0,1 0 0,-1-1-1,0 1 1,0 0 0,0 0-1,0 0 1,0-1 0,0 1 0,0 0-1,0 0 1,0-1 0,0 1-1,0 0 1,0 0 0,0 0 0,0-1-1,-1 1 1,1 0 0,-12-4 1210,-20 4-1697,30 0 609,-6 1-235,0 0 0,0 1 0,0 0-1,0 0 1,1 1 0,-10 4 0,13-6-6,0 1 1,1 0-1,-1 0 1,0 0-1,1 1 1,-1-1-1,1 1 1,0 0-1,0 0 1,0 0-1,0 0 1,0 1-1,-2 4 1,4-7 0,1-1 0,0 1 0,0-1 0,0 1 0,0-1 0,0 1 0,0 0 0,0-1 0,1 1 0,-1-1 0,0 1 0,0-1 0,0 1 0,0-1 0,1 1 0,-1-1 0,0 0 0,0 1 0,1-1 0,-1 1 0,0-1 0,1 1 0,-1-1 0,1 0 0,-1 1 0,0-1 0,1 0 0,-1 0 0,1 1 0,-1-1 0,1 0 0,-1 0 0,1 1 0,-1-1 0,1 0 0,-1 0 0,1 0 0,0 0 0,25 6 0,-21-5 0,13 2 0,-2 0 0,0 1 0,0 0 0,-1 0 0,22 11 0,-34-14 0,0 1 0,0-1 0,-1 1 0,1-1 0,-1 1 0,1 0 0,-1 0 0,0 0 0,0 0 0,0 1 0,0-1 0,0 0 0,0 1 0,0 0 0,-1-1 0,1 1 0,-1 0 0,0 0 0,0 0 0,0-1 0,0 1 0,-1 0 0,1 0 0,-1 1 0,0-1 0,0 0 0,0 0 0,0 0 0,0 0 0,-1 3 0,-1-2 0,1-1 0,-1 1 0,0-1 0,0 1 0,0-1 0,-1 0 0,1 0 0,-1 0 0,0 0 0,0 0 0,0-1 0,0 1 0,0-1 0,0 0 0,-1 0 0,1 0 0,-1 0 0,1 0 0,-1-1 0,0 0 0,-4 1 0,-7 3 0,-1-1 0,0 0 0,-30 2 0,38-5 0,-42-2 0,49 1 0,0 0 0,-1 0 0,1 0 0,0-1 0,0 1 0,0-1 0,-1 1 0,1-1 0,0 1 0,0-1 0,0 1 0,0-1 0,0 0 0,0 0 0,0 1 0,0-1 0,0 0 0,0 0 0,0 0 0,0 0 0,1 0 0,-1 0 0,0-1 0,1 1 0,-1 0 0,1 0 0,0 0 0,-1 0 0,1-1 0,0 1 0,-1 0 0,1-1 0,0 0 0,0 1-75,1 0 0,-1-1 0,0 1 0,1 0 0,-1 0 0,1 0 0,0 0 0,-1 0 0,1 0 0,0 0 0,-1 0 0,1 0 0,0 0 0,0 1 0,0-1 0,0 0 0,0 0 0,0 1 0,0-1 0,0 1 1,0-1-1,2 0 0,31-12-4203,-20 9 1568,14-8-5202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2:44.5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 1 20371,'0'0'7111,"-23"67"-6022,13-37-512,2 0-289,6 4-128,-1-2-64,3-3-32,0-3-64,9-4-64,5-1-577,-1-7-928,-3-5-1090,0-5-1312,-2-4-2980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2:44.9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53 16047,'0'0'11627,"69"-32"-10762,-20 29-481,12 1-256,5 0-160,0-4-2466,-2-1-8168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3:03.6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92 15599,'0'0'14856,"3"9"-14476,26 90 534,-16-52-719,1-1 0,37 82 1,-50-126-186,0 0 0,0 0 0,0 0 0,0 0 0,1 0 0,-1 0 0,0 0 0,1 0 0,0 0 0,-1 0 0,1-1 0,0 1 0,0-1 0,0 1 0,0-1 0,0 0 0,0 0 0,0 0 0,0 0 0,0 0 0,1 0 0,-1-1 0,0 1 0,1-1 0,4 1 0,-4-2 1,1 0-1,-1 0 1,1-1 0,-1 1 0,1-1-1,-1 1 1,0-1 0,0 0 0,0-1-1,0 1 1,0 0 0,0-1 0,-1 0-1,1 1 1,3-7 0,32-44-11,-3-1 0,37-79 0,21-33 0,-87 158-3235,-1 2-7202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3:04.0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209 0 8104,'0'0'19463,"0"14"-17904,-2 15-1039,-1 0 0,-1 0 1,-2 0-1,-1-1 0,-1 0 0,-14 33 0,-122 254-1198,131-290 438,17-33-7352,1-8 3884,11-32-3319,4-3-5246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3:04.3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126 48 12332,'0'0'4794,"5"-8"-775,13-26-645,-11 29 1960,-4 15-3726,-2 21-1879,-1-27 754,-11 177 236,-1 0-835,15-156-879,3-14-1841,5-7-6172</inkml:trace>
  <inkml:trace contextRef="#ctx0" brushRef="#br0" timeOffset="1">45 295 12524,'0'0'11403,"-43"-54"-7688,42 51-352,4 3-3427,14 0-32,4 0 96,2 0-737,6 0-1569,-2 0-1794,-3 0-1985,-4-6-3460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3:04.7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 22549,'0'0'9449,"46"0"-17520,-29-2 2625,-3-3-2465</inkml:trace>
  <inkml:trace contextRef="#ctx0" brushRef="#br0" timeOffset="1">132 5 13132,'0'0'16592,"5"45"-16912,2-45-385,-1 0-896,0-5-1570,-2-3-1474,1-3-3683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3:05.1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21 10570,'0'0'4052,"8"-4"-1436,-4 2-2234,24-11 652,-27 13-988,0-1 1,0 1-1,0 0 0,0 0 1,0 0-1,0 0 0,0 0 1,0 0-1,0 0 0,0 0 1,0 0-1,0 1 0,0-1 1,0 0-1,0 1 0,0-1 1,0 0-1,0 1 0,0-1 1,0 1-1,-1 0 0,1-1 0,0 1 1,0 0-1,-1-1 0,1 1 1,0 0-1,-1 0 0,1 0 1,0 0-1,0 1 0,4 10 440,0 0 0,-1 0 0,-1 1-1,0 0 1,0-1 0,0 22 0,-1 85 1332,-2-73-1581,-21 245 1226,0 0-1041,21-289-545,0-1 0,0 1 0,0 0 0,1 0 0,-1 0 0,0 0 0,1 0 0,-1-1 0,1 1 0,0 0 0,-1 0 0,1-1 0,0 1 0,0 0 0,2 1 0,5-3-2404,0-18 375,-5 3 536,-1 0-1,-1 0 1,-1-23-1,0 32 1138,0-59-4021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3:05.5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1 355 10922,'9'-18'1062,"2"1"-1,0 0 1,1 0 0,18-18-1,-25 29-824,1 1-1,0 0 1,0 1-1,1 0 1,-1 0 0,1 0-1,0 0 1,0 1-1,0 0 1,0 1-1,0 0 1,1 0 0,-1 0-1,15 0 1,30 1 341,-1 3-1,74 11 1,37 2-37,-86-13-529,-1-3-1,1-4 1,87-17-1,-126 15-93,1-3 0,-1-1 0,-1-1-1,0-3 1,-1 0 0,-1-3-1,0 0 1,37-28 0,-51 29 371,-16 13-59,1 0 0,0 0 0,0 0 0,0 0 1,1 1-1,-1 0 0,11-4 0,-16 7-188,1 0 0,0 0 0,0 1 0,-1-1 1,1 0-1,0 0 0,-1 1 0,1-1 0,0 0 0,-1 1 0,1-1 0,0 0 1,-1 1-1,1-1 0,0 1 0,-1-1 0,1 1 0,-1-1 0,1 1 0,-1 0 1,1-1-1,-1 1 0,0 0 0,1-1 0,-1 1 0,0 0 0,0-1 0,1 1 1,-1 0-1,0 0 0,0-1 0,0 1 0,0 0 0,0 0 0,0-1 0,0 1 1,0 1-1,2 39 1001,-2-34-730,-1 305 2149,4 193 1397,13-366-4564,-8-91-130,1 67-1,-9-114 672,0 0 0,0 0 0,0 0 0,0 0 0,0 0-1,-1 0 1,1 0 0,0 0 0,-1 0 0,1 0 0,0 0-1,-1 0 1,1 0 0,-1 0 0,0 0 0,1 0 0,-1 0-1,0-1 1,1 1 0,-1 0 0,0 0 0,0-1 0,0 1 0,0-1-1,1 1 1,-1-1 0,0 1 0,0-1 0,0 1 0,0-1-1,0 0 1,-2 1 0,-38 0-6538,24-2 2956,-35 1-10396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3:05.8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125 123 13132,'-34'17'1671,"24"-12"-877,0-1 0,1 1-1,-1 1 1,1 0 0,0 0-1,0 0 1,1 1-1,-8 9 1,48-15 1069,24-12-353,0-2 0,54-22 1,10-2-138,8 5 324,261-31-1,-124 52-4910,-134 17-2125,-2 9-3444,-66-5-3688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3:23.0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8584,'0'0'10132,"5"11"-9160,13 24-214,2-2 0,2 0 0,45 53 0,293 377 2064,219 263-663,-202-258-1470,-96-129-530,-107-137 525,-79-86-212,107 167 1,-186-258-647,35 40 1,-20-29-3292,-26-28-938,-22-2-12467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3:23.3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0 225 20595,'0'0'1154,"8"12"-210,1 0-815,-1 0-1,2-1 0,0-1 0,0 0 0,1 0 0,0-1 0,0 0 0,1-1 1,16 9-1,79 34-50,-46-23 2472,91 58 0,-149-84-2391,8 5 160,-1-1 1,1 1-1,16 5 0,-25-11-317,-1 0 0,0 0 0,1-1 0,-1 1 0,0-1 0,1 1 0,-1-1 0,1 1 1,-1-1-1,1 0 0,-1 0 0,1 0 0,-1 0 0,1 0 0,-1 0 0,1 0 0,-1 0 0,1 0 0,-1-1 0,1 1 0,-1-1 0,0 1 0,1-1 0,-1 0 0,0 1 0,1-1 0,-1 0 0,0 0 1,0 0-1,1 0 0,-1 0 0,0 0 0,0 0 0,0 0 0,-1-1 0,1 1 0,0 0 0,1-3 0,1-7 12,-1 0 1,0 0-1,-1 0 0,0 0 1,0 0-1,-1 0 0,-2-15 1,-16-82 3,15 92-76,-13-67-622,-14-68-4795,15 84-1241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3:25.9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344 0 14221,'0'0'11878,"-11"1"-9593,3-1-2107,1 1 0,-1 0 0,0 1 0,1-1 0,0 1 0,-1 1 0,1-1 0,0 1 0,0 1 0,0-1 0,0 1 0,1 0-1,0 1 1,-8 7 0,-1 1-164,0 0 0,1 2 0,1 0 0,1 0 0,0 1 0,1 0 0,-17 35 0,28-50-26,-1 0 0,1 0-1,0 0 1,-1 1-1,1-1 1,0 0 0,0 0-1,0 0 1,0 0-1,0 1 1,0-1-1,0 0 1,0 0 0,1 0-1,-1 0 1,0 1-1,1-1 1,-1 0 0,1 0-1,-1 0 1,1 0-1,-1 0 1,1 0-1,0 0 1,0 0 0,-1 0-1,1-1 1,0 1-1,1 1 1,37 18 35,-34-19-27,0 1 0,0 0 0,0 0 1,-1 1-1,1-1 0,-1 1 0,0 0 0,6 5 0,-8-5 19,0-1 0,0 1 0,0 0 0,0 0 0,-1 0 1,1 0-1,-1 0 0,0 0 0,0 1 0,0-1 0,0 0 0,-1 1 0,1-1 0,-1 1 0,0-1 0,0 0 0,0 1 0,0-1 0,-2 7 0,0-4 48,0 1-1,0-1 0,-1 0 0,0-1 0,0 1 0,0 0 0,-1-1 1,0 0-1,0 0 0,-6 6 0,3-4 10,-1 0-1,0 0 1,0-1-1,0 1 1,-1-2-1,0 1 1,0-1-1,0-1 1,-1 0-1,0 0 1,0-1-1,0 0 1,-12 2-1,-7-9-489,29 4 386,0 0 0,-1-1 0,1 1 0,0 0 0,-1 0 0,1 0 0,0-1 0,0 1 0,-1 0 0,1-1 0,0 1-1,0 0 1,0 0 0,-1-1 0,1 1 0,0 0 0,0-1 0,0 1 0,0 0 0,0-1 0,0 1 0,0-1 0,0 1 0,0 0 0,0-1 0,0 1 0,0 0-1,0-1 1,0 1 0,0 0 0,0-1 0,0 1 0,0 0 0,0-1 0,1 1 0,-1-1 0,2-2-357,1 0 0,-1 0 0,1 1 0,0-1 0,-1 1 0,1 0 0,0-1 0,1 1 0,-1 1 0,6-4 0,21-9-6204,5-4-2808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3:26.2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72 1 6951,'0'0'23862,"-18"58"-22965,3-32-577,1 2-192,4-4-96,1-2 0,5-1-96,3-6-352,1-4-545,0-8-704,12-3-1090,8-2-1377,1-17-2434,3-8-7303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3:26.6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189 0 14830,'0'0'11371,"-38"65"-9417,21-31-289,1 2-223,3 0-706,5-5-576,6-4-192,2-4-256,0-5-961,5-6-513,3-6-192,-1-4-672,-4-2-865</inkml:trace>
  <inkml:trace contextRef="#ctx0" brushRef="#br0" timeOffset="1">1 194 13261,'0'0'14637,"63"-34"-13932,-25 27-545,1 0-160,1-4-2338,-3-4-5413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3:29.0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1033 57 3555,'0'0'3839,"0"-9"-775,0-26-342,-3 22 2047,-3 16-2715,-2 13-1435,-40 222 1435,7-32-915,-104 485 985,-8 20-1585,44-255 502,50-192 123,-110 297 0,-45 133-913,189-566-187,6 1-1,-4 203 1,18-226-52,-1 699 794,59-290-668,-5-112 12,-34-237-59,69 317 0,-56-393-90,52 117 0,-17-54 13,-28-60 25,174 435 285,-198-508-396,0 0 1,1 0 0,22 29 0,4-14-7673,-46-45-2600,5 8 8425,-10-10-6190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3:29.3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3 282 21588,'-1'5'260,"0"1"0,1 0 1,-1-1-1,1 1 0,1-1 0,-1 1 0,1-1 0,0 1 0,0-1 0,2 7 0,-1-9-241,1 1 0,-1-1 1,1 0-1,-1 0 0,1 0 0,0 0 1,0 0-1,0 0 0,0-1 1,1 1-1,-1-1 0,1 0 0,0 0 1,4 1-1,87 38-36,-62-28 912,0 1 1,-2 1 0,43 27 0,-73-40-830,1-1 1,0 1-1,-1-1 1,1 0-1,0 0 0,0 1 1,0-1-1,0-1 0,0 1 1,0 0-1,0 0 1,1-1-1,-1 0 0,0 1 1,0-1-1,0 0 0,1 0 1,-1 0-1,0 0 1,4-1-1,-4 0-60,0-1 0,0 1 0,-1-1 0,1 0 1,0 1-1,-1-1 0,0 0 0,1 0 0,-1 0 0,0 0 0,0 0 0,0 0 0,0-1 1,0 1-1,0 0 0,-1 0 0,1-1 0,-1 1 0,1-4 0,39-228-215,-17 79-5844,-10 57-1202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3:30.9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193 72 11531,'0'0'5546,"5"-9"-3138,2-3-1629,-4 8-337,0-1-1,-1 1 1,1-1 0,-1 0 0,0 0 0,-1 1 0,3-10 0,-8 10 4846,-8 7-3933,-9 7-1112,4 2-179,1 1 0,0 0 0,1 1 0,0 1 0,1 0 0,1 1 0,1 1 1,0 0-1,1 0 0,1 1 0,0 1 0,-11 32 0,20-50-67,0 0 1,1 1 0,-1-1-1,1 1 1,-1-1 0,1 1-1,0-1 1,-1 1 0,1-1-1,0 1 1,0-1 0,0 1-1,0-1 1,0 1 0,0 0-1,1-1 1,-1 1-1,0-1 1,1 0 0,-1 1-1,1-1 1,0 1 0,-1-1-1,1 0 1,0 1 0,0-1-1,0 0 1,0 0 0,0 1-1,0-1 1,0 0 0,2 1-1,2 0 19,0-1 0,0 0 0,0 0 1,0 0-1,0-1 0,0 0 0,0 0 0,7-1 0,30 3 8,-39-2-10,-1 0 1,0 1 0,0-1 0,0 1-1,0-1 1,-1 1 0,1 0 0,0-1-1,0 1 1,0 0 0,0 0 0,-1 1-1,1-1 1,-1 0 0,1 0 0,-1 1-1,1-1 1,-1 1 0,0 0 0,1-1-1,-1 1 1,0 0 0,0 0 0,0-1-1,-1 1 1,1 0 0,0 0 0,-1 0-1,1 0 1,-1 0 0,0 0 0,1 0-1,-1 0 1,0 0 0,0 0 0,-1 0-1,1 0 1,-1 3 0,0 1 26,-1-1 1,1 0 0,-1 0-1,0-1 1,-1 1 0,1 0-1,-1-1 1,0 1 0,0-1-1,0 0 1,-1 0 0,0 0-1,-7 6 1,-5-1-1783,-1 1 0,-26 9 0,24-9-5095,37-13-2245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3:31.4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190 1 20211,'0'0'10730,"-11"4"-10345,-6 4-105,0 0 0,-22 15 0,34-20-240,0 1 1,0-1-1,0 1 0,0 0 0,1 0 0,0 0 0,0 1 0,0 0 0,0-1 0,1 1 0,0 1 0,0-1 0,0 0 0,-2 8 0,5-13-40,0 0 0,1 1 0,-1-1 0,0 1 0,0-1 0,0 0 0,1 1 0,-1-1 0,0 0 0,1 1 0,-1-1 0,0 0 0,1 1 0,-1-1 0,0 0 0,1 0 0,-1 1 0,1-1 0,-1 0 0,0 0 0,1 0 0,-1 0 0,1 0 0,-1 1 0,0-1 0,1 0 0,-1 0 0,1 0 0,-1 0 0,1 0 0,-1 0 0,1 0 0,0-1 0,18 1 0,-18 0 0,34-2 0,-29 1 0,-1 0 0,0 1 0,1 0 0,-1 0 0,0 0 0,1 1 0,-1-1 0,9 3 0,-12-1 0,0-1 0,0 0 0,0 1 0,0-1 0,0 1 0,0 0 0,-1 0 0,1-1 0,-1 1 0,1 0 0,-1 0 0,0 1 0,0-1 0,0 0 0,0 0 0,0 1 0,0-1 0,0 0 0,-1 1 0,1-1 0,-1 0 0,0 1 0,0 4 0,1-2 0,-1 0 0,0-1 0,0 1 0,-1 0 0,1 0 0,-1-1 0,0 1 0,0 0 0,-1-1 0,1 1 0,-1-1 0,0 0 0,0 1 0,-1-1 0,1 0 0,-1 0 0,0 0 0,0-1 0,0 1 0,-1-1 0,1 0 0,-1 0 0,0 0 0,-5 4 0,2-3 0,1-1 0,-1 1 0,0-1 0,-1-1 0,1 1 0,0-1 0,-1-1 0,0 1 0,1-1 0,-1 0 0,0-1 0,1 0 0,-1 0 0,-13-2 0,20 2-70,1 0 1,-1 0-1,0 0 1,0 0-1,1 0 1,-1 0-1,0 0 1,0 0-1,1 0 1,-1-1-1,0 1 1,1 0-1,-1 0 1,0-1-1,1 1 0,-1 0 1,0-1-1,1 1 1,-1 0-1,1-1 1,-1 1-1,1-1 1,-1 1-1,1-1 1,-1 0-1,1 1 1,-1-1-1,1 1 0,0-1 1,-1 0-1,1 1 1,0-1-1,-1 0 1,1 1-1,0-1 1,0 0-1,0 0 1,0 1-1,0-1 1,0 0-1,0 0 1,0 1-1,0-1 0,0 0 1,0 1-1,0-1 1,0 0-1,1 0 1,1-2-502,-1 1 0,1-1 0,0 1-1,0 0 1,0-1 0,0 1 0,0 0 0,0 0 0,0 1 0,4-3 0,15-10-5531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3:31.7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22742,'0'0'8071,"0"72"-7334,0-38-417,0 3-256,0 0-32,3 0 0,3-3 0,2-2-32,1-4-32,-2-3-160,1-7-128,-1-4-641,-2-8-1537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3:32.1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99 15855,'0'0'14125,"51"-46"-13772,-14 36-289,6-2-224,5-2-3268,1-2-6533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3:34.8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2813 207 8776,'12'-12'2552,"113"-108"4469,-103 102-4405,1 0-1,36-21 0,-59 40-2575,-1-1 0,1 0-1,0 1 1,0-1-1,0 0 1,0 0-1,0 1 1,0-1-1,0 0 1,0 1-1,0-1 1,0 0-1,1 0 1,-1 1-1,0-1 1,0 0-1,0 0 1,0 1 0,0-1-1,0 0 1,1 0-1,-1 1 1,0-1-1,0 0 1,0 0-1,1 0 1,-1 0-1,0 1 1,0-1-1,0 0 1,1 0-1,-1 0 1,0 0-1,0 0 1,1 1 0,-1-1-1,0 0 1,0 0-1,1 0 1,-1 0-1,0 0 1,1 0-1,-1 0 1,0 0-1,0 0 1,1 0-1,-1 0 1,0 0-1,1 0 1,-1-1-1,0 1 1,0 0 0,1 0-1,-1 0 1,0 0-1,1-1 1,-14 24-3,-31 24 957,-2-1 0,-63 49 0,-26 24-277,-52 81-564,-182 252 0,91-103-110,-26-20 67,-227 126-37,78-72-23,267-199-50,-88 76 0,264-254-1023,1 1 1,-2-2-1,1 1 1,-21 7-1,0 0-2005,11-10-7126,8-3 2344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3:35.2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300 0 20884,'0'0'5621,"-2"13"-5162,-8 29-80,-1 0 0,-2-1 0,-20 42 0,-67 123 1724,-7 17-805,103-213-1223,1-4-28,0 0-1,0 1 1,1-1-1,0 0 1,0 1 0,0 0-1,1-1 1,0 1-1,1 0 1,0 12-1,0-18-46,0 0 0,1 0 0,-1 0 0,1 0 0,-1-1 0,1 1 0,0 0 0,-1-1 0,1 1 0,0 0 0,-1-1 1,1 1-1,0-1 0,0 1 0,-1-1 0,1 1 0,0-1 0,0 0 0,0 1 0,0-1 0,0 0 0,0 0 0,-1 0 0,1 0 0,0 1 0,0-1 0,0 0 0,0-1 0,0 1 0,0 0 0,0 0 0,0 0 0,0 0 0,1-1 0,33-10 58,14-13 29,48-34 1,-13 7-920,68-38-5029,-80 38-1538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3:36.9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243 54 10698,'0'0'8461,"-1"-9"-5327,0 5-2820,-9-27 2204,9 31-2443,0-1 0,1 0-1,-1 0 1,0 1 0,0-1 0,1 0 0,-1 1-1,0-1 1,0 1 0,0-1 0,0 1 0,0-1 0,0 1-1,0 0 1,0-1 0,0 1 0,0 0 0,0 0-1,0 0 1,0 0 0,0 0 0,0 0 0,0 0-1,0 0 1,0 0 0,0 1 0,0-1 0,0 0 0,0 1-1,0-1 1,0 0 0,0 1 0,0-1 0,0 1-1,-1 1 1,-10 5 112,1 0-1,0 2 1,1-1 0,0 1-1,0 1 1,-9 12-1,-48 68 1583,55-73-1429,9-13-297,0 0 0,-1 0 0,2 0 0,-1 0 1,0 1-1,1-1 0,0 1 0,0-1 0,0 1 0,1 0 1,-1 0-1,1 0 0,0 0 0,1 0 0,-1 5 1,2-9-44,-1 0 1,1 0 0,0 0 0,0 0-1,0 0 1,0-1 0,0 1 0,0 0 0,0-1-1,0 1 1,0-1 0,0 1 0,0-1-1,1 1 1,-1-1 0,0 0 0,0 0 0,0 0-1,0 1 1,1-1 0,-1 0 0,3-1 0,36 1 40,-30 0-42,0-1-25,1 1-1,0 1 0,-1 0 1,1 0-1,-1 1 0,1 0 1,10 5-1,-19-6 55,1 0 1,-1 1-1,1-1 0,-1 1 1,0-1-1,0 1 0,0 0 1,0 0-1,0 0 0,0 0 1,0 0-1,-1 1 1,1-1-1,-1 0 0,1 1 1,-1-1-1,0 1 0,0 0 1,0-1-1,-1 1 0,1 0 1,0-1-1,-1 1 0,0 0 1,0 0-1,0 0 0,0-1 1,0 1-1,0 0 1,-1 0-1,-1 4 0,1-2-21,-1 1-1,-1-1 0,1 0 0,-1 1 1,0-1-1,0 0 0,0-1 1,-1 1-1,0-1 0,1 1 1,-2-1-1,1 0 0,0 0 0,-1-1 1,0 0-1,0 1 0,-7 2 1,-3 2-12,0 0 1,-1-1-1,-1 0 1,-26 6-1,13-9 5,28-7-223,8-4-468,8-3-2233,40-26-8159,-21 14 1277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3:37.2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63 23542,'0'0'2296,"-4"10"181,-2 7-1743,1 0 0,1 0 0,0 0 0,1 0 0,-1 25 0,4-41-733,0 0 1,0 0-1,0 0 0,0 0 1,1 0-1,-1 1 1,0-1-1,0 0 0,1 0 1,-1 0-1,1 0 0,-1 0 1,1 0-1,0 0 0,-1 0 1,1 0-1,0 0 1,-1-1-1,1 1 0,0 0 1,0 0-1,0-1 0,0 1 1,0 0-1,0-1 0,0 1 1,0-1-1,0 1 1,0-1-1,0 0 0,0 1 1,0-1-1,0 0 0,1 0 1,-1 0-1,0 0 0,0 0 1,0 0-1,0 0 1,0 0-1,1 0 0,-1 0 1,2-1-1,2 0-2,0 0-1,0-1 1,0 1 0,0-1-1,-1 0 1,1 0 0,0-1-1,7-4 1,3-7 1,0 0 0,-1-1 0,-1-1 0,0 0 0,-1 0 0,0-2 0,-2 1 0,0-1 0,-1-1 0,7-22 0,-22 57 0,1 0 0,0 1 0,1-1 0,0 1 0,2 0 0,0 0 0,0 32 0,3-48-56,-1 0 0,0 0 0,0 0 0,1 0 0,-1 0 0,1 0 1,-1 0-1,1 0 0,-1 0 0,1 0 0,0 0 0,0 0 0,-1-1 0,1 1 0,0 0 0,0 0 0,0-1 0,0 1 0,0-1 1,0 1-1,0 0 0,0-1 0,0 0 0,0 1 0,0-1 0,0 0 0,1 1 0,21-3-4538,3-10-6094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15.7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3278 5637,'0'0'6038,"12"-8"-3166,17-16-1868,0-2-1,-3-1 1,0 0 0,22-33-1,95-109 101,7 6 0,7 7-1,201-154 1,726-644-517,16-35 1260,-1024 924-1442,-7 4 120,2 3 1,146-91-1,-167 127-280,-49 22-511,-20-2-10401,11-6 4075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16.0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56 171 15310,'0'0'2643,"-9"0"613,-38 1 3391,69-9-4427,86-34-1642,208-74-360,-312 115-226,-1 0 0,1 0-1,0 0 1,-1 0 0,1 1 0,0 0 0,-1 0 0,1 0 0,4 0 0,-7 0 7,0 1 1,0-1 0,0 0 0,0 0 0,0 1 0,0-1 0,0 1 0,-1-1 0,1 1 0,0-1 0,0 1 0,-1-1 0,1 1 0,0 0 0,-1-1 0,1 1 0,0 0 0,-1 0 0,1-1 0,-1 1 0,1 0-1,-1 0 1,1 1 0,-1 3 74,0 0 1,0 0-1,0 0 0,0 0 0,-1 0 0,0 0 0,0-1 0,0 1 0,-1 0 0,1-1 0,-1 1 1,-4 6-1,-52 99 385,32-63-255,-23 57 0,43-90-188,1 1 1,0-1-1,1 1 0,1 0 1,1 1-1,0-1 0,1 0 1,1 25-1,0-37-124,1 0 0,-1-1 0,1 1 0,-1 0 0,1 0-1,0 0 1,0-1 0,1 1 0,1 3 0,-3-6-96,1 1-1,-1 0 1,1-1 0,0 1-1,-1 0 1,1-1 0,0 1 0,-1-1-1,1 1 1,0-1 0,-1 1-1,1-1 1,0 1 0,0-1-1,0 0 1,-1 1 0,1-1-1,0 0 1,0 0 0,0 0 0,0 0-1,0 0 1,0 0 0,-1 0-1,1 0 1,0 0 0,0 0-1,0 0 1,0 0 0,0-1-1,-1 1 1,1 0 0,0-1 0,1 0-1,16-13-15842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16.8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1 17296,'0'0'7143,"3"70"-5413,-3-33-321,0 4-384,0-4-577,-1 0-319,-1-6-97,2-2 0,0-8-417,0-3-544,0-3-352,0-4-961,-7-3-1666,-6-4-2530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17.1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0 226 3940,'0'0'19859,"72"-6"-17233,-24-10-416,9-7-801,6-2-608,-2-1-416,-4 1-257,-7 1-96,-13 6-577,-12 2-768,-11 4-1089,-13 1-1474,-2 0-1986,-21-1-5957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17.5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1 110 16944,'0'0'9961,"71"-29"-8167,-30 17-897,6 0-705,1 0-128,2-1-224,-3 1-1858,-8 1-3299,-8 2-4164</inkml:trace>
  <inkml:trace contextRef="#ctx0" brushRef="#br0" timeOffset="1">480 205 18802,'0'0'4132,"-3"11"154,-1 3-3148,1-9-761,1 1 1,1 0 0,-1-1-1,1 1 1,0 0 0,0 0-1,1 11 1,0-15-353,0-1 0,1 0-1,-1 0 1,0 0 0,1 0 0,-1 0 0,1 0-1,0 0 1,-1 0 0,1 0 0,0-1-1,0 1 1,-1 0 0,1 0 0,0 0 0,0-1-1,0 1 1,0-1 0,0 1 0,0 0-1,0-1 1,0 0 0,0 1 0,0-1 0,0 0-1,0 1 1,1-1 0,-1 0 0,0 0 0,0 0-1,0 0 1,0 0 0,0 0 0,0 0-1,1 0 1,-1-1 0,1 1 0,4-1-9,0 0 1,0 0-1,-1 0 1,1 0-1,0-1 1,6-3-1,-3 0-26,0-2 1,-1 1-1,0-1 0,0 0 1,-1-1-1,0 0 0,0 0 0,-1-1 1,0 1-1,-1-1 0,0 0 1,5-13-1,11-15 93,-22 41-49,0 1-1,1-1 1,-1 0-1,1 0 0,0 1 1,0-1-1,1 0 1,0 5-1,0 8 40,-1 8-73,-1-11 0,1 0 0,1 0 0,0 0 0,4 20 0,-4-30 0,0-1 0,0 1 0,1-1 0,-1 1 0,1-1 0,0 0 0,0 1 0,0-1 0,0 0 0,0 0 0,1 0 0,-1-1 0,1 1 0,0-1 0,0 1 0,0-1 0,0 0 0,0 0 0,1 0 0,-1 0 0,6 1 0,-1 0-199,0-1 0,0-1 0,1 1-1,-1-1 1,0-1 0,10 0 0,-13 0-498,1 0 0,-1-1 0,0 0 0,1 0 0,-1 0 0,7-4 0,22-17-11576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18.8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7732 18033,'0'0'1522,"11"-13"-1816,22-29 176,-1-2 1,29-57 0,193-453 2661,-194 410-2409,13-31-136,-9-4-1,55-245 0,140-925 4684,-224 1086-4554,3-432 0,-78-332 2275,-46 2-2345,-8 378 227,72 552 37,-3 2 0,-5 0 0,-4 3 0,-79-150 0,-94-132 1568,193 354-3553,12 15 1065,-1 1 0,1-1 0,-1 1-1,1-1 1,0 0 0,0 0 0,1 0 0,-1 0 0,1 0 0,-1 0 0,-1-6 0,7 5-4805,3 0-1910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19.2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36 572 9513,'0'0'5584,"-6"9"-3844,-18 31-5,19-23 605,10-11-46,15-10 514,-15 0-2494,0-1 0,-1 1 0,1-1 0,-1 0 0,-1 0 0,1 0 0,-1 0 0,0 0 0,0-1 0,4-9 0,22-70 963,-23 68-921,12-50-22,-3-1-1,-3-1 0,-3 0 0,0-132 0,9 237-333,-7-4-662,1 1-1,1-2 1,2 1-1,1-2 1,30 43 0,-38-63 221,0 0 0,0 0 1,1 0-1,0-1 1,1-1-1,0 0 1,0 0-1,1-1 0,0 0 1,0 0-1,1-2 1,0 1-1,0-1 1,0-1-1,0 0 1,1-1-1,22 3 0,12-5-8922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19.9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15214,'0'0'12428,"12"72"-11627,-7-41-545,3 6-192,2-2-32,5 1-608,0-5-1218,1-5-576,-2-6-705,-5-5-384,-6-5-2947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20.3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1 145 13325,'0'0'9417,"76"0"-7432,-31-14-223,8-3-641,2-3-801,0 0-223,-7 1-290,-6 2-2049,-15 3-1345,-13 1-1634,-12 2-2883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20.6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0 129 16496,'0'0'7335,"52"-28"-6246,-13 10-737,6-3-256,0-2-416,0 3-2787,-6 2-3043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21.0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126 75 16944,'0'0'3908,"-9"0"-348,-5-1-2596,5 1-500,1 0 0,-1 0 0,0 0 1,1 1-1,-14 3 0,20-4-466,0 1 0,0 0 0,0 0 0,0-1 0,0 1 0,0 0 1,0 1-1,1-1 0,-1 0 0,0 0 0,1 1 0,-1-1 0,1 1 0,-1 0 0,1-1 0,0 1 0,0 0 0,-1 0 0,1-1 0,0 1 1,1 0-1,-1 0 0,0 0 0,1 0 0,-1 0 0,1 1 0,-1-1 0,1 0 0,0 0 0,0 3 0,0-3-39,0 0 0,0-1-1,0 1 1,1 0 0,-1 0-1,0 0 1,1-1-1,-1 1 1,1 0 0,-1-1-1,1 1 1,0 0 0,0-1-1,0 1 1,0-1 0,0 1-1,0-1 1,0 1 0,1-1-1,-1 0 1,0 0 0,1 0-1,-1 0 1,1 0 0,-1 0-1,1 0 1,0 0 0,-1 0-1,4 0 1,5 2-196,0-1 1,0-1 0,1 0-1,16 0 1,-21-2 102,0 1-1,0 0 1,0 0 0,0 0 0,0 1-1,0 0 1,0 0 0,-1 0 0,1 1-1,0 0 1,-1 0 0,1 1 0,-1-1-1,10 7 1,-14-7 264,1 0 0,-1 0 0,0 0 0,0 0 0,0 0 0,0 0-1,0 0 1,-1 0 0,1 0 0,-1 0 0,1 0 0,-1 1 0,0-1 0,0 0 0,0 0 0,0 1 0,0-1 0,0 0-1,-1 0 1,1 1 0,-1-1 0,1 0 0,-1 0 0,0 0 0,0 0 0,0 0 0,0 0 0,0 0 0,-1 0-1,1 0 1,0-1 0,-1 1 0,1 0 0,-3 1 0,-6 7 781,1-1 0,-1-1 0,-1 0 0,-15 10 0,26-18-911,-6 5 0,0-1 0,0 0 0,-1-1 0,0 1 0,1-1 0,-1 0 0,0-1 0,0 1 0,-1-2 0,1 1 0,-15 1 0,22-4-49,0 0-1,-1 1 1,1-1 0,0 0 0,-1 0-1,1 1 1,0-1 0,0 0-1,0 0 1,0 1 0,0-1 0,-1 0-1,2 0 1,-1 0 0,0 1-1,0-1 1,0 0 0,0 0 0,0 1-1,1-1 1,-1 0 0,0 0 0,1 1-1,-1-1 1,0 0 0,1 0-1,9-22-3642,12-7-1903,3-6-1724</inkml:trace>
  <inkml:trace contextRef="#ctx0" brushRef="#br0" timeOffset="1">262 1 19667,'0'0'11018,"0"66"-9641,0-41-672,0 0-705,10-1 0,2 3 0,2-4-192,1-1-1250,-3 0-319,0-7-449,-6-2-545,-2-8-928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21.3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96 14061,'0'0'11691,"21"-51"-11563,20 44-31,4-1-65,6-3-1954,2-7-6150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23.3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9705,'0'0'192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24.0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12107,'0'0'2120,"4"9"-433,24 37-315,2-1 0,2-2 0,1-1 0,43 41 1,-6-5-600,387 443 687,210 247 731,-468-530-1906,324 398 2916,-579-685-7412,26 25 1429,-27-22-4180,-14-10-5796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24.4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117 476 14894,'0'0'4255,"-2"10"-2205,-6 31-636,8-40-1324,0 0 0,0 1 0,-1-1 0,1 1-1,1-1 1,-1 0 0,0 1 0,0-1-1,0 1 1,1-1 0,-1 0 0,1 1 0,-1-1-1,1 0 1,-1 1 0,1-1 0,0 0 0,0 0-1,0 0 1,-1 0 0,1 0 0,0 0 0,0 0-1,0 0 1,1 0 0,-1 0 0,0 0-1,0-1 1,0 1 0,1 0 0,-1-1 0,2 1-1,-2 0-37,0-1-1,0 0 0,-1 1 1,1-1-1,0 0 0,0 1 0,0-1 1,0 0-1,-1 0 0,1 0 1,0 0-1,0 0 0,0 0 1,0 0-1,0 0 0,0 0 0,0 0 1,-1-1-1,1 1 0,0 0 1,0-1-1,0 1 0,-1 0 0,1-1 1,0 1-1,0-1 0,-1 1 1,1-1-1,0 0 0,-1 1 1,1-1-1,-1 0 0,1 1 0,0-1 1,-1 0-1,0 1 0,1-1 1,-1 0-1,1 0 0,-1-1 1,-1-19 464,0 1 0,-2-1 0,-1 0 0,0 1 0,-1 0 0,-2 0 0,0 0 0,-12-24 0,-4-13-158,9 18-296,-11-29-50,-19-81-1,43 147-11,1 1 0,-1 0 0,1-1 0,0 1 0,0-1 0,-1 1 0,1 0 0,0-1 0,0 1 0,1-1 0,-1 1 0,0 0 0,0-1 0,1 1 0,-1-1 0,1 1 0,-1 0 0,1-2 0,0 3 0,0-1 0,-1 1 0,1-1 0,0 1 0,-1 0 0,1 0 0,0-1 0,-1 1 0,1 0 0,0 0 0,-1 0 0,1 0 0,0 0 0,0 0 0,-1 0 0,1 0 0,0 0 0,-1 0 0,1 0 0,0 0 0,0 0 0,-1 1 0,1-1 0,1 1 0,6 2 0,-1 2 0,1-1 0,-1 1 0,10 7 0,80 67-107,-54-42-291,2-1 0,1-3-1,1-2 1,82 41 0,-121-69-731,-1 0 1,1 0-1,0-1 0,0 0 1,0-1-1,12 1 0,0-2-6553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25.5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17553,'0'0'7975,"8"54"-6501,-4-13-449,2 8-737,-2 2-224,2 0 0,6-4-32,-3-7 32,1-5-256,1-8-225,-1-7-928,-1-7-929,-5-2-1442,-4-5-1344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25.8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0 294 12236,'0'0'12075,"75"-48"-10057,-34 17-192,6-3-865,2-2-545,1 2-256,-2 3-128,-7 6-1153,-14 3-2242,-9 6-1185,-12 0-2980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26.2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1 112 15471,'0'0'14061,"78"-42"-13741,-44 24-288,2 4-128,4 1-1153,-3 4-1922,-4 0-2274,-2 2-3684</inkml:trace>
  <inkml:trace contextRef="#ctx0" brushRef="#br0" timeOffset="1">454 278 16752,'0'0'2754,"-2"55"353,1-27-961,1 0-1313,0-4-673,7-4-160,4-8-64,-1-6-640,4-6-257,-1-4-192,-2-19-353,0-7-1216,-3-7-2179,-1-6-3715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4:26.5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135 1 11627,'0'0'5958,"0"75"-4037,0-30-607,0 4-129,0-1 320,0-3-224,0-9-640,3-9-417,6-10-192,1-11-96,1-6-608,-4-5-866,-2-13-1729,-5-9-4260</inkml:trace>
  <inkml:trace contextRef="#ctx0" brushRef="#br0" timeOffset="1">1 193 15407,'0'0'13965,"84"-9"-13357,-40-15-512,1-3-2113,0-5-6215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27.8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135 1 6822,'0'0'11430,"1"12"-11062,9 482 5191,-12-298-4322,2-112-639,26 586 1607,4-373-1695,-16 500-1,-19-671 134,-2 509 924,20 51-1225,-13-691-6601,-4-14 1644,-18-18-3896,-26-15 5506,4 5 3833,6-13-730,30 45 442,0 0 0,-2 1 0,-14-18 0,24 32-448,0 0 0,0 0 0,-1 0 0,1 0-1,0 0 1,0-1 0,0 1 0,0 0-1,0 0 1,0 0 0,-1 0 0,1 0 0,0 0-1,0 0 1,0 0 0,0 0 0,0 0-1,0 0 1,-1 0 0,1 0 0,0 0 0,0 0-1,0 0 1,0 0 0,0 0 0,-1 0-1,1 0 1,0 0 0,0 0 0,0 0-1,0 0 1,0 0 0,0 0 0,-1 0 0,1 0-1,0 0 1,0 0 0,0 1 0,0-1-1,0 0 1,0 0 0,0 0 0,-1 0 0,1 0-1,0 0 1,0 0 0,0 1 0,0-1-1,0 0 1,0 0 0,0 0 0,0 0 0,0 0-1,0 1 1,0-1 0,0 0 0,0 0-1,0 0 1,-3 17 1530,4 20-128,9 14 772,3 0 0,19 51 0,8 28-592,-29-78-1178,-8-36-150,-1 0 0,2 0 0,0-1-1,1 1 1,0-1 0,2 0-1,14 26 1,-21-40-345,1 0-1,0 0 1,0 0-1,0 0 1,0 0 0,0 0-1,0-1 1,0 1-1,0 0 1,0 0 0,0-1-1,0 1 1,0 0 0,1-1-1,-1 1 1,0-1-1,0 0 1,1 1 0,-1-1-1,0 0 1,0 0-1,1 0 1,-1 0 0,0 0-1,3 0 1,-2-1-1,1 0 1,-1 0-1,0 0 0,0 0 0,1-1 1,-1 1-1,0-1 0,0 1 1,0-1-1,-1 0 0,1 0 1,2-3-1,4-6-1,0-1 0,-1 0 0,9-20 0,-16 30 1,84-193-1785,-41 60-2815,-30 75-5575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28.9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0 14061,'-4'8'3791,"-5"10"-3187,1 0 0,1 0 1,1 1-1,1-1 1,0 1-1,2 1 1,0-1-1,1 0 1,1 1-1,1 0 0,3 32 1,7 27 317,32 123 1,-23-123-711,153 1070 2371,-98-661-2397,-18-150-126,-34 11 1363,-2-8-70,-17-316-2273,-7-43-1410,-5-21-1371,-6-16-2731,-7-17-3055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7:29.4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36 593 13741,'0'0'9828,"-8"-10"-8734,7 9-1044,-2-2 24,1 0 0,-1 0 0,1 0 0,0 0 0,0 0 0,0-1 0,0 1 0,1-1 0,-1 1 0,1-1 0,0 1 0,0-1 0,0 0 0,1 1 0,-1-1 0,1 0 0,0 0 0,0 0 0,0 1 0,0-1 0,1 0 0,0 0 0,1-4 0,133-443 4688,-134 447-4766,0 1 0,0-1 0,1 0 0,-1 1 0,1-1 0,0 1 0,0 0 0,0 0 0,3-3 0,-4 5 2,-1 1 1,1-1 0,0 1-1,0-1 1,0 1 0,0 0-1,0-1 1,0 1 0,-1 0-1,1 0 1,0 0-1,0 0 1,0 0 0,0 0-1,0 0 1,0 0 0,0 0-1,0 0 1,0 0 0,0 1-1,0-1 1,0 0-1,-1 1 1,1-1 0,0 0-1,0 1 1,0-1 0,-1 1-1,1 0 1,0-1-1,0 1 1,-1 0 0,1-1-1,0 1 1,-1 0 0,1 0-1,-1-1 1,1 1 0,-1 0-1,1 1 1,14 20 24,-1 1-1,-1 0 1,-1 1 0,-1 0-1,9 27 1,-13-28-3,2-1-1,0 0 1,2-1 0,0 0-1,1-1 1,2 0 0,15 19-1,-24-34-193,0-1-1,1 0 1,-1 0-1,1 0 0,0-1 1,0 1-1,0-1 0,0-1 1,0 1-1,1-1 0,-1 0 1,1-1-1,11 2 1,-5-2-1533,1 0 0,-1-1 0,17-2 0,15-6-6536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8:01.8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9993,'0'0'17601,"6"11"-16896,-1-3-607,-1 0 0,0 1 0,0-1 1,-1 1-1,-1 0 0,1 1 0,-1-1 1,-1 0-1,1 17 0,-7 318 3388,8-340-3465,6-10 1,3-11-236,-8 5-1247,-1 1 1,-1-1-1,0 0 0,-1 1 1,0-24-1,-1 23-425,0-34-7504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8:02.1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85 19699,'0'0'7783,"44"-49"-6342,-15 35-288,4 5-384,0 1-609,0 4-96,-3 4-96,-2 0 32,-6 4-32,-1 8-320,-5-2-705,-2 2-1121,-2-3-1313,-3-5-1314,-4-4-2658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8:02.5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18 20499,'0'0'10474,"81"31"-9449,-39-31-736,5-9-225,-2 1-64,-2-2-321,-4 0-576,-11 3-128,-7 2-352,-10 5-929,-17 19-13517</inkml:trace>
  <inkml:trace contextRef="#ctx0" brushRef="#br0" timeOffset="1">1 259 865,'0'0'29532,"80"29"-27899,-26-43-1056,6-2-417,-1 3-160,-4 5-769,-11 1-2081,-11 3-2884,-7-1-3907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8:02.9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211 1 20307,'0'0'9769,"-3"10"-8615,-8 20-866,-1-1 1,-1-1-1,-2 0 1,-1-1 0,-21 28-1,14-22-757,1 1 0,2 2 0,-18 42 0,39-85-6784,-2-8 3096,0 1-330,1-16-8203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8:03.2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9225,'0'0'23254,"55"71"-22966,-26-47-288,7-1 0,5-1 0,2 1 0,-2-2-897,-3-1-4036,0-4-4099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8:36.6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131 1 21749,'0'0'3101,"1"9"-1841,-4 185 1235,-1-50-3885,5-138 1041,-2 0-1,1 0 1,-1 0-1,0 0 1,0 0 0,0-1-1,-1 1 1,0 0-1,-3 5 1,3-7-289,-1 0-1,0 0 1,1-1 0,-2 1 0,1-1 0,0 0-1,0 0 1,-1 0 0,0 0 0,0 0 0,0-1-1,0 0 1,0 0 0,0 0 0,0 0 0,-1-1-1,1 1 1,-9 0 0,-22 4-5928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8:37.0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1 119 8904,'0'0'19048,"11"2"-17196,13 0-1358,1 0 0,-1-2 0,1-1 0,-1-1 0,34-6 0,131-36-757,-185 43 96,40-15-2418,-43 15 2159,1 0 1,-1 0-1,1 0 0,-1 0 0,1 0 0,-1-1 1,0 1-1,0 0 0,0-1 0,1 1 1,-2 0-1,1-1 0,0 0 0,0 1 0,0-1 1,-1 1-1,1-1 0,0 0 0,-1 1 1,0-1-1,1 0 0,-1-2 0,0-13-6273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8:37.3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1 110 18289,'0'0'9545,"86"-45"-7655,-35 30-96,10 3-833,3-1-673,-2 2-288,-4 1 0,-4 7-929,-13 3-1505,-9 0-1730,-13 3-2050,-7 9-3299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8:37.7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1 16111,'0'0'9615,"0"10"-6765,0 2-2209,-1-6-303,1 1 0,0-1 0,0 1-1,1-1 1,0 0 0,2 10 0,-2-14-297,0 0 0,-1 0 0,1 0 0,0 0-1,0-1 1,1 1 0,-1 0 0,0-1 0,0 1 0,1-1 0,-1 0-1,1 1 1,-1-1 0,1 0 0,0 0 0,0 0 0,-1 0 0,1 0-1,0 0 1,0 0 0,0-1 0,0 1 0,0-1 0,0 1 0,0-1-1,0 0 1,0 0 0,3 0 0,0 0-41,0 0 0,0-1 0,0 1 0,0-1 0,0 0 0,0-1 0,0 1 0,-1-1 0,1 0 0,0 0 0,-1-1 0,0 1 0,1-1 0,-1 0 0,0 0 0,0-1 0,-1 1 0,1-1 0,6-7 0,-2 3 0,-6 19 0,-1 1 0,1-1 0,-2 20 0,0-27 0,0-1 0,0 1 0,0-1 0,0 1 0,0-1 0,1 1 0,0-1 0,0 1 0,0-1 0,0 0 0,0 1 0,1-1 0,2 5 0,-2-7 0,0 1 0,0-1 0,0 0 0,0 0 0,0 0 0,0 0 0,0 0 0,0 0 0,0-1 0,0 1 0,1-1 0,-1 1 0,0-1 0,0 0 0,1 0 0,-1 0 0,0 0 0,1 0 0,-1-1 0,0 1 0,0 0 0,4-2 0,2-1 0,-1 0 0,1 0 0,0-1 0,-1 0 0,1 0 0,-1 0 0,-1-1 0,1-1 0,0 1 0,-1-1 0,0 0 0,6-9 0,33-27 0,-45 42 0,0 0 0,1 0 0,-1 0 0,0 0 0,0 0 0,1 0 0,-1 0 0,0 0 0,0 1 0,1-1 0,-1 0 0,0 0 0,0 0 0,0 0 0,1 0 0,-1 0 0,0 1 0,0-1 0,0 0 0,1 0 0,-1 0 0,0 0 0,0 1 0,0-1 0,0 0 0,0 0 0,1 0 0,-1 1 0,0-1 0,0 0 0,0 0 0,0 1 0,0-1 0,0 0 0,0 0 0,0 1 0,0-1 0,0 0 0,0 0 0,0 1 0,0-1 0,0 0 0,0 0 0,0 1 0,0-1 0,0 0 0,0 0 0,-1 1 0,1 12 0,-3 9-166,0-6-631,0-1 0,1 32 1,1-45 580,1 0 0,0 0 0,0 0 0,0 0 1,1 0-1,-1 0 0,0 0 0,1 0 0,-1 0 0,1 0 0,0 0 0,0 0 0,0 0 1,0 0-1,0 0 0,0-1 0,0 1 0,0 0 0,1-1 0,-1 1 0,1-1 1,-1 1-1,1-1 0,0 0 0,-1 0 0,1 0 0,0 0 0,0 0 0,3 1 0,11 0-13396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8:53.8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 10442,'0'0'12342,"4"-8"-11002,-3 15-1077,1 0-1,-1 0 1,-1 0-1,1 0 1,-1 0-1,-1 14 1,0 1 29,8 637 3461,-4-623-3643,2-2 0,1 1 1,2-1-1,18 51 0,11 46 433,-3 7-93,-21-93-247,-1 0-1,-3 0 1,-2 1 0,-1 0-1,-2 53 1,-42 192-203,11-122 0,25-148 0,-56 457 0,32 3 0,45 151 0,75 166 0,19-10 0,-98-666 0,-1 226 0,-14-288 0,-2-30-935,1-26 573,0-1 0,1 1 0,-1 0 0,1-1 0,0 1 0,0 0 0,0-1 0,1 1 0,-1 0 0,1-1 0,0 1 0,0-1 0,0 1 0,1-1 0,-1 0 0,1 1 0,-1-1 0,1 0 0,0 0 0,1 0 0,2 3 0,42 38-12482,-15-15 3774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8:54.9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1 256 8648,'39'14'8978,"30"-5"-8130,-48-7-232,74 5-171,167-9 0,97-31 1093,-130 9 903,1641-82-789,-1743 101-1468,1400-16 1479,-598 17-1580,759-2 255,-1045 7-255,-134-24-29,-4-1 1110,-484 28-1047,-21-4-119,0 0 0,0 0 0,0 1-1,-1-1 1,1 0 0,0 0 0,0 0-1,0 0 1,0 0 0,0 1 0,-1-1-1,1 0 1,0 0 0,0 0 0,0 1-1,0-1 1,0 0 0,0 0 0,0 1-1,0-1 1,0 0 0,0 0 0,0 0-1,0 1 1,0-1 0,0 0 0,0 0 0,0 1-1,0-1 1,0 0 0,0 0 0,0 0-1,0 1 1,0-1 0,0 0 0,0 0-1,1 0 1,-1 1 0,0-1 0,0 0-1,0 0 1,0 0 0,0 0 0,1 1-1,-1-1 1,0 0 0,0 0 0,0 0-1,1 0 1,-1 0 0,0 0 0,0 0-1,0 1 1,1-1 0,-1 0 0,0 0-1,0 0 1,1 0 0,-1 0 0,0 0-1,1 0 1,-4 1-395,0-1 0,1 1 0,-1 0 0,0-1 0,0 1 0,1-1 0,-1 0 0,0 0 0,0 0 0,0-1 0,1 1 0,-1 0 0,0-1 0,0 0 0,1 0 0,-5-1 0,1-1-1207,-1 0 0,1-1 0,0 0 0,0 1 0,-8-9 0,-11-12-3910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8:55.3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1 16303,'0'0'4559,"9"0"-3171,16 4-697,-1 0 0,0 2 0,0 1-1,45 19 1,-26-10-675,-38-15 40,1 1-1,-1 1 1,0-1-1,1 1 0,-1 0 1,0 0-1,0 0 0,-1 1 1,1 0-1,-1 0 1,7 7-1,-10-9 8,1 1-1,-1-1 1,0 1-1,0 0 1,0-1-1,0 1 1,-1 0 0,1 0-1,-1-1 1,0 1-1,1 0 1,-1 0 0,-1 0-1,1 0 1,0-1-1,-1 1 1,1 0-1,-1 0 1,0-1 0,0 1-1,0 0 1,0-1-1,0 1 1,-1-1-1,1 1 1,-4 3 0,-12 16 562,-2 1 0,-1-2 0,0-1 0,-2 0 1,-44 30-1,-8 9 49,71-56-709,-72 68 518,70-65-703,0-1 1,1 1-1,0 0 0,0 0 0,0 1 1,1-1-1,0 1 0,0-1 1,1 1-1,-1 0 0,-1 11 0,4-18 76,0 0 0,0 1 0,0-1 0,0 1 0,0-1 0,-1 0 0,1 1 1,0-1-1,0 1 0,0-1 0,0 0 0,0 1 0,0-1 0,1 1 0,-1-1 0,0 0 0,0 1 0,0-1 0,0 1 0,0-1 0,1 0 0,-1 1 0,0-1 0,0 0 0,0 1 0,1-1 0,-1 0 0,0 1 0,1-1 0,-1 0 0,0 0 0,1 1 0,-1-1 0,25 2-8328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8:56.0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32 129 5029,'0'-8'7025,"0"-1"-5351,-1-53 4623,1 60-5869,0-1 0,0 1 0,0 0 1,0-1-1,1 1 0,-1-1 0,1 1 1,0 0-1,-1 0 0,1-1 1,0 1-1,0 0 0,1 0 0,-1 0 1,0 0-1,1 0 0,-1 0 0,1 0 1,-1 1-1,1-1 0,3-2 1,-4 4-381,-1 0 0,0 0 0,1 0 0,-1-1 0,1 1 0,-1 0 0,1 0 0,-1 0 1,0 0-1,1 0 0,-1 0 0,1 1 0,-1-1 0,0 0 0,1 0 0,-1 0 0,1 0 1,-1 0-1,0 0 0,1 1 0,-1-1 0,1 0 0,-1 0 0,0 1 0,1-1 1,-1 0-1,0 1 0,0-1 0,1 0 0,-1 1 0,0-1 0,0 0 0,1 1 0,-1-1 1,0 0-1,0 1 0,0-1 0,0 1 0,0-1 0,1 1 0,-1 0 0,2 21 208,-2-19-152,1 49 168,-3 0 0,-2 0 0,-14 61 0,-20 64-2598,31-162-2168,5-37-546,2-16-3235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8:56.4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71 14862,'0'0'9219,"3"10"-7211,9 25-319,20 39 1,-6-24-1350,2-2 0,2-1 1,47 57-1,-76-103-323,-1 0 0,1 0-1,0 0 1,0 0 0,0 0 0,0 0-1,0 0 1,0 0 0,0 0 0,0-1-1,0 1 1,1 0 0,-1-1 0,0 1-1,0-1 1,1 1 0,-1-1 0,0 0-1,1 1 1,-1-1 0,0 0 0,1 0-1,-1 0 1,1 0 0,-1 0 0,3-1-1,-2 0 31,1 0-1,-1 0 1,1-1-1,-1 0 1,0 1-1,1-1 1,-1 0 0,0 0-1,0 0 1,-1 0-1,1 0 1,2-4-1,5-10 171,0 1-1,-2-1 1,8-22-1,-12 32-201,8-32-421,-2 0-1,-2-1 1,-1 1-1,-2-1 1,-2-1-1,-4-63 1,10 139-9945,-2-11 2311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8:56.8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1 104 16207,'0'-10'3059,"-1"-4"-1711,3-57 6775,2 62-5407,1 17-1639,1 15-867,-2 9-189,-3-16-20,0-1 0,1 1-1,1 0 1,1-1-1,0 0 1,1 0 0,0 0-1,11 21 1,-14-34-1,-1 0 0,0-1 0,1 1 0,0 0 0,-1 0 0,1-1 0,0 1 0,0-1 0,0 1 0,0-1 0,0 0 0,0 0 0,0 1 0,0-2 0,0 1 0,1 0 0,-1 0 0,0-1 0,1 1 0,-1-1 0,0 0 0,1 0 0,-1 0 0,0 0 0,1 0 0,-1 0 0,1 0 0,-1-1 0,0 0 0,0 1 0,1-1 0,-1 0 0,0 0 0,0 0 0,0 0 0,0 0 0,0-1 0,0 1 0,0-1 0,3-2 0,5-5 0,-1 1 0,0-1 0,-1 0 0,0-1 0,0 0 0,8-15 0,6-15 0,-7 14 0,-21 69 0,4-36 0,0 0 0,1 0 0,0 0 0,0 0 0,1 0 0,0 1 0,0-1 0,2 8 0,-1-13 0,-1 0 0,1 0 0,0 0 0,0 0 0,0 0 0,0 0 0,0 0 0,1 0 0,-1 0 0,1-1 0,-1 1 0,1-1 0,-1 1 0,1-1 0,0 0 0,0 1 0,-1-1 0,1 0 0,0 0 0,0 0 0,0-1 0,0 1 0,1 0 0,-1-1 0,0 1 0,0-1 0,0 0 0,0 0 0,1 0 0,2 0 0,-2 0-165,1 1 0,-1-1 0,1-1-1,-1 1 1,1 0 0,-1-1 0,1 0 0,-1 0 0,0 0-1,1 0 1,2-2 0,-4 1-210,1 1-1,-1-1 0,0 1 1,0-1-1,-1 0 0,1 0 1,0 0-1,-1 0 1,1-1-1,-1 1 0,1 0 1,-1-1-1,0 1 1,0-1-1,1-3 0,6-24-9313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8:57.2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24 16912,'0'0'15855,"67"-7"-16560,-32 4-3074,4-5-3812,-2 3-8200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18:57.5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25 17008,'0'0'15759,"-1"13"-15759,20-22 0,-1-3-2114,2-5-9193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1:01.4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8296,'0'0'10004,"11"2"-9283,309 74 3661,191 29-2006,-48-13-486,-426-83-1833,126 32 253,172 67 1,-152-45 56,286 59 0,-186-54 217,-195-49 140,-44-10 278,46 16 0,-75-20-775,-8-2-283,0 0 0,-1-1 0,1 0 0,0 0 0,0-1 0,11 1 0,-14 5-10541,0-5 3956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1:02.3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34 6150,'-3'-2'709,"-17"-13"2442,14 2 3666,6 12-6678,1 1 0,-1 0 0,0-1 0,1 1 0,-1 0 0,1 0 0,-1-1 0,1 1 0,0 0 0,-1 0 0,1 0 0,-1 0 0,1 0 0,-1 0 0,1-1 0,-1 1 0,1 0 0,0 1 0,-1-1 0,1 0 0,-1 0 0,1 0 0,-1 0 0,1 0 0,-1 0 0,1 1 0,-1-1 0,1 0 0,-1 1 0,1-1 0,0 1 0,19 8 1696,-11 0-1383,0-2 1,0 1 0,1-2-1,0 1 1,0-1-1,1-1 1,-1 1-1,1-2 1,1 0-1,-1 0 1,16 3 0,11-1-87,0-2 0,47 0 0,-52-4-282,0 2 0,0 1 0,48 11 0,-31 6 123,-5-1-3967,-12-14-6113,-16-5 2965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1:02.6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234 0 9513,'0'0'12519,"10"1"-11703,7 2-612,1 1 0,0 1 0,-1 0 0,0 2-1,-1 0 1,1 0 0,-1 2 0,-1 0 0,0 1 0,21 17-1,-35-27-136,0 1 0,-1 0 0,1-1 0,0 1 0,-1 0-1,1 0 1,-1 0 0,1 0 0,-1-1 0,1 1 0,-1 0-1,1 0 1,-1 0 0,0 0 0,0 0 0,1 0 0,-1 0-1,0 0 1,0 0 0,0 0 0,0 0 0,0 0 0,0 0-1,0 0 1,-1 0 0,1 0 0,0 0 0,0 0 0,-1 0-1,1 0 1,-1 0 0,1 0 0,-1 0 0,1-1 0,-1 1-1,0 0 1,1 0 0,-1 0 0,0-1 0,1 1 0,-1-1-1,-1 2 1,-44 24 1835,35-21-1713,-38 16 1047,-2-1 1,-75 18-1,52-17-4311,1 3-6901,59-19-6861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1:42.4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0 13196,'0'0'16315,"4"5"-15851,0 1-399,-1 0 1,0 0-1,0 1 0,0-1 1,-1 1-1,0 0 1,-1-1-1,1 1 0,-1 0 1,0 0-1,-1 0 0,0 0 1,0 0-1,-1 0 0,1 0 1,-4 13-1,-4 19 36,-20 62 0,1-16-352,16-50-3117,10-33 704,1-7-1369,0-12 1500,1-11-3291,1-8-3588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1:42.8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74 10826,'0'0'3534,"0"-9"262,-1-2-2572,0-27 3584,14 33-1239,23 5-3452,-29 0 292,161-3 545,-55-4-4668,-105 7 2589,-1 0-1778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1:43.1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82 5 14446,'0'0'13997,"85"9"-13677,-44-16-256,-1 3 0,-2 2-96,-9 2-993,-8 0-2178,-6 7-961,-11 3-1345,-4 2-3812</inkml:trace>
  <inkml:trace contextRef="#ctx0" brushRef="#br0" timeOffset="1">1 280 13677,'0'0'12428,"59"-23"-10250,-9 1-833,6-1-865,1 3-415,-3 4-354,-6 6-1344,-10 6-1698,-7 4-1922,-11 0-2178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1:43.5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273 1 17713,'0'0'9668,"-7"10"-9369,-201 257-56,158-207-529,43-54-5398,6-11 2366,10-21-1282,-7 19 2080,8-24-7938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1:43.8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12139,'0'0'12268,"56"31"-11115,-28-6-384,5 0-449,2 5-256,1 1-64,2 0-1729,6-7-2980,-4-2-5829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1:48.2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38 9929,'0'0'18706,"28"-27"-18418,-1 30-160,7-3-31,6 0-97,2 0-1538,-3 0-1665,-3-4-2050,-8-6-3940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1:48.6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0 16752,'0'0'3523,"-39"50"-3491,31-26 0,5-2-32,3-1-512,0 2-225,0-5 128,6 0-95,-1 3-609,-4-5-577,-1 1-1505,0-2-7143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1:48.9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1 365 13100,'0'0'12012,"77"-31"-11276,-36 26-351,4-4-193,-1 3-160,-4-2 0,-6 0-416,-6 3-1154,-10-1-768,-9 1-1057,-7-4-1282,-2 0-4419</inkml:trace>
  <inkml:trace contextRef="#ctx0" brushRef="#br0" timeOffset="1">45 54 14318,'0'0'11146,"86"-37"-10473,-44 29-513,5 2-32,-1 3-224,-8 3-801,-6 0-1922,-8 0-1537,-8 0-3075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1:49.5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14414,'0'0'11242,"1"10"-9726,0 4-1093,0-5-217,0 1 1,0-1-1,1 1 0,0-1 0,6 13 1,-7-19-191,0-1 1,0 1 0,1-1 0,-1 0 0,1 1-1,-1-1 1,1 0 0,0 0 0,0 0 0,0 0-1,0-1 1,0 1 0,0 0 0,1-1 0,-1 0 0,0 1-1,1-1 1,-1 0 0,1 0 0,-1-1 0,1 1-1,0 0 1,-1-1 0,1 1 0,0-1 0,4 0-1,1-1 14,0 0 0,1 0 0,-1-1 0,0 0 0,0 0 0,0-1 0,0 0-1,0-1 1,-1 1 0,0-2 0,1 1 0,-1-1 0,-1 0 0,10-9 0,37-23 50,-53 37-79,0 0 0,0 0 0,0 0-1,0 0 1,0 0 0,0 0 0,1 0 0,-1 0 0,0 0 0,0 0 0,0 0-1,0 0 1,0 0 0,1 0 0,-1 0 0,0 0 0,0 0 0,0 0 0,0 0-1,1 0 1,-1 0 0,0 0 0,0 0 0,0 0 0,0 0 0,0 0 0,1 0 0,-1 0-1,0 0 1,0 0 0,0 0 0,0 1 0,0-1 0,0 0 0,0 0 0,1 0-1,-1 0 1,0 0 0,0 0 0,0 1 0,0-1 0,0 0 0,0 0 0,0 0 0,0 0-1,0 0 1,0 1 0,0-1 0,0 0 0,0 0 0,0 0 0,0 0 0,0 0-1,0 1 1,0-1 0,-1 16 321,-6 15 503,7-30-791,-1 0 1,0 1-1,1-1 1,-1 1-1,1-1 1,-1 1 0,1 0-1,0-1 1,-1 1-1,1-1 1,0 1-1,0 0 1,0-1 0,0 1-1,1-1 1,-1 1-1,0 0 1,1-1-1,-1 1 1,1-1-1,-1 1 1,1-1 0,0 0-1,0 1 1,0-1-1,0 0 1,0 1-1,2 1 1,0-2 15,0 0 0,0 0 1,0 0-1,1-1 0,-1 0 1,0 1-1,1-1 0,-1 0 0,0-1 1,0 1-1,1-1 0,-1 1 0,0-1 1,5-2-1,44-22-50,-46 21 0,1 0 0,-1 0 0,1 1 0,0 0 0,0 0 0,0 1 0,14-4 0,-21 8 0,1-1 0,0 0 0,-1 0 0,1 0 0,-1 0 0,1 0 0,-1 1 0,1-1 0,-1 0 0,0 1 0,0-1 0,1 0 0,-1 0 0,0 1 0,0-1 0,-1 0 0,1 1 0,0-1 0,0 0 0,-1 3 0,-10 25-167,9-26 35,0 0 0,1 0-1,-1 0 1,1 1 0,0-1-1,0 0 1,0 1 0,0-1-1,1 0 1,-1 1 0,1-1-1,0 1 1,0-1 0,0 1-1,0-1 1,1 1 0,-1-1-1,1 0 1,1 4 0,9 0-5100,5-6-3507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1:56.0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29 19795,'0'0'12972,"57"-9"-12972,-27 1 0,2 2 0,-4 2 0,-2 3 0,-4 1 0,-2 0-2274,-5 0-2146,-6 1-2531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1:56.3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 1 21204,'0'0'3363,"-10"49"-1409,2-20-769,0 6-160,1 2-384,0-2-417,3-1-192,1-6 32,3-4-64,-2-7 0,2-6-192,0-8-449,0-6-2946,0-15 256,3-9-1794,-1-10-4004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1:56.7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30 16047,'0'0'2963,"-1"9"-198,0-6-2524,-1 22 1646,0 0 0,2-1 0,4 43 0,-4-61-1772,1 0-1,0 0 0,0 0 1,0 0-1,1-1 1,0 1-1,0 0 0,1-1 1,0 0-1,0 1 1,0-1-1,0 0 1,1 0-1,0-1 0,0 1 1,0-1-1,0 0 1,1 0-1,0 0 1,-1-1-1,2 0 0,8 5 1,-11-7-107,-1 0 0,1 0 1,0 0-1,-1-1 0,1 1 1,0-1-1,0 0 0,0 0 1,-1 0-1,1 0 0,0 0 1,0-1-1,-1 1 0,1-1 1,0 1-1,-1-1 0,1 0 1,0 0-1,-1-1 0,1 1 1,-1 0-1,0-1 0,1 0 1,-1 1-1,0-1 0,0 0 0,0 0 1,0 0-1,-1 0 0,1-1 1,0 1-1,-1 0 0,0-1 1,2-2-1,5-11 46,-1 0 1,-1-1-1,0 1 1,4-24-1,-6 26-46,2-8-8,-2 10 0,0-1 0,-2 0 0,1 0 0,-1 1 0,-1-1 0,0-1 0,-2-21 0,-4 53-2341,0 3-3446,5-20 5599,0-1 0,0 1 1,0 0-1,1-1 0,-1 1 0,0-1 1,0 1-1,1 0 0,-1-1 0,0 1 1,1-1-1,-1 1 0,1-1 0,-1 1 1,1-1-1,-1 1 0,1-1 0,-1 1 1,1-1-1,-1 0 0,1 1 0,-1-1 1,1 0-1,0 1 0,-1-1 0,1 0 1,0 0-1,-1 0 0,1 1 0,0-1 1,0 0-1,6 0-8033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1:57.0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74 3171,'0'0'28528,"2"7"-28170,4 16-185,-5-14-113,1 0 0,0 0 1,0 0-1,1 0 1,7 14-1,-9-21-56,0-1 1,-1 0-1,1 1 0,0-1 0,0 0 0,0 0 0,0 0 0,1 0 0,-1 0 0,0 0 0,0 0 0,1 0 0,-1 0 0,0-1 0,1 1 0,-1 0 0,1-1 0,-1 1 1,1-1-1,-1 0 0,1 1 0,-1-1 0,1 0 0,0 0 0,-1 0 0,1 0 0,-1 0 0,1-1 0,-1 1 0,1 0 0,-1-1 0,1 1 0,-1-1 0,1 1 1,-1-1-1,0 0 0,1 1 0,-1-1 0,0 0 0,1 0 0,-1 0 0,1-2 0,5-2-4,1-1 0,-2-1 0,1 1 0,-1-1 0,0-1 0,-1 1 0,1-1 0,-1 0 0,4-10 0,-1 3 0,-2-1 0,0 0 0,0 0 0,3-20 0,-13 53 0,-2 14 0,1 1 0,-2 40 0,7-71-162,1 0 1,-1 1-1,1-1 0,-1 1 1,1-1-1,0 0 0,0 0 1,-1 1-1,1-1 0,0 0 1,0 0-1,0 0 0,0 0 1,1 0-1,-1 0 0,0 0 0,0 0 1,0-1-1,1 1 0,-1 0 1,0-1-1,1 1 0,-1-1 1,1 1-1,-1-1 0,1 0 1,-1 1-1,1-1 0,-1 0 1,0 0-1,1 0 0,-1 0 1,1-1-1,-1 1 0,1 0 1,-1 0-1,1-1 0,-1 1 1,1-1-1,-1 0 0,2 0 1,8-12-7495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1:57.4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24 10762,'0'0'21845,"71"-1"-42761</inkml:trace>
  <inkml:trace contextRef="#ctx0" brushRef="#br0" timeOffset="1">140 1 17905,'0'0'14862,"-2"22"-14862,9-22-1794,1-1-6790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01.9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10634,'0'0'12396,"8"47"-10731,17-34-640,8-6-480,9-2-385,4-4-64,6-1-32,-2 0-384,-3-9-993,-6-4-1602,-15 4-1698,-13 0-3907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02.2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13325,'0'0'11691,"63"31"-10506,-25-31-897,4 0-224,-3 0-32,0 0-1313,-10 0-2563,-8 0-4708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02.6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145 0 17008,'0'0'3684,"-5"10"-1570,-52 115 3047,-18 87-3132,74-208-1908,-1-1 0,1 0 0,0 1 0,1-1 0,-1 1 0,0-1 0,1 1 0,0 0 0,0-1 0,1 7 0,0-9-73,0 0 0,0 1 1,0-1-1,0 0 1,0 0-1,0 0 1,0 0-1,1-1 0,-1 1 1,0 0-1,1 0 1,-1-1-1,1 1 0,-1-1 1,1 1-1,-1-1 1,1 0-1,-1 0 1,1 1-1,-1-1 0,1 0 1,-1 0-1,1 0 1,-1-1-1,3 0 0,20 0 5,0-2 0,0 0 0,0-2 0,31-10 0,22-5-1593,-75 20 1258,-2 0-45,1 0-1,0-1 0,-1 1 0,1 0 0,0 0 1,-1 0-1,1 0 0,0-1 0,-1 1 0,1 0 0,0 0 1,-1-1-1,1 1 0,-1-1 0,1 1 0,-1 0 1,1-1-1,-1 1 0,1-1 0,-1 1 0,1-1 1,0-1-1,-1-4-6313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02.9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0 18642,'0'0'10281,"3"77"-10217,-3-44-32,0 2-64,0-3-384,0 0-449,-5-7 64,2-5-191,2-7-386,0-9-1344,-1-14-13966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03.3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64 14189,'0'0'11280,"7"-9"-9134,-3 4-1861,-2 1-168,0 1-1,0 0 1,1 0-1,-1 0 1,1 0 0,0 0-1,0 0 1,0 1-1,0-1 1,0 1-1,1 0 1,-1 0-1,1 0 1,-1 1 0,1-1-1,0 1 1,0 0-1,-1 0 1,5-1-1,14 0 284,-1 1 1,30 2-1,-45-1-388,1 1 0,0 0 0,-1 0 0,1 1 0,-1 0 0,0 0 0,0 0 0,1 1 0,-1 0 0,-1 0 0,11 8 1,-14-10 0,0 1 1,-1-1 0,1 1-1,0 0 1,-1 0 0,1 0-1,-1-1 1,0 1 0,0 1 0,0-1-1,0 0 1,0 0 0,0 0-1,0 0 1,-1 1 0,1-1-1,-1 0 1,0 1 0,0-1 0,1 0-1,-2 1 1,1-1 0,0 0-1,0 0 1,-1 1 0,1-1-1,-1 0 1,0 1 0,1-1 0,-1 0-1,0 0 1,0 0 0,-1 0-1,1 0 1,0 0 0,-1 0-1,1-1 1,-4 4 0,-6 7 113,0-1 1,-1 0 0,0-1-1,-19 12 1,21-16-110,10-6-18,0 1 0,0-1 0,-1 0 0,1 0 0,0 0 0,0 0 0,0 0 0,0 0 0,0 0 0,-1 0 0,1 1 0,0-1 0,0 0 0,0 0 0,0 0 0,0 0 0,0 0 0,-1 1 0,1-1 0,0 0 0,0 0 0,0 0 0,0 0 0,0 1 0,0-1 0,0 0 0,0 0 0,0 0 0,0 1 0,0-1 0,0 0 0,0 0 0,0 0 0,0 1 0,0-1 0,0 0 0,0 0 0,0 0 0,0 0 0,0 1 0,1-1 0,-1 0 0,0 0 0,0 0 0,0 0 0,0 0 0,0 1 0,0-1 0,1 0 0,-1 0 0,15 6 0,33 2 0,-33-6 0,-10-1-1,-1 0 0,1 0-1,-1 0 1,0 1 0,1-1 0,-1 1 0,0 0 0,0 0-1,0 1 1,-1-1 0,1 1 0,-1-1 0,1 1 0,-1 1-1,0-1 1,4 4 0,-6-4 1,1 0 0,-1 0 1,0 1-1,1-1 0,-1 0 0,-1 1 0,1-1 0,0 0 1,-1 1-1,0-1 0,0 1 0,0-1 0,0 0 0,0 1 1,-1-1-1,0 1 0,1-1 0,-1 0 0,0 1 0,-1-1 1,1 0-1,-3 4 0,-1 2 2,-1 0-1,0 0 1,0 0 0,-1-1-1,0 0 1,-1 0 0,0-1-1,0 0 1,0 0 0,-1-1-1,-12 7 1,15-9-2,-1 0 0,0 0-1,-1-1 1,1 0 0,0-1 0,-1 1-1,0-1 1,1-1 0,-1 1 0,0-1-1,0-1 1,0 1 0,0-2 0,0 1-1,1-1 1,-9-1 0,15 1-124,0 1 0,-1-1 0,1 1-1,0-1 1,0 0 0,0 0 0,0 1 0,0-1 0,0 0-1,0 0 1,0 0 0,1 0 0,-1 0 0,0 0 0,0 0-1,1 0 1,-1-1 0,1 1 0,-1 0 0,1 0 0,-1-1-1,1 1 1,0 0 0,0 0 0,-1-1 0,1 1 0,0 0-1,0-1 1,0 1 0,1-2 0,-1-10-7462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24.1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1 19282,'0'0'9161,"0"53"-7752,-6-27-512,1 2-416,0 0-353,3-2-64,0-4 0,2-2-64,0-8-96,6-7-961,8-5-993,4-3-961,0-16-737,1-9-1921,4-6-2531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24.5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224 0 14221,'0'0'11467,"-25"66"-9673,18-35-641,3 5-608,3-1-257,1-1-160,0-4-96,0-5 64,1-8-480,3-5-865,-4-8-865,-13-12-11595</inkml:trace>
  <inkml:trace contextRef="#ctx0" brushRef="#br0" timeOffset="1">0 149 14157,'0'0'10410,"56"-8"-9353,-20 11-448,6-3-353,6 0-160,2 0-672,-1-11-2756,-3-4-5412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24.8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 1 18353,'0'0'5381,"-28"60"-3363,22-32-288,2 1-737,-1 0-641,5 1-288,0-3-704,0-4-1442,0-3-705,8-7-1281,-5-8-2082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2:25.2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28 8520,'0'0'17601,"11"-5"-15738,5 0-1302,0 1 1,0 0-1,1 1 0,-1 0 1,25 0-1,-25 3-248,-3-1-222,0 1 0,0 1 0,-1 0 1,1 0-1,14 4 0,-25-4-80,-1-1 0,1 1 1,0-1-1,-1 1 0,1 0 0,-1 0 1,1-1-1,-1 1 0,1 0 0,-1 0 1,1 1-1,-1-1 0,0 0 0,0 0 1,1 1-1,-1-1 0,0 1 0,0-1 1,-1 1-1,1-1 0,0 1 0,0-1 1,-1 1-1,1 0 0,-1-1 0,1 1 1,-1 0-1,0 0 0,0-1 0,0 1 0,0 0 1,0 0-1,0-1 0,0 1 0,0 0 1,-1 0-1,1-1 0,-1 1 0,1 0 1,-1-1-1,0 1 0,1-1 0,-1 1 1,0-1-1,0 1 0,-2 1 0,-1 3-7,0 0 0,-1 0-1,1 0 1,-2 0 0,1-1-1,0 0 1,-1 0 0,-8 5-1,6-4-4,1 0 0,0 0 0,0 1-1,-9 11 1,61-9 1,-37-7 0,1 0 0,0 1 0,-1 0 0,1 0 0,-1 1 0,0 0 0,10 6 0,-16-9 0,-1 0 0,1 0 0,-1 0 0,1 1 0,-1-1 0,0 0 0,0 0 0,0 1 0,1-1 0,-1 1 0,-1-1 0,1 1 0,0-1 0,0 1 0,0 0 0,-1-1 0,1 1 0,-1 0 0,0 0 0,1-1 0,-1 1 0,0 0 0,0 0 0,0 0 0,0-1 0,0 1 0,0 0 0,-1 0 0,1-1 0,-1 1 0,1 0 0,-1 0 0,0-1 0,1 1 0,-1-1 0,0 1 0,0-1 0,0 1 0,0-1 0,0 1 0,-1-1 0,1 0 0,0 0 0,-3 2 0,-6 7 0,-1-1 0,0-1 0,0 0 0,-1 0 0,0-1 0,-1 0 0,0-1 0,-23 7 0,16-7 0,0 0 0,0-2 0,0 0 0,-1-1 0,-25-1 0,40-2 25,5 1-92,0-1-1,1 0 1,-1 1-1,0-1 1,0 0-1,0 0 1,1 0-1,-1 0 1,0 0-1,0 0 1,0 0-1,0 0 1,0 0-1,1 0 1,-1-1-1,0 1 1,0 0-1,0 0 1,1-1-1,-1 1 1,0-1-1,0 1 1,1-1-1,-1 1 1,0-1-1,1 1 1,-1-1-1,1 1 1,-1-1-1,0 0 1,1 1-1,-1-1 1,1 0-1,0 0 1,-1 1-1,1-1 1,0 0-1,-1 0 1,1-1-1,0-8-7539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05.9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10 134 5381,'0'0'9759,"-2"-8"-9097,-4-24 5,5 24 534,6 8-875,62-4-250,105-18 0,29-2 28,-146 22-89,0 2 0,0 3 0,0 2 0,99 22 0,-139-23 26,1 0 0,-1-2 1,22 2-1,-37-4-35,1 0 0,-1 0 0,0 0 0,0 0 0,0 0 1,1 0-1,-1 0 0,0 0 0,0 0 0,1 0 0,-1 0 0,0 0 0,0 0 0,0 0 0,1 0 0,-1 0 0,0 0 0,0 0 0,0 0 0,1 0 0,-1 0 0,0 0 1,0 0-1,0 0 0,1-1 0,-1 1 0,0 0 0,0 0 0,0 0 0,0 0 0,1-1 0,-1 1 0,0 0 0,0 0 0,0 0 0,0-1 0,0 1 0,0 0 1,0 0-1,0 0 0,1-1 0,-1 1 0,0 0 0,0 0 0,0-1 0,-9-10 68,-17-6-101,-4 10-49,0 2 0,0 1 0,0 1 1,0 2-1,-54 4 0,7-1 40,38-2 57,5 2 68,0-2 0,0-2 0,0-1 0,0-2 0,-58-15 0,70 15-26,16 3-140,14 4-363,22 4 453,0-2 0,0-1 0,60-3 0,-8 1-33,171 16 59,171 3-825,-455-20 638,-119 3 72,-160 44-775,-39 4-5895,237-43-680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07.2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0 384 6278,'0'0'7516,"6"-10"-7126,3-1-328,0 1 0,1 0 0,0 0-1,0 1 1,1 0 0,0 1 0,0 0 0,1 1 0,0 0-1,1 1 1,22-8 0,84-29 125,142-31 0,-146 45-113,173-69 1,-263 84 174,-25 14-233,1 0-1,-1 0 1,0 0-1,0 0 1,0 0-1,0 0 1,0 0-1,1 0 1,-1 0-1,0 0 1,0 0 0,0 0-1,0 0 1,0 0-1,0 0 1,0 0-1,1-1 1,-1 1-1,0 0 1,0 0-1,0 0 1,0 0 0,0 0-1,0 0 1,0 0-1,0-1 1,0 1-1,0 0 1,0 0-1,0 0 1,0 0-1,0 0 1,1-1-1,-1 1 1,0 0 0,0 0-1,0 0 1,0 0-1,-1 0 1,1-1-1,0 1 1,0 0-1,0 0 1,0 0-1,0 0 1,0 0 0,0 0-1,0-1 1,0 1-1,0 0 1,0 0-1,0 0 1,0 0-1,-1 0 1,1 0-1,0 0 1,0 0 0,0-1-1,0 1 1,0 0-1,0 0 1,0 0-1,-1 0 1,-4 0 83,0 0 0,-1 0 0,1 1 1,0-1-1,-1 1 0,-8 3 0,-137 44-63,-234 107-1,306-121-36,79-34-26,0 0 1,0 0 0,0 0 0,1 0 0,-1 1 0,0-1-1,0 0 1,0 0 0,0 0 0,0 0 0,0 0 0,0 0-1,0 0 1,0 0 0,0 0 0,0 0 0,0 0 0,0 0 0,0 0-1,0 0 1,0 0 0,0 0 0,0 1 0,0-1 0,0 0-1,0 0 1,0 0 0,17-3-360,27-8 74,91-36-111,234-71 2,-324 108 383,-31 8-25,-28 6 26,-356 92 1264,330-84-1586,-50 23-1,6 3-4701,73-33 3918,-37 17-6796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17.7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0 391 4100,'0'0'9646,"4"-11"-9267,10-15-315,0 1-1,2 0 0,0 1 0,2 1 0,28-29 0,-20 27-217,2 2-1,1 0 0,1 2 0,0 2 0,1 0 1,49-19-1,-53 21 476,-26 11 455,-17 5-411,2 4-130,1 0-1,0 1 0,1 1 1,-1 0-1,1 1 0,0 0 1,0 1-1,-19 15 0,7-6-15,-6 2-50,0 2-1,1 1 1,1 1 0,-43 46-1,70-68-174,1 0 0,0 0-1,0 0 1,0 0 0,-1 0-1,1 0 1,0 0-1,0 0 1,0 0 0,0 1-1,-1-1 1,1 0-1,0 0 1,0 0 0,0 0-1,0 0 1,0 0 0,0 1-1,-1-1 1,1 0-1,0 0 1,0 0 0,0 0-1,0 1 1,0-1 0,0 0-1,0 0 1,0 0-1,0 1 1,0-1 0,0 0-1,0 0 1,0 0-1,0 0 1,0 1 0,0-1-1,0 0 1,0 0 0,0 0-1,0 1 1,0-1-1,0 0 1,0 0 0,0 0-1,0 0 1,1 1 0,-1-1-1,0 0 1,0 0-1,0 0 1,0 0 0,0 0-1,0 1 1,1-1-1,-1 0 1,0 0 0,0 0-1,0 0 1,1 0 0,15-3-93,22-14 159,329-210-3418,-444 268 6326,62-32-2953,-32 19-37,2 2-1,1 2 1,-74 70-1,112-97-3692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26.2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0 104 16688,'0'0'2701,"7"-11"-742,0 0-1232,1 1 0,0 0 0,0 0 0,16-13 0,-21 20-510,1 0 0,-1 0 0,1 1-1,-1-1 1,1 1 0,0 0 0,0 0 0,0 1 0,0-1 0,0 1 0,0 0 0,1 0 0,-1 0 0,0 0 0,0 1 0,1 0 0,-1 0 0,1 0 0,-1 0 0,0 1 0,6 1 0,-8-2-166,0 1-1,-1 0 1,1 1-1,-1-1 1,1 0 0,-1 0-1,0 1 1,1-1-1,-1 0 1,0 1 0,0 0-1,0-1 1,0 1-1,0-1 1,0 1-1,0 0 1,-1 0 0,1 0-1,-1-1 1,1 1-1,-1 0 1,0 0 0,1 3-1,0 53 739,-2-48-683,-1 12-19,-2 1 0,0 0 0,-2-1 0,0 0 0,-17 37 0,14-39-33,1 0 1,1 1-1,1 0 0,1 0 0,1 0 1,-3 34-1,7-54-54,1 0 0,-1 0 0,0 0 0,0 0 0,0 0 0,0 0 0,1-1 0,-1 1 0,0 0 0,1 0 0,-1 0 0,1 0 0,-1 0 0,1 0 0,0-1 0,-1 1 0,1 0 0,0 0 0,-1-1 0,1 1 0,0 0 0,0-1 0,0 1 0,0-1 0,1 1 0,32 5 0,-25-6 0,1-1 0,-1 0 0,1 0 0,-1-1 0,11-4 0,-2-1-974,-1-1 0,1-1 0,19-13 0,-33 20 592,0-1-1,0 0 1,-1 1-1,1-1 1,-1 0 0,1-1-1,-1 1 1,0 0-1,0-1 1,0 0-1,-1 0 1,1 0-1,-1 0 1,0 0-1,0 0 1,0-1-1,-1 1 1,3-10-1,-4-1-7352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26.5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1 180 16528,'0'0'11466,"72"-1"-9287,-21-16-162,3-5-1440,5-3-577,0-4 0,-5 0-1890,-11 1-5060,-10-1-11468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29.2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1 16944,'-3'59'9364,"-2"3"-7165,-2 65-2530,7-127 252,0 1 1,0-1-1,0 0 1,1 0-1,-1 0 1,0 0-1,0 1 1,1-1-1,-1 0 1,0 0-1,0 0 1,1 0-1,-1 0 1,0 0-1,0 0 1,1 0-1,-1 0 0,0 0 1,0 0-1,1 0 1,-1 0-1,0 0 1,0 0-1,1 0 1,-1 0-1,0 0 1,0 0-1,1 0 1,-1 0-1,0-1 1,0 1-1,1 0 1,-1 0-1,0 0 0,0 0 1,0 0-1,0-1 1,1 1-1,-1 0 1,0 0-1,0 0 1,0-1-1,0 1 1,1 0-1,-1 0 1,0-1-1,0 1 1,0 0-1,12-12-2234,0-14-1840,1-4-2274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02:29.5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120 0 15503,'0'0'7142,"-6"76"-5476,2-36-481,-1 1-128,4 1-705,1 0-287,0-8-33,0-6-1218,0-9-703,7-11-418,-3-8-351,0-1-801,-4-15-1826</inkml:trace>
  <inkml:trace contextRef="#ctx0" brushRef="#br0" timeOffset="1">1 161 14574,'0'0'9321,"55"1"-8777,-21-1-384,2-1-544,-1-15-3428,-1-9-9032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3:19.3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1 461 6790,'0'0'2376,"9"-5"-1831,439-245 1974,-405 228-2501,-22 12 31,0 0 0,-1-2-1,0 0 1,35-29 0,-84 47 666,-51 28-168,-100 57 0,56-26 281,26-17-118,296-177-1314,-91 57 81,127-63 0,-233 134 523,-1 1 0,1-1 0,-1 1 0,1-1 0,0 1 0,-1-1 0,1 1 0,0 0 0,-1-1 0,1 1-1,0 0 1,0-1 0,0 1 0,-1 0 0,1 0 0,0 0 0,0 0 0,0 0 0,-1 0 0,1 0 0,0 0 0,0 0-1,0 0 1,-1 0 0,1 0 0,1 1 0,-17 22 66,-44 36 184,-3-2-1,-78 55 0,65-59-1386,10-15-2798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09.0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867 86 4132,'0'0'2285,"-6"-11"-267,2 5-1624,3 2-245,-1 0 0,0 0 0,0 1 0,0-1 0,-1 1 0,1-1 0,-1 1 0,0 0 0,0 0 0,0 0 0,0 1 0,0-1 0,0 1 0,-1-1 0,0 1 0,1 0 0,-1 1 0,0-1 0,0 1 0,-5-2 0,-19-1 122,-1 1 1,1 1-1,0 2 1,-1 0-1,1 3 1,-1 0-1,1 1 1,1 2-1,-33 11 1,12-1-236,0 2-1,2 3 1,0 1 0,-55 37-1,85-49 47,0 1-1,1 1 0,1 0 1,0 1-1,1 1 0,0 0 1,1 0-1,1 2 0,-14 22 1,19-26-46,1 0 1,-1 0 0,2 0 0,0 1 0,0 0 0,1 0 0,1 0 0,0 0 0,1 0 0,0 0-1,1 0 1,1 1 0,0-1 0,4 16 0,-3-19 26,1 0 0,0 0 0,0 0 0,1-1 0,1 1 0,-1-1 0,2-1 0,-1 1 0,1 0 0,0-1 0,11 11 0,-4-8 20,-1 0 0,1-1 0,1 0-1,0-1 1,0-1 0,24 11 0,-3-6 42,2 0 0,-1-3 1,1-1-1,1-2 0,54 5 0,-45-8 12,1-2 0,-1-2 0,0-2 0,0-2 0,70-15 0,-99 15-14,1-2 1,-2 0-1,1-1 1,-1 0-1,0-1 0,0-2 1,-1 1-1,-1-2 1,1 0-1,-2-1 1,1 0-1,-2-1 1,0-1-1,0 0 1,-2-1-1,18-27 0,-22 30-100,-1 0 0,0 0-1,-1-1 1,0 0-1,-1 0 1,4-23 0,-7 31-28,0 0 0,0-1 0,-1 1 0,0-1 0,0 1 0,-1 0 0,1-1 0,-1 1 0,0-1 0,-1 1 0,1 0 0,-1 0 0,0 0 0,-1 0 0,1 0 0,-1 0 0,0 1 0,0-1 0,-6-6 0,0 3-86,0 1 0,0 0 0,-1 1 0,0 0 0,0 1 0,0 0 0,-1 0-1,0 1 1,0 1 0,0 0 0,0 0 0,-18-1 0,-19-1-1169,-81 2 0,97 3 656,-87 1-2423,3 8-1185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4:10.8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761 16 4805,'-26'-5'-158,"0"0"0,-1 2 1,1 1-1,-1 2 0,0 0 1,1 2-1,-1 0 0,1 2 1,0 1-1,-46 15 1,46-10 774,1 0 0,1 2 0,0 0 0,1 2 0,0 0 0,1 2 0,0 0 0,2 2 0,0 0 0,1 1 0,1 1 0,0 1 0,2 1-1,1 0 1,0 1 0,-20 44 0,24-42-246,1 1 0,1 1-1,1-1 1,2 1 0,0 1-1,2-1 1,1 1-1,1 50 1,3-64-334,0-1 1,1 1-1,0-1 1,1 1-1,1-1 1,0 0-1,1-1 0,0 1 1,1-1-1,1 0 1,-1 0-1,2 0 0,0-1 1,0 0-1,1-1 1,0 0-1,1 0 1,0-1-1,20 13 0,-9-9 13,2 0 0,-1-2-1,2 0 1,-1-2 0,2-1-1,-1 0 1,1-2 0,0-1-1,0-1 1,0-1 0,1-2-1,-1 0 1,1-1 0,45-8-1,-42 4 162,0-2-1,-1-1 1,0-2-1,-1 0 0,0-2 1,0-1-1,-1-1 1,-1-1-1,0-1 1,-1-2-1,-1 0 1,37-36-1,-38 30-27,-2-2 0,0 0 0,-2-1 0,0-1 0,-2 0 0,24-57 0,-31 61-128,-1 0-1,-1-1 0,-1 0 1,-2 0-1,0 0 1,-1 0-1,-1-1 1,-2 1-1,-3-37 1,3 55-110,-1 0 1,0 0-1,0 0 1,-1 0-1,0 0 0,0 0 1,0 1-1,-1-1 1,0 1-1,0-1 1,0 1-1,0 0 1,-1 0-1,0 1 1,0-1-1,-1 1 0,1 0 1,-1 0-1,0 0 1,0 1-1,0-1 1,-9-3-1,1 2-469,0 1 0,-1 0 0,1 1-1,-1 1 1,0 0 0,0 0 0,0 2-1,0 0 1,-13 1 0,-76 9-4590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32.5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2687 80 7976,'-43'-17'622,"-1"2"1,0 3 0,-1 1 0,0 2 0,-91-6-1,43 15-683,0 5 0,0 3 0,1 4 0,0 5 0,2 3 0,-111 40 0,8 8 91,-263 132-1,358-148-17,2 5 0,3 3-1,2 4 1,-108 100 0,160-126 173,2 1 0,1 2 0,2 2 0,-53 88 0,68-98-63,3 0 1,0 2 0,3-1-1,0 2 1,3 0-1,0 1 1,-7 71 0,15-64-96,1 0 0,2 0 0,3 0 1,1-1-1,2 1 0,23 75 1,-5-47-9,3-1 0,3-1 0,43 70 0,-33-67-214,4-1 1,3-3 0,2-1-1,74 74 1,-100-118 166,0-2 0,1 0-1,1-2 1,2 0 0,0-2 0,0-1 0,2-2-1,0-1 1,0-1 0,1-1 0,1-2-1,0-1 1,56 8 0,-26-13 908,0-2 0,1-4-1,-1-1 1,0-4 0,-1-2 0,109-32 0,-45 1 378,-2-6 1,139-74 0,-132 53-498,-2-7 1,203-155-1,-252 165-560,-4-3 0,-2-3 0,-4-3-1,115-157 1,-149 175-182,-1-2 0,-4-1 0,-2-1 0,-2-2 0,-4 0-1,-1-2 1,-4 0 0,-3-1 0,-2-1 0,-3 0 0,-3 0 0,-2-71 0,-5 107-29,-1 1 0,-1-1 1,-1 1-1,-2 0 0,-1 0 1,-1 0-1,-1 1 0,-21-43 1,18 48-214,-1 1 1,-1 1 0,0 0 0,-2 1 0,0 0 0,-1 1 0,-1 1 0,0 1-1,-1 1 1,-31-19 0,8 9-1517,-2 2 0,-1 3 0,-65-22 0,-23 4-3850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44.2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46 19378,'0'0'13389,"18"-23"-17040,-6 12-3396,-1-1-9417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37.4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29 14350,'0'0'8685,"-1"13"-7895,0 52 71,3 0 1,11 66-1,-9-111-611,12 57 1041,-14-70-1030,0 0-1,0-1 1,1 0 0,0 1-1,0-1 1,0 0-1,1 0 1,7 9-1,-10-14-220,1 0-1,-1 0 0,1 1 1,-1-1-1,1 0 0,0 0 1,-1-1-1,1 1 0,0 0 1,0 0-1,-1-1 0,1 1 1,0-1-1,0 0 0,0 1 1,0-1-1,0 0 0,-1 0 1,1 0-1,0-1 0,0 1 1,0 0-1,0-1 0,0 1 1,-1-1-1,1 1 0,0-1 1,0 0-1,-1 0 0,1 0 1,-1 0-1,1 0 0,0 0 1,-1 0-1,2-2 0,6-5 172,0 0 0,-1-1 0,0 0 0,8-12 0,-16 21-210,28-37-1,-3-2 0,-1 0 0,-2-1 0,-1-1 0,-3-1 0,-1-1 0,20-84 0,-36 125-790,-2 10-1416,-1 12-5459,0-6-3070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38.2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238 46 14638,'0'0'6411,"4"-8"-3432,14-25-507,-14 31 1372,-5 9-3104,-3 13-899,-16 24 477,-1 0-1,-51 78 1,-69 70 570,136-186-887,53-69-2262,78-126-14098,-80 103 13150,-38 70 3436,17-34 1702,-5 17 4996,-23 59-2291,2-7-3983,-31 116 1759,-7 34-492,34-137-3996,0 54-1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38.6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0 514 11307,'0'0'18898,"57"-53"-18770,-32 42-192,1-3-1826,-5-4-2787,-4-2-2625</inkml:trace>
  <inkml:trace contextRef="#ctx0" brushRef="#br0" timeOffset="1">49 23 19314,'0'0'8072,"46"-22"-23415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38.9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17328,'0'0'12428,"5"52"-11659,-1-49-609,2-3-192,2 0-1666,-5 0-2466,-3-5-1889,0-9-8777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40.4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20756,'0'0'2178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40.8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24 8584,'0'0'22838,"-22"35"-22646,29-39-576,6-10-1795,-1-4-3586,0-5-6406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49.1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226 36 10025,'0'0'11168,"8"-6"-9566,25-17 106,-32 19 2724,-9 2-3169,-12 1-1096,19 1 20,-12 2-28,0 0 0,0 1 0,0 0 0,1 0-1,-1 2 1,1-1 0,-12 8 0,15-8-73,0 0 0,1 1 0,-1 1 0,2-1-1,-1 1 1,0 1 0,1-1 0,0 1-1,1 0 1,-8 10 0,13-16-87,1 1 0,-1-1 1,0 1-1,0-1 0,1 0 0,-1 1 0,1-1 1,-1 1-1,1-1 0,0 1 0,0 0 0,-1-1 0,1 1 1,0-1-1,0 1 0,1 0 0,-1-1 0,0 1 1,0-1-1,1 1 0,-1-1 0,1 1 0,-1-1 1,1 1-1,0-1 0,0 0 0,-1 1 0,1-1 1,0 0-1,0 0 0,0 1 0,0-1 0,1 0 1,-1 0-1,0 0 0,0 0 0,3 1 0,6 4-18,0-1-1,0-1 1,1 1-1,16 3 0,-2 1-49,-14-4 0,0 0 0,0 1-1,-1 0 1,0 1-1,0 0 1,16 15-1,-24-21 72,0 1-1,-1 0 1,1-1-1,-1 1 1,1 0-1,-1 0 1,1 0-1,-1-1 1,0 2-1,0-1 1,0 0-1,0 0 1,0 0-1,-1 0 1,1 1-1,-1-1 1,1 0-1,-1 0 1,0 1-1,0-1 1,0 0-1,0 1 1,0-1-1,0 0 1,-1 1-1,1-1 1,-1 0-1,0 0 1,1 1-1,-1-1 1,0 0-1,0 0 1,0 0-1,-1 0 1,1 0-1,-1 0 1,1-1-1,-1 1 1,1 0-1,-1-1 1,0 1-1,-3 1 1,-3 3 35,0-1 0,0 0 1,-1 0-1,0-1 1,0 0-1,0 0 0,0-1 1,-1-1-1,-16 3 0,-4-1 86,-55-1 0,86-3-164,-1 0 0,1-1 1,-1 1-1,0 0 0,1-1 0,-1 1 0,0 0 0,1-1 0,-1 1 1,0-1-1,1 1 0,-1 0 0,0-1 0,0 1 0,1-1 1,-1 1-1,0-1 0,0 1 0,0-1 0,0 1 0,0-1 1,0 1-1,0-1 0,0 1 0,0-1 0,0 1 0,0-1 1,0 1-1,0-1 0,0 1 0,0-1 0,0 1 0,0-1 1,-1 1-1,1-1 0,0 1 0,0-1 0,-1 1 0,1-1 1,0 1-1,-1 0 0,1-1 0,0 1 0,-1 0 0,1-1 1,-1 1-1,1 0 0,-1-1 0,1 1 0,-1 0 0,1 0 1,0 0-1,-1-1 0,1 1 0,-1 0 0,0 0 0,52-5-14186,-48 5 12642,18 0-10095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50.3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 1 11307,'-1'5'9265,"0"7"-4834,-8 44-1931,-1-28-1811,4-14-552,1-1 0,1 1 0,0 0 0,1 0 0,-3 26 0,7-39-166,-1-1 0,0 0 0,0 1 0,0-1 0,0 1 0,0-1 0,1 0 0,-1 1 0,0-1 0,0 0-1,1 1 1,-1-1 0,0 0 0,1 1 0,-1-1 0,0 0 0,1 0 0,-1 1 0,0-1 0,1 0 0,-1 0 0,0 0 0,1 0 0,-1 1 0,1-1 0,-1 0 0,0 0 0,1 0-1,-1 0 1,1 0 0,-1 0 0,1 0 0,-1 0 0,0 0 0,1 0 0,-1 0 0,1 0 0,-1-1 0,0 1 0,1 0 0,-1 0 0,0 0 0,1 0 0,-1-1 0,1 1-1,-1 0 1,0 0 0,1-1 0,-1 1 0,21-14-2687,13-34-7843,-16 17 885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50.7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131 1 13773,'0'0'8840,"-20"59"-6854,7-31-416,5 2-65,0-3-512,6-3-256,2-2-449,0-7-160,0-2-224,0-5-1313,2-4-1762</inkml:trace>
  <inkml:trace contextRef="#ctx0" brushRef="#br0" timeOffset="1">0 144 11115,'0'0'17456,"55"-29"-17168,-28 23-256,4-2-32,-2-2-2306,-4-5-3299,-2-4-5638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51.0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105 0 19218,'0'0'8264,"0"52"-6919,0-28-672,2 3-545,-1-2-64,2 0-32,-1-4-608,0-2-578,-2-4-639,0-3-545,-2-6-1538,-6-6-1537,-1 0-4260</inkml:trace>
  <inkml:trace contextRef="#ctx0" brushRef="#br0" timeOffset="1">0 124 12107,'0'0'14927,"54"-7"-14159,-23 7-576,2 0-159,4-4-290,1-1-2401,0-7-2851,-2-3-4869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51.4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181 5 18033,'0'0'9492,"-8"-2"-8681,3 1-795,0 0 1,0 1-1,0 0 0,0 0 0,0 0 1,0 1-1,0-1 0,1 1 1,-1 0-1,0 1 0,0-1 0,1 1 1,-1 0-1,1 0 0,-1 0 0,1 1 1,0-1-1,0 1 0,0 0 1,-7 7-1,7-6 80,-1 0 1,1 0-1,0 0 1,0 0-1,1 1 1,-7 9-1,10-14-81,-1 1-1,1 0 0,0 0 0,-1 0 0,1 0 0,0 0 1,-1 0-1,1 0 0,0 0 0,0 1 0,0-1 0,0 0 1,0 0-1,0 0 0,0 0 0,0 0 0,1 0 0,-1 0 1,0 0-1,1 0 0,-1 0 0,1 0 0,-1 0 0,1 0 1,-1 0-1,1-1 0,-1 1 0,1 0 0,0 0 0,-1 0 1,1-1-1,0 1 0,0 0 0,0-1 0,0 1 1,0-1-1,0 1 0,-1-1 0,1 1 0,0-1 0,0 0 1,0 0-1,1 1 0,0-1 0,33 11 21,-23-8-416,-1 0 0,0 1 0,0 1 0,0-1 0,-1 1 0,13 9 0,-20-12 361,-1 0-1,0 0 1,1 0 0,-1 1 0,0-1-1,-1 1 1,1-1 0,0 1 0,-1 0-1,1 0 1,-1 0 0,0 0 0,0 0 0,0 0-1,0 0 1,-1 0 0,1 0 0,-1 0-1,0 0 1,0 0 0,0 0 0,0 1-1,0-1 1,-1 0 0,0 0 0,1 0-1,-1 0 1,-2 5 0,0-2 245,0 0-1,0 0 1,0 0 0,-1-1-1,0 1 1,0-1 0,0 0 0,-1 0-1,0 0 1,0-1 0,0 0-1,0 0 1,-11 6 0,8-5 91,-1 0 1,0-1-1,0 0 1,0 0 0,0-1-1,-1 0 1,1-1-1,-18 2 1,26-3-434,0-1-1,0 0 1,0 0 0,0 1-1,0-1 1,0 0 0,0 0 0,0 0-1,0 0 1,0 0 0,0 0-1,0 0 1,0-1 0,0 1 0,0 0-1,0 0 1,0-1 0,0 1-1,0-1 1,0 1 0,1-1-1,-1 1 1,0-1 0,0 1 0,0-1-1,1 0 1,-1 1 0,0-1-1,1 0 1,-1 0 0,1 0-1,-1 1 1,1-1 0,-1 0 0,1 0-1,-1-2 1,1 2-329,1-1-1,-1 1 1,1-1 0,0 1-1,-1-1 1,1 1 0,0 0-1,0-1 1,0 1 0,0 0-1,0 0 1,0 0 0,0-1-1,1 1 1,-1 0 0,0 1-1,1-1 1,-1 0 0,0 0-1,1 1 1,-1-1-1,4 0 1,16-6-14032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51.8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187 6 18289,'0'0'10207,"-11"0"-8530,-3-2-1264,-54-1 824,65 3-1207,-1 0 1,0 0 0,0 0-1,0 1 1,1-1 0,-1 1-1,0 0 1,1 0 0,-1 0-1,0 1 1,1 0 0,0-1-1,-1 1 1,1 0 0,-4 3-1,7-4-37,0-1 0,-1 1-1,1 0 1,-1-1 0,1 1-1,0-1 1,0 1 0,-1 0 0,1-1-1,0 1 1,0 0 0,0 0-1,0-1 1,0 1 0,0 0-1,0-1 1,0 1 0,0 0 0,0 0-1,0-1 1,0 1 0,0 0-1,0-1 1,1 1 0,-1 0 0,0-1-1,1 1 1,-1 0 0,0-1-1,1 1 1,-1-1 0,1 1-1,-1-1 1,1 1 0,-1-1 0,1 1-1,-1-1 1,1 1 0,0-1-1,-1 0 1,1 1 0,0-1-1,-1 0 1,1 0 0,0 1 0,-1-1-1,1 0 1,0 0 0,47 15-1336,-32-10 689,-13-4 611,-1 0 0,1 0 0,-1 0-1,1 0 1,-1 0 0,1 1 0,-1-1 0,0 1 0,0 0 0,1 0-1,-1 0 1,-1 0 0,1 0 0,0 0 0,0 0 0,-1 1-1,1-1 1,-1 1 0,0-1 0,0 1 0,0-1 0,0 1 0,1 4-1,-2-4 125,0 0-1,0 0 0,0 0 1,-1 0-1,1 0 0,-1 0 1,0 0-1,0 0 0,0 0 1,0 0-1,-1 0 0,1 0 1,-1-1-1,1 1 0,-1-1 0,0 1 1,0-1-1,0 1 0,0-1 1,-1 0-1,-2 2 0,-1 1 69,-1 0-1,1-1 0,-1 0 1,0 0-1,-1 0 0,1-1 1,0 0-1,-1-1 0,0 0 1,0 0-1,1 0 0,-1-1 1,-15 0-1,23-1-166,0 0 0,0 0 0,-1 0 0,1 0 0,0 0 0,-1 0 0,1 0 0,0 0 0,0 0 0,-1 0 0,1 0 0,0 0 0,0 0 0,-1 0 0,1 0 0,0-1 0,0 1 0,0 0 0,-1 0 0,1 0-1,0 0 1,0-1 0,0 1 0,-1 0 0,1 0 0,0 0 0,0-1 0,0 1 0,0 0 0,0 0 0,-1-1 0,1 1 0,0 0 0,0 0 0,0-1 0,0 1 0,0 0 0,0-1 0,0 1 0,5-15-1954,11-11-4581,4 1-2362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52.1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63 1 16816,'0'0'6822,"-17"66"-4323,13-42-321,1 2-1121,3 0-609,0-2-320,0-1-64,0-3-800,4-4-1506,-2-7-1858,1-4-2210</inkml:trace>
  <inkml:trace contextRef="#ctx0" brushRef="#br0" timeOffset="1">0 118 16047,'0'0'11563,"52"-16"-11114,-23 13-385,1 0-32,-2-2-32,-3 0-1250,0-5-2401,-5-3-3844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52.5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19282,'0'0'13485,"0"65"-13485,0-34 0,0 5 0,0-2 0,1 0 0,1-5 0,3-4-2114,-1-7-1505,-2-8-1378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52.9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39 12107,'0'0'18226,"62"-16"-17586,-38 15-383,4-1-161,-2 0-64,-1-2-993,0-1-3363,1-4-4837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53.5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203 30 10890,'0'0'16587,"-10"-6"-16246,7 3-301,-1 1 0,0-1 0,1 1 0,-1 0-1,0 0 1,0 0 0,-1 1 0,1-1 0,0 1-1,0 0 1,-1 0 0,1 0 0,-1 1 0,1 0 0,0 0-1,-1 0 1,1 0 0,-1 1 0,1-1 0,0 1-1,-1 0 1,1 1 0,-7 2 0,9-3-15,-51 25 828,51-25-830,0 0 1,1 0-1,-1 0 0,0 0 1,0 0-1,1 1 1,-1-1-1,0 0 0,1 1 1,0 0-1,-1-1 1,1 1-1,0 0 0,0-1 1,0 1-1,0 0 1,0 0-1,0 0 0,0 0 1,1 0-1,-1 0 0,1 0 1,-1 0-1,1 3 1,2-3-16,0-1 0,0 1 1,0-1-1,0 0 1,0 0-1,0 0 0,1 0 1,-1-1-1,0 1 1,1 0-1,-1-1 0,0 0 1,1 1-1,-1-1 1,1 0-1,2-1 0,1 2 15,8 0-28,0 1-1,0 1 0,0 0 1,0 1-1,0 1 1,-1 0-1,1 0 1,20 13-1,-29-14-1,0-1 0,-1 1-1,1 0 1,-1 0 0,0 1 0,0-1-1,0 1 1,-1 0 0,0 0 0,1 0-1,-2 0 1,1 0 0,-1 1 0,0-1-1,0 1 1,0 0 0,-1 0-1,0-1 1,0 1 0,0 0 0,-1 0-1,0 0 1,-1 10 0,1-13 54,-1 0-1,0 0 1,-1 1 0,1-1-1,0 0 1,-1 0 0,0-1-1,1 1 1,-1 0 0,0-1-1,-1 1 1,1-1 0,0 1-1,-1-1 1,1 0-1,-1 0 1,0 0 0,0 0-1,0-1 1,0 1 0,0-1-1,0 0 1,0 0 0,0 0-1,0 0 1,0 0 0,-5 0-1,-3 1 138,-1 0-1,1 0 0,-1-1 0,1-1 1,-1 0-1,-20-3 0,5-9-162,27 12-24,-1 0 0,0 0 0,1-1 0,-1 1 1,0 0-1,1-1 0,-1 1 0,0 0 0,1-1 0,-1 1 0,1-1 0,-1 1 0,1-1 0,-1 1 0,1-1 0,-1 1 0,1-1 0,-1 0 0,1 1 0,0-1 0,-1 0 0,1 1 0,0-1 0,0 0 0,-1 1 0,1-1 0,0 0 0,0 1 0,0-1 0,0 0 0,0 0 0,0 1 1,0-1-1,0 0 0,0 0 0,4-1-728,0 2 1,0-1-1,-1 0 1,1 1 0,0 0-1,0 0 1,-1 0-1,1 0 1,6 1 0,1 0-2739,21-1-6525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5:54.3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36 11243,'0'0'16292,"-2"13"-15646,1-11-612,-4 27 617,0 0-1,0 49 1,5-77-615,0 0 1,0 0-1,1 0 0,-1 0 0,1 0 1,-1 0-1,1-1 0,-1 1 1,1 0-1,-1 0 0,1-1 0,-1 1 1,1 0-1,0 0 0,0-1 0,-1 1 1,1-1-1,0 1 0,0-1 0,0 1 1,0-1-1,-1 0 0,1 1 0,0-1 1,0 0-1,0 0 0,0 1 0,0-1 1,0 0-1,0 0 0,0 0 0,0 0 1,0 0-1,0 0 0,0-1 0,0 1 1,0 0-1,0 0 0,1-1 0,42-13 975,-26 4-999,-1-1-1,0-1 1,-1 0-1,-1-1 1,0-1 0,0-1-1,-1 0 1,-1 0-1,-1-1 1,0-1-1,11-21 1,-42 112-12,17-68-17,-2 8-444,0 1 0,-4 28-1,7-42 346,1 1 0,-1 0-1,1 0 1,0-1 0,-1 1 0,1 0-1,0 0 1,1 0 0,-1-1-1,0 1 1,0 0 0,1 0 0,-1-1-1,1 1 1,-1 0 0,1-1-1,0 1 1,0 0 0,0-1 0,-1 1-1,2-1 1,-1 1 0,0-1-1,0 0 1,0 0 0,1 1 0,-1-1-1,0 0 1,1 0 0,-1 0-1,1 0 1,0 0 0,2 1 0,23-1-6990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29.5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1 6983,'0'0'4623,"-1"9"-1821,0 1-2368,-1 3 465,1 1 1,1-1 0,0 0 0,3 26-1,-2-35-790,-1 0-1,1-1 0,1 1 0,-1 0 1,0-1-1,1 1 0,0-1 1,-1 0-1,1 1 0,1-1 1,-1 0-1,0 0 0,1 0 0,0 0 1,-1-1-1,1 1 0,0-1 1,0 0-1,1 1 0,-1-1 0,0-1 1,1 1-1,-1 0 0,5 0 1,8 2 136,0 0 1,0-2-1,0 0 1,0-1-1,0 0 1,20-3-1,98-15 651,-111 13-889,4 0 14,144-18 125,-149 20-134,-1 1 0,1 2 0,-1 0 0,1 1 1,37 9-1,-52-8 4,1-1 1,-2 1-1,1 0 0,0 0 1,-1 0-1,1 1 0,-1 0 1,0 1-1,0-1 0,-1 1 1,1 0-1,-1 1 0,8 10 1,-3 0 369,-1 0 0,-1 0 0,13 35 0,12 26 1193,-31-74-1490,0 0 0,1 0-1,-1 0 1,0 0-1,1-1 1,0 1 0,0-1-1,0 0 1,0 1 0,0-1-1,0 0 1,0-1-1,1 1 1,-1-1 0,1 1-1,-1-1 1,1 0-1,-1-1 1,1 1 0,0 0-1,0-1 1,-1 0 0,1 0-1,0 0 1,-1 0-1,1-1 1,0 1 0,-1-1-1,1 0 1,0 0-1,-1-1 1,7-2 0,-3 1-460,-1 0 0,0 0 0,1-1 0,-1 0 0,0 0 0,-1 0-1,10-9 1,-12 10-557,0 0-1,0-1 0,-1 1 0,1-1 1,-1 0-1,1 0 0,-1 1 0,0-1 0,-1-1 1,1 1-1,-1 0 0,1-5 0,-1-9-9128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29.8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0 260 15118,'0'0'4848,"14"-7"-3364,34-20-833,2 3 0,58-20 1,-79 34-570,1 1 1,0 2 0,0 0 0,0 3-1,60-3 1,-86 8 85,0-1 0,1 1 0,-1 0 0,0 0 0,0 1 0,0-1 0,0 1 0,0 0 0,0 0 0,0 0 0,0 1 0,-1-1 0,1 1 0,-1 0 0,0 0 0,0 0 0,0 0 0,0 0 0,0 1 0,3 5 0,-4-5 9,1 0 0,0 0 0,0 0 0,0-1 0,0 1 0,1-1 0,-1 0 0,1 0 0,0 0 0,0-1 0,0 1 0,0-1 0,1 0 0,-1 0 0,0 0 0,1-1 0,0 1 0,-1-1 0,6 0 0,11-1 45,0 0 0,-1-2 0,1-1 1,-1 0-1,1-1 0,-1-2 0,38-14 0,-12-1-309,0-1 0,45-31 0,-80 47-94,-7 4-6,1-1 0,-1 1 0,0 0 0,0-1 0,-1 0 1,1 0-1,0 0 0,-1 0 0,0-1 0,0 1 0,0-1 0,0 0 1,3-5-1,-6 8 5,0 1 0,0-1 1,0 0-1,0 1 0,0-1 0,0 0 1,0 1-1,0-1 0,0 1 0,-1-1 1,1 1-1,0-1 0,0 0 1,0 1-1,-1-1 0,1 1 0,0-1 1,-1 1-1,1-1 0,-1 1 0,1-1 1,0 1-1,-1 0 0,1-1 1,-1 1-1,1 0 0,-1-1 0,1 1 1,-1 0-1,1-1 0,-1 1 0,0 0 1,-3-2-1221,-12-9-6248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30.8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 8488,'0'0'7634,"5"10"-6182,2 2-1222,-1 0 0,2 0 0,0-1 0,0 0 0,1 0 0,0-1 0,1 0 0,0-1 0,0 0 1,1 0-1,1-1 0,-1-1 0,1 0 0,0 0 0,1-1 0,0-1 0,0 0 0,0-1 0,0 0 0,21 3 0,11-4 87,0-2 1,0-2-1,0-1 0,78-16 1,178-58-192,-62 14-702,-184 49 408,1 2-1,0 3 0,0 3 1,78 2-1,-120 5 364,0 0-1,0 1 1,0 1 0,0 1 0,-1 0-1,16 8 1,-15-7 68,0 0 0,0 0 0,1-2 0,-1 0 0,21 3 0,26-3 218,65-5 1,10-1-986,-133 3 593,0-1 0,0 1-1,0 0 1,0-1-1,-1 1 1,1 1-1,0-1 1,-1 0 0,1 1-1,-1-1 1,1 1-1,-1 0 1,0 0-1,1 0 1,-1 0 0,0 0-1,0 0 1,-1 0-1,1 1 1,2 3 0,-2-2 119,1-1 1,-1 0 0,1 0 0,-1 0 0,1 0 0,0 0 0,1 0 0,-1-1 0,0 0 0,6 3 0,1-1 16,1-1 0,0-1 1,-1 1-1,1-2 0,0 0 0,22 0 0,66-8 258,-97 7-476,103-17 155,-79 11-357,1 1-1,0 1 1,0 1 0,0 1 0,1 2 0,-1 1 0,45 7 0,-63-5 209,0 0-1,0 1 0,0 0 0,0 1 1,-1 0-1,9 7 0,-9-7 120,-1 0 0,1 0 1,1 0-1,-1-1 0,1 0 0,0-1 0,9 3 1,-4-3-151,0-1 0,1-1 1,-1 0-1,1-1 1,0-1-1,-1 0 0,0-1 1,22-5-1,-24 4-1368,1-1-1,-1-1 1,0 0 0,0-1 0,18-12-1,14-15-11154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31.7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368 8 13677,'-8'-6'5563,"-16"5"-3344,18 1-1550,-8 1 1,-1 0 1,0 0-1,0 2 1,1 0-1,-24 8 1,22-5-430,-1 1 0,1 1 0,1 0 0,0 1 1,0 0-1,1 2 0,-23 20 0,35-30-245,0 1 0,0 0 0,0 0 0,0 0 0,1 0 0,-1 0 0,1 0 0,0 1 0,-1-1 1,1 0-1,0 1 0,1-1 0,-1 1 0,0-1 0,0 6 0,1-7-24,0 0 1,1 0-1,-1 1 1,0-1-1,1 0 1,-1 0-1,1 0 0,0 1 1,-1-1-1,1 0 1,0 0-1,0 0 1,0 0-1,0 0 1,-1 0-1,1 0 0,0-1 1,1 1-1,-1 0 1,0 0-1,0-1 1,0 1-1,0-1 0,1 1 1,-1-1-1,0 0 1,0 1-1,1-1 1,-1 0-1,0 0 1,3 0-1,43 6-1050,-30-5 902,-1 0-1,1 2 1,-1 0-1,17 5 1,-30-7 170,0 1 1,1-1-1,-1 0 1,0 1-1,0-1 1,0 1-1,0 0 1,-1 0-1,1 0 1,-1 1-1,1-1 1,-1 1-1,0-1 1,1 1-1,-1 0 1,-1-1-1,1 1 1,0 0-1,-1 0 1,1 1-1,-1-1 1,0 0-1,0 0 1,1 7-1,-2-1 172,0 0 0,-1-1 1,1 1-1,-2 0 0,1-1 0,-1 1 1,-1-1-1,1 1 0,-2-1 0,1 0 1,-1 0-1,0-1 0,0 1 0,-1-1 0,0 0 1,-1 0-1,1 0 0,-1-1 0,-12 10 1,4-4 189,0 0 1,0-2-1,-1 0 1,0 0 0,-1-1-1,0-1 1,-1-1 0,-31 10-1,46-17-313,0 1 0,-1-1 0,1 1 0,-1-1 0,1 0 0,-1 0 0,1 0-1,-1 0 1,1 0 0,-4-1 0,5 1-88,0 0 1,1-1-1,-1 1 0,1 0 0,-1 0 1,0-1-1,1 1 0,-1-1 0,1 1 1,-1 0-1,1-1 0,-1 1 0,1-1 1,0 1-1,-1-1 0,1 1 1,-1-1-1,1 0 0,0 1 0,0-1 1,-1 1-1,1-1 0,0 0 0,0 1 1,-1-2-1,2-1-279,-1 0 0,1 0 0,-1 0 0,1 1 0,0-1 0,0 0 0,0 0 1,0 1-1,0-1 0,1 0 0,-1 1 0,1-1 0,0 1 0,0 0 0,0 0 0,2-3 0,57-53-9114,-25 26 2279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32.2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 0 14798,'0'0'4164,"-1"14"-2370,-21 139 2326,9-82-2531,-5 127-1,18-77 489,0-121-2068,0 0 1,0 1-1,0-1 1,0 0-1,0 0 1,0 1 0,0-1-1,0 0 1,0 0-1,0 1 1,0-1-1,0 0 1,0 0-1,0 1 1,0-1-1,0 0 1,0 0-1,1 1 1,-1-1-1,0 0 1,0 0-1,0 0 1,0 1-1,0-1 1,1 0-1,-1 0 1,0 0-1,0 0 1,0 1 0,1-1-1,-1 0 1,0 0-1,0 0 1,0 0-1,1 0 1,-1 0-1,0 0 1,0 0-1,1 1 1,-1-1-1,0 0 1,0 0-1,1 0 1,-1 0-1,0 0 1,0 0-1,1 0 1,-1-1-1,0 1 1,0 0 0,1 0-1,-1 0 1,0 0-1,0 0 1,0 0-1,1 0 1,-1 0-1,0-1 1,0 1-1,0 0 1,1 0-1,-1 0 1,0 0-1,0-1 1,1 1-1,10-15 580,9-28-301,-2-2-1,-2 0 1,-2 0-1,14-84 1,9-30-658,-36 156 328,0 0 1,1 0-1,-1 0 1,1 0-1,-1 0 1,1 0-1,0 1 0,0-1 1,0 1-1,1-1 1,-1 1-1,1 0 1,-1 0-1,1 0 1,0 0-1,5-3 1,-6 4 21,-1 0 0,1 1 0,0-1 1,0 1-1,-1-1 0,1 1 0,0-1 1,0 1-1,0 0 0,0 0 0,-1 0 1,1 0-1,0 0 0,0 1 0,0-1 1,-1 0-1,1 1 0,0 0 0,0-1 1,-1 1-1,1 0 0,0 0 0,-1 0 0,1 0 1,-1 0-1,1 0 0,-1 0 0,0 0 1,1 1-1,1 1 0,-2-1 13,0-1 1,0 1-1,0-1 0,0 1 1,0-1-1,0 1 0,0 0 1,-1 0-1,1-1 1,0 1-1,-1 0 0,0 0 1,1 0-1,-1 0 0,0-1 1,0 1-1,0 0 0,0 0 1,0 0-1,-1 0 0,0 3 1,0-2 19,-1 1 0,1-1 1,-1 0-1,0-1 1,0 1-1,0 0 1,0 0-1,-1-1 0,1 1 1,-1-1-1,-3 2 1,-7 5 252,0 0 0,-1-1 1,-28 11-1,41-19-257,-56 19 561,38-16-4786,50-3-800,4 1-1933,68-8 0,-55-2-306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32.9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73 177 9641,'0'0'4426,"3"-9"-140,1-1-2959,-2 6-814,-1 1 0,1-1 0,-1 0-1,0 0 1,0 0 0,0-1-1,-1 1 1,1 0 0,-1-5-1,0 8-429,0 1-1,0-1 0,0 0 0,-1 0 0,1 0 0,0 1 0,0-1 0,0 0 1,-1 0-1,1 1 0,0-1 0,-1 0 0,1 1 0,-1-1 0,1 0 0,-1 1 1,1-1-1,-1 1 0,1-1 0,-1 1 0,0-1 0,1 1 0,-1-1 0,0 1 1,1-1-1,-1 1 0,0 0 0,1 0 0,-1-1 0,0 1 0,0 0 0,0 0 1,1 0-1,-1 0 0,0 0 0,0 0 0,1 0 0,-1 0 0,0 0 0,0 0 1,0 0-1,1 0 0,-1 1 0,-1-1 0,0 1 98,-1-1 0,1 1 0,-1 0 1,1-1-1,0 1 0,-1 1 0,1-1 0,0 0 1,0 0-1,0 1 0,-1-1 0,-1 4 0,0-1-181,1 0-1,0 1 0,0 0 1,0-1-1,0 1 1,1 0-1,0 0 1,0 1-1,0-1 0,1 0 1,0 0-1,0 1 1,0-1-1,1 1 1,-1-1-1,2 9 0,2-13 30,0-1 0,0 1 0,0 0 0,1-1 0,-1 0 0,0 0-1,0 0 1,1 0 0,-1 0 0,0-1 0,0 0 0,0 1-1,4-3 1,46-14 132,-39 12-172,-1 0-1,1 0 1,1 2-1,-1 0 1,1 0-1,-1 1 1,1 1 0,16 1-1,-29 1 53,0-1-1,0 1 0,0 0 1,-1 0-1,1 0 0,0 0 1,0 0-1,0 0 0,-1 1 1,1-1-1,-1 1 0,1-1 1,-1 1-1,0-1 0,1 1 1,-1 0-1,0 0 0,0 0 1,0 0-1,0-1 0,-1 1 1,1 0-1,0 1 0,-1-1 1,1 0-1,-1 0 0,0 0 1,0 0-1,0 0 0,0 0 1,0 0-1,0 0 0,-1 0 1,1 1-1,-1-1 0,1 0 1,-2 2-1,2-106-23,1 95-16,8-27 0,1 31 0,8 15 0,-10-7 0,0 0 0,0 0 0,0-1 0,0 0 0,0 0 0,1-1 0,0 0 0,0 0 0,0-1 0,0-1 0,0 1 0,0-1 0,0-1 0,0 0 0,1 0 0,-1-1 0,9-1 0,-1-1 0,-1 0 0,1 0 0,-1-2 0,0 0 0,-1 0 0,1-2 0,-1 0 0,22-14 0,-33 19 0,-1 0 0,0-1 0,1 1 0,-1-1 0,0 0 0,0 1 0,0-1 0,-1-1 0,1 1 0,-1 0 0,1-1 0,-1 1 0,0-1 0,-1 0 0,1 1 0,-1-1 0,1 0 0,0-5 0,-2 9 0,-1-1 0,1 1 0,0-1 0,0 1 0,0 0 0,-1-1 0,1 1 0,0-1 0,0 1 0,-1 0 0,1-1 0,0 1 0,-1 0 0,1-1 0,-1 1 0,1 0 0,0 0 0,-1-1 0,1 1 0,-1 0 0,1 0 0,0 0 0,-1 0 0,1 0 0,-1-1 0,1 1 0,-1 0 0,1 0 0,-1 0 0,1 0 0,-1 0 0,1 0 0,-1 1 0,1-1 0,0 0 0,-1 0 0,1 0 0,-1 0 0,1 0 0,-1 1 0,1-1 0,-1 0 0,-22 10 0,17-4 0,-1-1 0,1 1 0,0 0 0,0 0 0,1 0 0,0 1 0,0 0 0,0 0 0,1 0 0,0 1 0,1-1 0,-1 1 0,2 0 0,-1 0 0,-2 14 0,5-21 0,1 0 0,-1-1 0,0 1 0,1 0 0,-1-1 0,0 1 0,1 0 0,-1-1 0,1 1 0,-1-1 0,1 1 0,-1-1 0,1 1 0,0-1 0,-1 1 0,1-1 0,0 0 0,-1 1 0,1-1 0,0 0 0,-1 1 0,1-1 0,0 0 0,0 0 0,-1 0 0,1 0 0,0 0 0,0 0 0,-1 0 0,1 0 0,0 0 0,0 0 0,-1 0 0,1 0 0,0 0 0,0-1 0,0 1 0,35-8 0,39-32 0,6-3 0,-75 40 0,1 1 0,-1-1 0,0 2 0,1-1 0,-1 1 0,1 0 0,-1 0 0,1 1 0,0 0 0,11 1 0,-16 0 0,0 0 0,0 0 0,-1 1 0,1-1 0,0 0 0,-1 1 0,1-1 0,-1 1 0,1-1 0,-1 1 0,0 0 0,0-1 0,0 1 0,0 0 0,0 0 0,0 0 0,0 0 0,-1 0 0,1 0 0,-1 0 0,0 0 0,1 3 0,-1-2 0,1 0 0,0 0 0,0 0 0,0 0 0,0 0 0,0 0 0,1 0 0,-1 0 0,1-1 0,0 1 0,0-1 0,0 1 0,3 2 0,-1-3 4,-1 0 1,1-1-1,0 0 0,0 1 0,0-1 1,0-1-1,0 1 0,0-1 0,0 0 1,0 1-1,0-2 0,0 1 1,0 0-1,0-1 0,7-2 0,62-23-197,-58 20 35,41-21-6211,-30 13-464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33.2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21300,'0'0'9513,"80"10"-9225,-35 2-191,9-3-65,2-3-353,-2 1-768,-5-5-1025,-12-2-1185,-18 0-2274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33.6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27 18097,'0'0'4196,"74"2"-2498,-25-2-705,10-5-609,1-1-352,2 0-1057,-4-6-6246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34.0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 0 6022,'0'0'18930,"-52"69"-17521,37-37-224,4 0-416,4 3-449,7-4-192,0-2-64,15-2-64,6-3-768,2-1-1058,0-5-160,-10-3-1345,-4-1-1250,-9-2-5092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34.3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0 473 15503,'0'0'12075,"69"-50"-11723,-10 41-191,13-2-97,0 0-32,-3 2-737,-7-1-1153,-15 0-384,-14-2-1057,-18-2-545,-12-3-3298</inkml:trace>
  <inkml:trace contextRef="#ctx0" brushRef="#br0" timeOffset="1">47 6 4773,'0'0'17072,"78"-5"-15086,-26 5-449,6 0-640,7 0-641,-2 0-160,-1 0-512,-7 0-1218,-11 0-1505,-9 0-3011,-10 2-5092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34.9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 12043,'0'0'16266,"4"-2"-13209,13-4-2548,-16 35-128,10 47-1,-5-43-249,-6-32-131,0 0 0,0 0 0,0 0 0,0 0 0,0 0 0,1 1 0,-1-1 0,1 0 0,-1 0 0,1 0 0,-1 0 0,1 0 0,-1-1 0,1 1 0,0 0 0,-1 0 0,1 0 0,0 0 0,0-1 0,0 1 0,-1 0 0,1-1 0,0 1 0,0-1 0,0 1 0,0-1 0,0 1 0,2-1 0,0 1 0,0-1 0,0 0 0,-1-1 0,1 1 0,0 0 0,-1-1 0,1 1 0,0-1 0,-1 0 0,1 0 0,3-2 0,6-3 0,0-1 0,0-1 0,15-12 0,17-25 0,-34 34 0,0 0 0,0 1 0,13-10 0,-21 59 0,-2 20 0,1-59-126,-1 0 0,0 1-1,1-1 1,-1 1 0,1-1 0,-1 0-1,1 0 1,-1 1 0,1-1 0,-1 0 0,1 0-1,-1 1 1,1-1 0,-1 0 0,1 0-1,0 0 1,-1 0 0,1 0 0,-1 0 0,1 0-1,-1 0 1,1 0 0,0 0 0,-1 0-1,1 0 1,-1-1 0,1 1 0,-1 0-1,1 0 1,-1-1 0,1 1 0,-1 0 0,1 0-1,-1-1 1,0 1 0,1-1 0,0 1-1,19-12-11091,-5-5-5534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35.4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47 14638,'0'0'14590,"-3"11"-13886,2-6-634,0 0-4,0 0 1,0-1-1,0 1 1,0 0 0,1 0-1,0 0 1,0 0-1,0 0 1,0 0-1,1 0 1,0 0 0,0 0-1,0 0 1,1 0-1,0-1 1,4 9-1,-1-6 46,0-1-1,0 0 0,0 0 0,1 0 0,0-1 0,0 0 0,13 7 0,-18-11-89,1 0 0,0 0 0,0 0 0,0 0 0,0 0 0,0 0 0,0-1 0,0 1-1,0-1 1,0 0 0,1 0 0,-1 1 0,0-1 0,0-1 0,0 1 0,0 0 0,0 0 0,0-1-1,1 1 1,-1-1 0,0 0 0,0 0 0,-1 1 0,1-1 0,0-1 0,0 1 0,0 0 0,-1 0 0,1-1-1,0 1 1,-1 0 0,1-1 0,1-3 0,2-2-22,-1-1 0,0 0 0,0 0 0,-1 0 0,0-1 0,0 1 0,-1-1 0,0 1 0,-1-1 0,0 0 0,0 0 0,-1 0 0,-1-15 0,1 24 0,0-1 0,0 1 0,1-1 0,-1 0 0,0 1 0,0-1 0,0 1 0,0-1 0,0 0 0,0 1 0,0-1 0,0 1 0,0-1 0,-1 0 0,1 1 0,0-1 0,0 1 0,0-1 0,-1 1 0,1-1 0,0 1 0,-1-1 0,1 1 0,0-1 0,-1 1 0,1-1 0,-1 1 0,1-1 0,-1 1 0,1 0 0,-1-1 0,1 1 0,-1 0 0,1-1 0,-1 1 0,1 0 0,-1 0 0,0-1 0,1 1 0,-1 0 0,1 0 0,-1 0 0,0 0 0,1 0 0,-1 0 0,0 2 0,1-1 0,0 0 0,0 1 0,0-1 0,0 1 0,0-1 0,1 1 0,-1-1 0,0 1 0,1-1 0,-1 0 0,1 1 0,-1-1 0,1 0 0,1 3 0,1-1 0,1 0 0,0 0 0,0 0 0,0 0 0,0-1 0,0 0 0,1 1 0,-1-1 0,1-1 0,-1 1 0,1-1 0,0 0 0,-1 0 0,1 0 0,7 0 0,8 0 0,0 0 0,27-4 0,-41 2 0,0 0 0,0 0 0,0-1 0,0 0 0,-1 0 0,1 0 0,-1-1 0,1 0 0,-1 0 0,6-5 0,-8 6 0,-1 0 0,1 0 0,0-1 0,0 1 0,-1-1 0,1 0 0,-1 0 0,0 0 0,0 0 0,0 0 0,0 0 0,-1-1 0,1 1 0,-1 0 0,0-1 0,0 1 0,1-7 0,-2 10 0,0-1 0,0 1 0,0-1 0,0 1 0,0 0 0,0-1 0,0 1 0,0 0 0,0-1 0,0 1 0,-1 0 0,1-1 0,0 1 0,0 0 0,0-1 0,0 1 0,-1 0 0,1-1 0,0 1 0,0 0 0,0-1 0,-1 1 0,1 0 0,0 0 0,-1-1 0,1 1 0,0 0 0,-1 0 0,1 0 0,0 0 0,-1-1 0,1 1 0,0 0 0,-1 0 0,1 0 0,-1 0 0,-17 3 0,-15 14 0,27-12 0,1 0 0,-1 1 0,1 0 0,1 0 0,-6 9 0,9-13 0,-1 1 0,1-1 0,0 1 0,-1 0 0,2-1 0,-1 1 0,0 0 0,0 0 0,1 0 0,0 0 0,-1 0 0,1-1 0,0 1 0,0 0 0,1 0 0,-1 0 0,1 3 0,0-5 3,0 1-1,0-1 1,0 0-1,0 1 1,0-1 0,0 0-1,1 0 1,-1 0-1,0 0 1,0 0-1,1 0 1,-1-1 0,1 1-1,-1 0 1,0-1-1,1 1 1,0-1 0,-1 1-1,1-1 1,-1 0-1,1 0 1,-1 0 0,3 0-1,44 1-132,-35-1-69,-6-1-523,0 1-1,1-1 0,-1 0 1,0-1-1,0 1 1,9-5-1,-8 3-1332,1-1 1,-1 0-1,0-1 0,12-8 0,-1-5-5216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35.8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18 11018,'0'0'19646,"-9"-4"-19107,-25-10-379,34 14-172,-1 0-1,1 0 1,-1 0 0,1 0 0,-1 1-1,1-1 1,-1 0 0,1 0-1,-1 0 1,1 0 0,-1 1-1,1-1 1,-1 0 0,1 0 0,-1 1-1,1-1 1,-1 0 0,1 1-1,0-1 1,-1 0 0,1 1-1,0-1 1,-1 1 0,1-1 0,0 1-1,-1-1 1,1 0 0,0 1-1,0-1 1,0 1 0,-1-1-1,1 1 1,0 0 0,0-1 0,0 1-1,0-1 1,0 1 0,0-1-1,0 1 1,0-1 0,0 1-1,0-1 1,0 1 0,1-1 0,-1 2-1,3 25-713,-1-24 684,-1-1 0,1 1 0,0-1 0,1 1 0,-1-1 0,0 1 0,0-1 0,1 0 0,0 0 0,-1-1 0,1 1 0,4 2 0,45 19-290,-23-11 313,-28-12 26,0 0-1,0 1 1,0-1-1,0 0 1,-1 0-1,1 1 0,0-1 1,0 1-1,0-1 1,-1 1-1,1-1 1,0 1-1,0-1 1,-1 1-1,1-1 1,-1 1-1,1 0 0,0 0 1,-1-1-1,0 1 1,1 0-1,-1 0 1,1-1-1,-1 1 1,0 0-1,1 0 1,-1 0-1,0 0 1,0 0-1,0 1 0,-1-1 32,0 1-1,0-1 0,0 0 0,0 0 0,0 0 0,0 0 0,-1 0 1,1 0-1,0-1 0,-1 1 0,1 0 0,-1-1 0,1 1 0,-1-1 1,-1 1-1,-64 11 636,66-12-759,0 1-1,-1-1 1,1 0-1,0 0 1,-1 0-1,1 0 1,-1 0-1,1 0 0,0 0 1,-1 0-1,1 0 1,0-1-1,-1 1 1,1-1-1,0 1 1,-1-1-1,1 1 1,0-1-1,0 0 1,0 1-1,-1-1 1,1 0-1,0 0 0,0 0 1,0 0-1,0 0 1,1 0-1,-1 0 1,0 0-1,-1-2 1,2-1-745,0 1 1,0-1 0,0 1-1,1-1 1,-1 0 0,1 1-1,0-1 1,0 1 0,0 0-1,0-1 1,4-5 0,9-24-7525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36.2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17553,'0'0'4393,"0"12"-2354,0 66 700,20 147 0,-16-197-2664,-3-19 116,1 0 0,-1 0 0,1 0 1,1 0-1,4 10 0,-6-74 1891,0 37-2082,0 11 0,-1-1 0,0 1 0,0-1 0,0 1 0,-1-1 0,0 1 0,-1-1 0,0 1 0,0-1 0,0 1 0,-5-10 0,12 49-470,-4-30 477,0 1 0,0-1 0,1 1 0,-1-1 0,1 0 0,-1 1 0,1-1 0,0 0 0,0 0 0,0 0 0,0-1-1,1 1 1,-1 0 0,0-1 0,1 0 0,-1 1 0,1-1 0,-1 0 0,1 0 0,-1 0 0,1-1 0,0 1 0,0-1 0,-1 1 0,1-1 0,0 0 0,0 0 0,-1 0-1,1 0 1,0-1 0,0 1 0,-1-1 0,1 0 0,4-1 0,-1-1 9,-1 0 1,1-1-1,-1 0 0,1 0 0,-1 0 0,0 0 1,-1-1-1,1 0 0,-1 0 0,0 0 0,0 0 1,-1-1-1,5-7 0,-12 27-16,1-1 0,0 1 0,1 0 0,1 1 0,0-1 0,1 18 0,0-29 0,0-2-129,0 1 0,0-1-1,0 1 1,1-1 0,-1 1 0,0-1 0,0 1-1,1-1 1,-1 1 0,1-1 0,-1 1 0,1-1 0,0 1-1,0-1 1,-1 0 0,1 0 0,0 1 0,0-1-1,2 2 1,-1-2-395,0 0 0,0 0 0,0 0 0,0 0 0,0 0 0,0-1 0,1 1 0,-1-1 0,0 0 0,0 1 0,0-1 0,5 0 0,14 0-10131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38.1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1 178 15150,'5'5'5630,"9"-5"-3520,13-7-748,-14-1-1113,-1 0-1,0 0 1,-1-1 0,0 0-1,16-18 1,-23 23-163,1-1 0,-1 0 0,-1 0 0,1 0-1,-1 0 1,0-1 0,0 1 0,0-1 0,-1 0 0,0 0 0,0 0 0,0 0 0,-1 0 0,0 0 0,1-9 0,-3 15-62,1-1 1,0 0-1,0 1 0,-1-1 0,1 1 1,0-1-1,0 1 0,-1-1 0,1 1 1,-1-1-1,1 1 0,-1 0 0,1-1 1,0 1-1,-1 0 0,1-1 0,-1 1 1,0 0-1,1-1 0,-1 1 0,1 0 1,-1 0-1,1 0 0,-1-1 0,0 1 1,1 0-1,-1 0 0,1 0 0,-1 0 1,0 0-1,1 0 0,-1 0 0,1 0 1,-1 1-1,0-1 0,1 0 0,-1 0 1,1 0-1,-1 1 0,1-1 0,-1 0 1,0 1-1,-27 13 193,22-8-89,0 0-1,0 1 1,0-1 0,1 1 0,0 1-1,0-1 1,0 1 0,1 0 0,1 0-1,-1 0 1,1 0 0,1 1-1,-3 11 1,33-21 636,-23 0-732,7-1-18,0 0 1,0 1 0,0 0-1,0 0 1,15 3 0,-24-2-21,1 1 0,-1 0 1,1 0-1,-1 0 0,1 1 1,-1-1-1,0 1 0,0-1 1,0 1-1,0 0 0,0 1 0,0-1 1,0 0-1,-1 1 0,1 0 1,-1-1-1,0 1 0,0 0 1,0 0-1,0 0 0,0 0 1,1 4-1,19 71 913,-22-78-897,1 1 0,-1-1-1,0 1 1,0 0 0,1-1-1,-1 1 1,0-1-1,1 1 1,-1-1 0,0 1-1,1 0 1,-1-1-1,1 0 1,-1 1 0,1-1-1,-1 1 1,1-1 0,-1 0-1,1 1 1,0-1-1,-1 0 1,1 1 0,-1-1-1,1 0 1,0 0 0,-1 0-1,1 0 1,0 0-1,-1 0 1,1 0 0,0 0-1,-1 0 1,1 0-1,0 0 1,-1 0 0,1 0-1,0 0 1,-1 0 0,1-1-1,-1 1 1,1 0-1,0-1 1,-1 1 0,1 0-1,-1-1 1,1 1 0,-1 0-1,1-1 1,-1 1-1,1-1 1,-1 1 0,0-1-1,1 0 1,-1 1-1,0-1 1,1 1 0,-1-1-1,22-35 373,-19 25-382,-1-1 0,0 1 0,-1 0 0,0-1 0,0 1 0,-2-1 0,1 1 0,-2 0 0,1-1 0,-1 1 0,-1 0 0,0 0 0,-1 0 0,0 1 0,-6-12 0,4 15 0,3 10 0,9 14 0,-2-14 0,0-1 0,0 1 0,0-1 0,1 0 0,-1 0 0,0 0 0,1-1 0,0 0 0,-1 0 0,1 0 0,0 0 0,-1 0 0,1-1 0,0 0 0,0 0 0,4-1 0,-1 0 0,-1 0 0,1 0 0,-1 0 0,0-1 0,1 0 0,-1-1 0,0 1 0,0-1 0,10-6 0,-17 8 0,0 1 0,0 0 0,0 0 0,0 0 0,1 0 0,-1 0 0,0 0 0,0 0 0,0-1 0,0 1 0,1 0 0,-1 0 0,0 0 0,0 0 0,0 0 0,1 0 0,-1 0 0,0 0 0,0 0 0,0 0 0,1 0 0,-1 0 0,0 0 0,0 0 0,0 0 0,1 0 0,-1 1 0,0-1 0,0 0 0,0 0 0,0 0 0,1 0 0,-1 0 0,0 0 0,0 0 0,0 1 0,0-1 0,0 0 0,1 0 0,-1 0 0,0 0 0,0 1 0,0-1 0,4 14 0,-4 22 0,0-30 0,0 4 0,-1-7 0,1 0 0,0 0 0,0 0 0,0 0 0,1 0 0,-1 0 0,1 0 0,-1 0 0,1 0 0,2 3 0,-2-5 0,0 0 0,0 0 0,0 0 0,0 0 0,1 0 0,-1-1 0,0 1 0,1-1 0,-1 1 0,0-1 0,1 1 0,-1-1 0,1 1 0,-1-1 0,1 0 0,-1 0 0,1 0 0,-1 0 0,1 0 0,-1 0 0,1-1 0,-1 1 0,0 0 0,1-1 0,1 0 0,7-2 0,-2 0 0,1 0 0,0-1 0,-1-1 0,1 1 0,12-10 0,-15 9 0,0 0 0,1 1 0,-1 0 0,1 1 0,0-1 0,0 1 0,0 0 0,1 1 0,-1 0 0,1 0 0,7 0 0,-14 2 0,-1 0 0,1 0 0,0 0 0,-1 0 0,1 1 0,-1-1 0,1 0 0,-1 0 0,1 1 0,-1-1 0,1 0 0,-1 1 0,1-1 0,-1 0 0,1 1 0,-1-1 0,1 1 0,-1-1 0,0 1 0,1-1 0,-1 1 0,0-1 0,0 1 0,1-1 0,-1 1 0,0 0 0,0-1 0,0 1 0,1-1 0,-1 1 0,0 0 0,0 0 0,1 31 0,-2-30 0,1 1 0,0-1 0,0 0 0,-1 1 0,1-1 0,1 1 0,-1-1 0,0 1 0,1-1 0,-1 0 0,1 1 0,-1-1 0,1 0 0,0 1 0,0-1 0,0 0 0,1 0 0,1 2 0,-3-3-78,1-1 1,-1 0-1,1 0 1,-1 0-1,1 0 1,-1 0-1,1 0 0,-1 0 1,1 0-1,-1 0 1,1 0-1,-1 0 1,1 0-1,-1 0 1,1 0-1,-1 0 0,1 0 1,-1-1-1,1 1 1,-1 0-1,1 0 1,-1-1-1,0 1 0,1 0 1,-1-1-1,1 1 1,-1 0-1,0-1 1,1 1-1,-1-1 1,0 1-1,0-1 0,1 1 1,-1 0-1,0-1 1,0 1-1,1-1 1,-1 1-1,0-1 0,0 1 1,0-1-1,0 1 1,0-1-1,0 1 1,0-1-1,0 0 0,0 1 1,0-1-1,0 1 1,-1-1-1,0-31-7913,-6 6-1170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38.4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28 20788,'0'0'7879,"59"-27"-17168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7:26.9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1 19314,'0'0'5445,"-19"58"-4388,12-30-704,5 6-225,-1 3-128,0 2 32,1 0-64,2-4-481,0-3-159,0-5-1,0-5-480,0-9-416,0-7-898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7:27.3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1 248 16367,'0'0'12119,"10"-3"-10844,9-1-941,-1 1-190,0-1-1,0-1 1,0 0 0,0-1 0,-1-1 0,29-17-1,-24 6 95,-1 0 0,-1-2 0,-1 0 0,0-1 0,-2-1 0,28-46 0,-45 69-238,0-1 0,0 1 0,0-1 0,0 0 0,0 1 0,0-1 0,0 1 0,0-1 0,1 1 0,-1-1 0,0 0 0,0 1 0,0-1 0,1 0 0,-1 1 0,0-1 0,1 0 0,-1 1 0,0-1 0,1 0 0,-1 0 0,0 1 0,1-1 0,-1 0 0,0 0 0,1 0 0,-1 1 0,1-1 0,-1 0 0,0 0 0,1 0 0,-1 0 0,1 0 0,-1 0 0,1 0 0,-1 0 0,0 0 0,1 0 0,-1 0 0,1 0 0,-1 0 0,1 0 0,-1-1 0,0 1 0,1 0 0,-1 0 0,1 0 0,-1-1 0,0 1 0,1 0 0,-1 0 0,0-1 0,1 1 0,-1 0 0,0-1 0,0 1 0,1 0 0,-1-1 0,0 1 0,0 0 0,0-1 0,1 1 0,-1-1 0,0 1 0,0-1 0,5 43 0,-5-35 0,2 10-72,0 15-1182,1-1 1,9 34 0,-10-57 709,0 0 0,1-1 1,-1 1-1,1-1 0,1 0 0,-1 0 0,1 0 0,1 0 1,-1-1-1,1 1 0,0-1 0,1 0 0,10 9 1,0-6-10786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7:27.6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12684,'0'0'13773,"18"60"-12908,-11-24-481,-1 5-288,-2 3-96,2-4-640,-1-3-674,2-5-960,-1-8-1185,-1-8-1538,-5-7-2306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7:27.9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73 15310,'0'0'11820,"77"-7"-10219,-36-3-832,4-4-545,0 0-160,-6 1-32,-3 5-576,-9 3-738,-12 5-1248,-11 0-1570,-18-2-9961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7:28.3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46 18001,'0'0'10858,"71"-37"-10185,-27 35-417,1-2-192,3 3-320,-1 0-801,0 1-1025,-4 0-1249,-9 0-1730,-6 0-4900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7:28.6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96 212 9513,'0'0'20419,"-8"3"-20291,2-2-126,1 1 0,0 1 0,1-1 0,-1 0 0,0 1 0,1 0-1,-1 0 1,1 1 0,0-1 0,0 1 0,1 0 0,-1 0-1,1 0 1,-1 0 0,1 1 0,1-1 0,-1 1 0,1 0 0,-1 0-1,1 0 1,1 0 0,-1 0 0,1 0 0,0 1 0,-1 9-1,2-15 4,0 1-1,0-1 0,0 0 0,0 0 0,0 0 1,0 0-1,0 1 0,0-1 0,0 0 0,0 0 1,0 0-1,0 1 0,0-1 0,0 0 0,1 0 1,-1 0-1,0 0 0,0 0 0,0 1 0,0-1 0,0 0 1,0 0-1,1 0 0,-1 0 0,0 0 0,0 0 1,0 0-1,0 1 0,1-1 0,-1 0 0,0 0 1,0 0-1,0 0 0,0 0 0,1 0 0,-1 0 0,0 0 1,0 0-1,0 0 0,0 0 0,1 0 0,-1 0 1,0 0-1,0 0 0,1 0 0,11-6 269,11-10 425,-5-4-562,0-1 0,-2 0 0,0-2 0,-2 0 0,0 0 0,-1-2-1,-2 0 1,0 0 0,-2 0 0,12-53 0,-42 171-136,11-53 0,1 1 0,2 1 0,-2 47 0,9-88-51,-1 0 0,1 0 1,0-1-1,0 1 0,0 0 0,0 0 0,0 0 1,0 0-1,0 0 0,0 0 0,0 0 0,0 0 1,0 0-1,1 0 0,-1 0 0,0 0 0,1 0 0,-1 0 1,1 0-1,-1 0 0,1 0 0,-1-1 0,1 1 1,0 0-1,-1 0 0,1-1 0,0 1 0,0 0 1,-1-1-1,1 1 0,0-1 0,0 1 0,0-1 1,0 1-1,0-1 0,0 0 0,0 1 0,0-1 1,0 0-1,0 0 0,0 0 0,0 0 0,0 0 0,0 0 1,0 0-1,0 0 0,0 0 0,0 0 0,0 0 1,-1-1-1,1 1 0,0 0 0,0-1 0,0 1 1,0-1-1,0 1 0,1-2 0,3-1-582,1 0-1,-1 0 1,0-1-1,0 0 1,0 0-1,-1 0 1,0 0-1,5-7 1,8-18-6371,-2-2-3737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7:29.0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47 288,'0'0'12882,"-4"11"-7795,0-1-4072,2-6-718,0 0 0,0-1 1,1 1-1,0 0 0,-1 0 0,1 0 1,1 0-1,-1 0 0,1 0 1,-1 0-1,1 0 0,1 5 1,-1-8-200,1 0 1,-1 0-1,1-1 0,-1 1 1,1 0-1,0 0 1,-1-1-1,1 1 1,0-1-1,0 1 1,-1-1-1,1 1 1,0-1-1,0 0 1,0 1-1,0-1 1,0 0-1,0 1 1,-1-1-1,1 0 1,0 0-1,0 0 1,0 0-1,0 0 0,0 0 1,0 0-1,0 0 1,2-1-1,28-5 1296,-26 3-1161,0 0 0,0-1 1,0 0-1,-1 0 0,1-1 1,-1 1-1,0-1 0,0 0 0,0 0 1,-1 0-1,0 0 0,0-1 0,0 1 1,-1-1-1,0 0 0,0 0 0,0 0 1,-1 0-1,1 0 0,-2 0 0,1 0 1,-1-7-1,0 13-233,0 0 1,0 0-1,0-1 0,0 1 1,0 0-1,0 0 0,0 0 1,0 0-1,0-1 0,-1 1 1,1 0-1,0 0 0,0 0 1,0 0-1,0 0 1,-1 0-1,1-1 0,0 1 1,0 0-1,0 0 0,0 0 1,-1 0-1,1 0 0,0 0 1,0 0-1,0 0 0,-1 0 1,1 0-1,0 0 0,0 0 1,0 0-1,-1 0 0,1 0 1,0 0-1,0 0 0,0 0 1,0 0-1,-1 0 0,1 0 1,0 0-1,0 1 1,0-1-1,-1 0 0,1 0 1,0 0-1,0 0 0,0 0 1,0 0-1,0 1 0,0-1 1,-1 0-1,1 0 0,0 0 1,0 0-1,0 1 0,0-1 1,0 0-1,-11 10-4,5-1 4,1 1 0,-1 1 0,2-1 0,-1 1 0,1 0 0,1 0 0,0 0 0,1 0 0,-3 23 0,5-33 0,0-1 0,0 0 0,0 1 0,0-1 0,0 0 0,1 1 0,-1-1 0,0 1 0,0-1 0,0 0 0,0 1 0,0-1 0,0 0 0,1 1 0,-1-1 0,0 0 0,0 0 0,1 1 0,-1-1 0,0 0 0,0 0 0,1 1 0,-1-1 0,0 0 0,1 0 0,-1 0 0,0 1 0,1-1 0,-1 0 0,0 0 0,1 0 0,-1 0 0,0 0 0,1 0 0,-1 0 0,0 0 0,1 0 0,0 0 0,20-5 0,18-14 0,-35 16-5,5-3-110,-1 0 0,1 1 0,0 0 0,0 0 0,0 1 0,1 0 0,0 0 0,0 1 0,0 1 0,14-3-1,-22 5 75,-1 1-1,0-1 0,1 0 0,-1 1 1,0-1-1,1 1 0,-1-1 0,0 1 1,0 0-1,1 0 0,-1-1 0,0 1 0,0 0 1,0 0-1,0 0 0,0 0 0,0 0 1,0 0-1,-1 0 0,1 1 0,0-1 0,-1 0 1,2 2-1,14 40 9,1-3 540,-16-38-612,0 0 0,1 0 0,-1-1 0,1 1 0,-1-1 0,1 1 0,0-1 0,0 1 0,-1-1 0,1 0 0,0 0 0,0 0 0,0 0 0,0 0 0,1-1 0,-1 1 0,0 0 0,0-1 0,0 0 0,1 1 0,-1-1 0,0 0 0,0 0 0,1 0 0,-1-1 0,0 1 0,0 0 0,0-1 0,1 0 0,-1 1 0,0-1 0,0 0 0,0 0 0,0 0 0,0 0 0,0-1 0,-1 1 0,3-2 0,3-3-1118,0 0 0,0-1 0,-1 0 0,0 0-1,0 0 1,-1-1 0,9-15 0,4-18-4953,-2-4-3070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7:29.3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1 9449,'0'0'16778,"-5"9"-15907,-2 5-569,1 0 1,0 1 0,1-1-1,1 1 1,1 0 0,0 1-1,0-1 1,2 1 0,0 17-1,13 148 3,-31-288 74,21 110-386,-1 0 1,1 0-1,0 0 1,0-1-1,0 1 1,0-1-1,1 0 1,-1 1-1,1-1 1,-1 0-1,1 0 0,0-1 1,0 1-1,0-1 1,0 1-1,0-1 1,0 0-1,0 0 1,0 0-1,0 0 1,0-1-1,1 0 1,-1 1-1,0-1 1,0 0-1,1 0 0,-1-1 1,4 0-1,-2 1 28,0-1-1,-1 0 0,1 0 1,0-1-1,0 1 0,-1-1 1,1 0-1,0 0 0,-1-1 1,0 1-1,0-1 0,0 0 0,0 0 1,0-1-1,0 1 0,-1-1 1,5-6-1,10-29 623,-7 17 119,-17 49-384,1-10-378,0 0 0,1 1 0,1-1 0,1 1 0,0 0 0,2 23 0,0-39 0,0-1 0,0 0 0,0 0 0,1 0 0,-1 1 0,0-1 0,1 0 0,-1 0 0,1 0 0,-1 0 0,1 0 0,0 0 0,-1 0 0,1 0 0,0 0 0,0 0 0,0 0 0,0-1 0,0 1 0,0 0 0,0-1 0,0 1 0,0 0 0,0-1 0,0 1 0,0-1 0,0 0 0,0 1 0,0-1 0,1 0 0,-1 0 0,0 1 0,0-1 0,0 0 0,1 0 0,-1-1 0,0 1 0,0 0 0,0 0 0,1 0 0,-1-1 0,2 0 0,1 0 0,0 0 0,0-1 0,0 1 0,0-1 0,0 0 0,0 0 0,0 0 0,-1-1 0,1 1 0,-1-1 0,4-3 0,22-38-2947,-12-4-6053,-14 25-6311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7:30.4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73 19763,'0'0'9865,"0"12"-9534,-1 57 230,0 13 306,12 117 1,-8-188-1029,-1-27 148,-5-32 122,-10 23-30,11 21-73,0 1 1,0-1-1,0 0 0,0 0 0,1 0 0,-1 0 0,-1-8 1,40 14-760,-22-1 235,10 3-5666,46-1 1,-65-3 5304,-1 0 0,0 0 0,0-1 0,0 0 0,0 0 0,0 0 0,0 0 0,0-1 0,0 0 0,0 0 0,0 0 1,-1-1-1,1 0 0,-1 1 0,6-6 0,-9 7 1303,0 1 1,-1-1 0,1 1 0,0-1 0,0 1-1,-1-1 1,1 0 0,-1 1 0,1-1-1,0 0 1,-1 0 0,1 1 0,-1-1-1,0 0 1,1 0 0,-1 0 0,0 0 0,1 1-1,-1-1 1,0 0 0,0 0 0,0 0-1,0 0 1,0 0 0,0 0 0,0 0-1,0 0 1,0 1 0,0-1 0,0 0 0,0 0-1,-1 0 1,1 0 0,0 0 0,-1 0-1,1 1 1,-1-1 0,1 0 0,-1-1-1,0 2-39,0 0-1,0-1 1,0 1-1,0 0 1,0 0-1,1 0 1,-1-1-1,0 1 1,0 0-1,0 0 1,0 0-1,0 0 1,0 0-1,0 1 1,0-1-1,1 0 1,-1 0-1,0 1 1,-1 0-1,-14 10-871,9-5 637,1 1-1,1 0 1,-1 1-1,1-1 1,1 1-1,-1 0 1,1 0-1,1 0 1,-1 1-1,2-1 0,-1 1 1,1 0-1,0-1 1,1 1-1,0 0 1,0 14-1,1-22-149,0 0 0,0 0-1,0 0 1,1 0 0,-1 0 0,0-1-1,1 1 1,-1 0 0,0 0-1,1 0 1,-1 0 0,1 0 0,0-1-1,-1 1 1,1 0 0,-1 0-1,1-1 1,0 1 0,0-1 0,-1 1-1,1 0 1,0-1 0,0 1-1,0-1 1,0 0 0,0 1 0,-1-1-1,1 0 1,0 0 0,0 1-1,0-1 1,0 0 0,0 0 0,0 0-1,0 0 1,0 0 0,0 0-1,0 0 1,0-1 0,0 1 0,0 0-1,0 0 1,0-1 0,0 1-1,0-1 1,4 0 19,-1-1-1,1 0 1,-1 0 0,0 0-1,1 0 1,-1 0 0,-1-1-1,6-4 1,2-5-62,-1 0 0,-1-1 0,15-26 1,-16 25-491,0 1 1,1 0 0,20-23-1,-29 36 490,0-1 0,0 1 0,0-1 0,1 1 0,-1 0-1,0-1 1,0 1 0,1 0 0,-1-1 0,0 1 0,1 0-1,-1 0 1,1-1 0,-1 1 0,0 0 0,1 0 0,-1 0 0,1-1-1,-1 1 1,0 0 0,1 0 0,-1 0 0,1 0 0,-1 0-1,1 0 1,-1 0 0,0 0 0,1 0 0,-1 0 0,1 0-1,-1 0 1,1 0 0,-1 0 0,1 0 0,-1 1 0,0-1 0,1 0-1,-1 0 1,1 0 0,0 1 0,4 22-340,-7 33 643,1-55-290,-1 15 129,1-9 101,-1 0 0,2 0 1,-1 0-1,1 0 1,1 11-1,-1-17-166,0 0 0,1 0 0,-1 0 0,0 0 0,1 0 0,-1-1 0,1 1-1,-1 0 1,1 0 0,-1 0 0,1 0 0,0-1 0,-1 1 0,1 0 0,0 0 0,-1-1 0,1 1 0,0-1 0,0 1 0,0-1 0,0 1 0,0-1-1,0 1 1,0-1 0,0 0 0,-1 0 0,1 1 0,0-1 0,0 0 0,0 0 0,0 0 0,0 0 0,0 0 0,0 0 0,0 0 0,0 0-1,0-1 1,0 1 0,0 0 0,0-1 0,0 1 0,0 0 0,0-1 0,0 1 0,1-2 0,4-1 63,0 0 1,-1-1-1,1 0 1,-1 0-1,0 0 1,0-1-1,0 1 1,0-1-1,-1-1 1,0 1-1,0 0 1,0-1-1,3-7 1,5-11 17,19-47 1,-11 17 226,-2-1-1,20-101 1,-60 224-342,-3 5 0,19-47 0,2-1 0,1 1 0,1 0 0,2 0 0,2 29 0,-1-43 0,0-1 0,1 1 0,1-1 0,0 0 0,0 1 0,1-1 0,1-1 0,-1 1 0,2-1 0,0 1 0,0-2 0,0 1 0,15 15 0,-12-20 0,-8-14 0,-8-15 0,-19-23-2233,-22-26-6236,37 59 5679,0 1 1,-26-23-1,-8 6 737,38 26 2883,2 1 1137,7 4 345,33 10 2524,-26-10-4105,61 3 1854,-67-4-2645,1 0 0,0 0 0,0 0 1,0-1-1,-1 1 0,1-1 0,0 0 0,-1 0 1,1-1-1,0 1 0,-1-1 0,0 1 0,1-1 1,4-4-1,-2-7-3800,-5-2-4660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7:30.7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8 25688,'-7'0'4645,"4"0"-2211,3-1-2434,6 1 0,13 0-1377,2-1-3236,-1-4-4675</inkml:trace>
  <inkml:trace contextRef="#ctx0" brushRef="#br0" timeOffset="1.14">142 19 22517,'0'0'10250,"45"1"-25208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03.7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8136,'0'0'22421,"63"17"-22101,-29-17-192,1-3-64,-2-3-256,-6 1-416,-6 2-289,-9 3-737,-9 0-736,-3 5-865,-11 8-769,-11 0-5157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04.0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 20275,'0'0'8712,"66"-8"-8007,-29 1-577,1 4-320,0 0-1858,-4 3-2402,-9 0-2691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08.4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50 15375,'0'0'8520,"3"-8"-6134,7-25-144,-8 24-454,0 23-1369,0 0 0,-1 0-1,-1 0 1,-3 26 0,1 0-57,4 37-3077,0-44-702,-2 1-1,-7 60 1,2-78-715,-2-6-1350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08.8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15 12107,'0'0'16912,"55"0"-16335,-24 0-353,-3 0-192,-2 0-160,-2 0-961,-6 0-1441,-8 0-1122,-5-4-1280,-5-7-4037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09.1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51 16367,'0'0'12717,"69"-40"-11821,-20 35-319,8 1-481,3 3-96,-2 0-897,-5 1-1729,-11 0-1346,-9 2-801,-11 7-3651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09.5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33 21685,'0'0'2941,"-3"10"-37,-1 0-2280,0-1-363,0-1 1,1 1-1,0 0 0,0 0 0,1 1 0,0-1 0,1 0 0,0 1 0,1-1 1,0 14-1,0-22-325,1-1 1,-1 1-1,1-1 0,-1 1 1,1 0-1,0-1 1,-1 1-1,1-1 0,0 1 1,-1-1-1,1 1 1,0-1-1,-1 0 0,1 1 1,0-1-1,0 0 1,-1 0-1,1 0 0,0 1 1,0-1-1,0 0 1,-1 0-1,1 0 0,0 0 1,0 0-1,0 0 1,0-1-1,-1 1 0,1 0 1,0 0-1,0 0 1,0-1-1,27-10-2023,-22 4 1007,0 1 1,0-1-1,0-1 0,-1 1 0,0-1 0,0 0 0,-1 0 0,0 0 0,0 0 0,-1-1 0,0 0 0,2-13 0,11-26 2238,-15 59 6705,3 43-5589,-8-4-1101,-1 14-342,11-26-4804,-2-33-245</inkml:trace>
  <inkml:trace contextRef="#ctx0" brushRef="#br0" timeOffset="1">36 118 11851,'0'0'15727,"57"-31"-15503,-27 23-160,-4-1-576,2-3-2947,-3 0-2819,-1-5-5894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09.8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82 1 18289,'0'0'4485,"-31"53"-2115,26-32-544,3-1-545,2 3-737,0-3-352,5-2-128,4 0-480,0-3-865,-3-1-449,-2-3 161,-1-3-225,-3-2-832</inkml:trace>
  <inkml:trace contextRef="#ctx0" brushRef="#br0" timeOffset="1">1 138 12684,'0'0'18546,"7"-40"-18482,17 39-160,2-1-513,1 2-1409,0 0-2082,-3 0-2402,2-1-7944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10.2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1 20724,'0'0'8872,"-3"69"-7815,1-45-673,2 4-288,0-1-160,0 2-864,5-1-898,0-2-1217,0-2-448,-5-2-225,0-6-2113,0-3-2179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10.5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76 360 8264,'0'0'19026,"24"-15"-18514,3 15-223,3-5-193,1-3-128,-5-1-2146,-6-4-2403,-2-5-2914</inkml:trace>
  <inkml:trace contextRef="#ctx0" brushRef="#br0" timeOffset="1">1 1 18449,'0'0'9161,"56"24"-8200,-20-15-705,3-4-192,1 0-1633,-1-1-2499,-4-3-2883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10.9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63 0 14798,'0'0'14462,"-5"6"-14366,-13 18-112,18-23-12,0 0 0,0-1 0,-1 1 1,1 0-1,0 0 0,0-1 0,0 1 1,0 0-1,0 0 0,0-1 0,0 1 1,0 0-1,0 0 0,0 0 0,0-1 1,0 1-1,1 0 0,-1 0 0,0-1 1,1 1-1,-1 0 0,0-1 0,1 1 1,-1 0-1,1-1 0,-1 1 0,1-1 1,-1 1-1,1-1 0,-1 1 0,1-1 0,0 1 1,-1-1-1,1 1 0,0-1 0,-1 0 1,2 1-1,27 12-1587,-26-13 1413,2 2 69,0 0-1,-1 0 1,1 0 0,0 0 0,-1 1 0,0 0-1,1-1 1,-1 2 0,0-1 0,0 0 0,-1 1 0,1 0-1,-1 0 1,4 5 0,-6-7 293,0 1 0,0 0 0,0-1 0,-1 1 0,1-1 0,-1 1 0,1 0 0,-1 0 0,0-1 0,0 1 0,0 0 0,-1 0 0,1-1 0,0 1 0,-1 0 0,0-1 0,0 1 0,0 0 0,0-1 0,0 1 0,0-1 0,-1 0 0,1 1 0,-1-1 0,1 0 0,-1 0 0,0 0 0,-3 3 0,0 1 69,0-1-1,-1 1 1,0-1-1,1 0 1,-2 0 0,1-1-1,-1 0 1,1 0-1,-1-1 1,0 1-1,0-1 1,-1-1-1,1 0 1,0 0-1,-11 2 1,17-4-271,0 0 0,1 0 0,-1 0 0,0 0 0,0 0 0,1-1 0,-1 1 1,0 0-1,1 0 0,-1 0 0,1-1 0,-1 1 0,0 0 0,1-1 0,-1 1 0,1 0 0,-1-1 0,1 1 0,-1-1 0,1 1 0,-1-1 0,1 1 1,-1-1-1,1 1 0,0-1 0,-1 0 0,1 1 0,0-1 0,-1 1 0,1-2 0,1-26-3328,1 21 1742,0 0-1,0 1 1,1-1 0,-1 1-1,8-12 1,8-4-10421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11.2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 1 16496,'0'0'13148,"2"9"-12080,4 186-1180,0-174-439,1-11-1229,2-8-4495,-8-16-7071</inkml:trace>
  <inkml:trace contextRef="#ctx0" brushRef="#br0" timeOffset="1">0 125 6534,'0'0'21204,"57"-25"-21140,-30 22-448,5-2-2307,-3-4-4612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11.9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1 16496,'0'0'10634,"-10"53"-9994,7-23-383,3-1-193,0-2-64,0-4-513,10-5-640,2-5-801,1-9 0,-2-4 65,-5 0-129,-6-9-5381,-6-5 2434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12.2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87 5701,'0'0'20179,"-9"-34"-19378,34 26-384,6 0-97,5-1-256,0 3 0,2-1-1089,-4 2-1441,-4 1-2018,-1-2-3268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12.5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171 0 15214,'0'0'6022,"-29"65"-3748,22-35-1057,4 1 1,2-2-97,1-2-641,1-1-352,10-4-128,2-4-1025,-1-3-672,-2-1-706,-7-1-736,-3-4-2146,0-2-2978</inkml:trace>
  <inkml:trace contextRef="#ctx0" brushRef="#br0" timeOffset="1">0 304 16239,'0'0'9994,"56"5"-8745,-20-10-801,0-6-319,2-1-97,-2 1-865,-6-2-1826,-4-3-640,-10 2-1025,-6-4-2883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12.9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46 14990,'0'0'14670,"49"-16"-14157,-10 8-257,2-1-160,2 4-64,-2-1-128,-5 4-1346,-5 2-1985,-8 0-1345,-7 0-2755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13.2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0 7591,'0'0'13853,"-2"10"-10767,1-7-2765,-1 8 393,0-1 1,0 1-1,1-1 1,0 1-1,1 18 1,0-27-691,0-1 1,1 1 0,-1 0-1,0 0 1,1 0-1,0 0 1,-1 0-1,1-1 1,0 1-1,0 0 1,0 0-1,0-1 1,0 1-1,0-1 1,0 1-1,0-1 1,1 1 0,-1-1-1,1 0 1,-1 0-1,1 0 1,-1 0-1,1 0 1,0 0-1,-1 0 1,1 0-1,0-1 1,0 1-1,0-1 1,0 1-1,0-1 1,-1 0 0,1 1-1,0-1 1,0 0-1,0 0 1,0-1-1,0 1 1,0 0-1,0-1 1,0 1-1,-1-1 1,1 1-1,3-3 1,0 1-1,0 0-1,0-1 1,0 0 0,-1 0-1,1 0 1,-1 0-1,0-1 1,0 0 0,0 0-1,0 0 1,-1 0 0,0-1-1,0 1 1,0-1 0,0 0-1,-1 0 1,1 0 0,-1 0-1,0 0 1,1-11-1,-20 50 404,14-26-420,-1 1 0,1 0 0,0-1-1,1 1 1,0 1 0,0-1-1,1 0 1,1 0 0,-1 1-1,1-1 1,3 18 0,-3-26-232,1 0 0,0 0 0,-1 0 0,1 0 0,0 0 0,0 0 0,-1 0 0,1 0 0,0 0 0,0 0 0,0 0 0,0 0 0,0-1 0,1 1 0,-1 0 0,0-1 0,0 1 0,0-1 0,1 1 0,-1-1-1,0 0 1,0 1 0,1-1 0,-1 0 0,0 0 0,3 0 0,17 0-7136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13.7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16944,'0'0'13965,"0"53"-13516,11-34-321,1-2 0,3-2-32,3 1-480,-3-1-545,-4-1-417,-5 3-1344,-6-2-833,0-3-1026,-16-2-2914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14.0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54 14926,'0'0'12780,"78"-18"-11499,-37 14-672,5 0-481,-1-2-320,1-1-1858,-9 1-3043,-5-2-3331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14.4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68 1 18417,'0'0'4896,"1"9"-3097,1 6-1274,0 0 0,-2 0 0,1 0 0,-2 0-1,0 0 1,-1 0 0,0 0 0,-9 27 0,-10 0-428,16-34-53,0-1 1,0 2-1,1-1 0,1 0 1,-1 1-1,2-1 1,-1 1-1,-1 12 1,31-20 515,-16-2-817,-1 0 0,0 0 0,0-1 0,13-5-1,19-7-5036,-41 14 5121,29-11-5934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14.7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11691,'0'0'13613,"12"50"-12460,-11-19-352,-1 1-577,0 3-192,0-4-192,0-2-737,2-3-737,-1-8-1376,4-9-2468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6:15.1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60 4740,'0'0'22390,"9"-8"-20693,-4 2-1517,1 1-1,0 1 0,0-1 1,0 1-1,1 1 0,-1-1 1,1 1-1,0 0 1,0 0-1,0 1 0,0 0 1,1 0-1,-1 1 0,14-2 1,-5 2 11,62 1 93,-76-1-294,1 2 0,0-1 0,-1 0 1,1 0-1,-1 1 0,1-1 0,-1 1 0,1 0 0,-1 0 1,0 0-1,1 0 0,-1 0 0,0 1 0,0-1 1,0 1-1,0-1 0,0 1 0,0 0 0,0 0 0,0 0 1,-1 0-1,1 0 0,-1 0 0,2 3 0,-2-4 17,-1 0-1,0 1 0,1-1 1,-1 0-1,0 0 1,0 1-1,0-1 0,0 0 1,0 1-1,0-1 0,0 0 1,-1 0-1,1 1 0,0-1 1,-1 0-1,1 0 0,-1 0 1,1 1-1,-1-1 0,1 0 1,-1 0-1,0 0 1,-1 2-1,-27 17 392,27-20-377,0 1 0,0 0 1,0 0-1,-1 0 0,2 0 1,-1 1-1,0-1 0,0 0 1,0 1-1,0 0 0,1-1 1,-1 1-1,1 0 0,-1 0 1,1-1-1,0 1 0,0 0 1,0 1-1,0-1 0,0 0 1,-1 4-1,4-3-21,1-1 0,0 0 0,-1 0 0,1 0 0,0 0 0,0-1 0,0 1 0,0-1 0,0 0 0,0 1 0,1-1 0,-1-1 0,6 2 0,1 1 0,-3-1 0,-1 1 0,1 0 0,0 0 0,-1 1 0,0-1 0,0 2 0,0-1 0,0 0 0,-1 1 0,0 0 0,9 12 0,-12-15 0,-1 0 0,0 1 0,1-1 0,-1 0 0,0 1 0,-1-1 0,1 1 0,0-1 0,-1 1 0,1 0 0,-1-1 0,0 1 0,0-1 0,0 1 0,0 0 0,-1-1 0,1 1 0,-1-1 0,1 1 0,-1-1 0,0 1 0,0-1 0,0 1 0,0-1 0,0 0 0,-1 1 0,1-1 0,-1 0 0,1 0 0,-1 0 0,0 0 0,0 0 0,0-1 0,0 1 0,0 0 0,-3 1 0,-3 2 0,0 1 0,0-1 0,0-1 0,-1 1 0,1-1 0,-1-1 0,0 0 0,0 0 0,-1 0 0,1-1 0,0-1 0,-1 0 0,1 0 0,-1-1 0,0 0 0,1 0 0,-13-3 0,20 2-56,0 1 0,0-1 0,0 0 0,1 0 1,-1 1-1,0-1 0,1 0 0,-1-1 0,0 1 0,1 0 0,-1 0 0,1-1 0,0 1 0,0-1 1,-1 1-1,1-1 0,0 1 0,0-1 0,0 0 0,-1-2 0,-4-26-4525,6 0-7409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7:47.0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1 4740,'0'0'1186,"-46"17"-1090,38-17 5989,16 0-6053,1 0-288,0 0-3683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7:47.5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8168,'0'0'416,"61"2"-416,-22-2 96,9 0 32,4 0-3363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27:47.8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 11979,'0'0'1346,"62"0"-1282,-33 0 0,4 0-64,3-1-833,-1-1-1890,3 2-5733</inkml:trace>
  <inkml:trace contextRef="#ctx0" brushRef="#br0" timeOffset="1">380 27 12524,'0'0'3363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01.0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164 2 8552,'3'-1'24083,"-3"1"-23951,-5 75-132,-2-1 0,-33 138 0,5-38 0,3 50 0,-13 71 0,42-405-2920,3 78-3128,0-2-2825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01.3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1 232 15631,'0'0'14563,"13"-8"-13191,49-28-777,138-92 11,-185 115-606,33-25 0,-47 37 0,1 0 0,-1 0 0,0 1 0,0-1 0,0 0 0,0 1 0,0-1 0,1 1 0,-1-1 0,0 1 0,1 0 0,-1-1 0,0 1 0,1 0 0,-1 0 0,0 0 0,1 0 0,-1 0 0,0 0 0,0 1 0,1-1 0,-1 0 0,0 0 0,1 1 0,-1-1 0,0 1 0,0 0 0,0-1 0,1 1 0,-1 0 0,0-1 0,0 1 0,0 0 0,0 0 0,1 2 0,6 11 0,-1 1 0,-1 1 0,0-1 0,-1 1 0,4 18 0,8 25 0,-10-38-481,2-1 0,0 0 1,16 25-1,-22-40 155,1 1 0,0-1 0,0 0 0,0 0 0,1 0 0,0 0 1,-1-1-1,2 0 0,-1 0 0,0 0 0,1-1 0,0 0 0,0 0 0,0 0 0,8 2 1,15-3-7528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02.0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1 17424,'0'0'11724,"-34"72"-10539,31-31-32,-1 7-192,1 0-641,3-1-320,0-5 0,0-8 0,0-7 0,1-11 0,4-7-801,-2-9-1153,1-5-1633,-2-17-1762,-2-11-4548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02.4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45 18161,'0'0'13645,"77"-6"-12684,-36 6-961,5 0 0,2 0 0,-4-5 0,-5-1 0,-6-1 0,-9 0-1730,-12 0-1345,-10 4-2274,-17 0-16207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02.7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49 10890,'0'0'20019,"53"10"-19218,-9-28-641,-1 1-128,-4 3-64,-9 5-1153,-10 8-1153,-14 1-1666,-6 5-2210,-8 10-5477</inkml:trace>
  <inkml:trace contextRef="#ctx0" brushRef="#br0" timeOffset="1">0 325 12716,'0'0'11147,"74"32"-10251,-30-47-671,2-6-225,0-6-2242,-4-2-1794,-9-1-2050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03.1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99 11787,'0'0'3064,"-4"11"-58,-2 2-1693,-7 16 365,10 1 2938,3-30-4548,1 1 0,-1-1 0,0 0 0,1 0 0,-1 1-1,1-1 1,-1 0 0,1 0 0,-1 1 0,1-1 0,-1 0 0,1 0 0,-1 0 0,1 0 0,-1 0-1,1 0 1,-1 0 0,1 0 0,-1 0 0,1 0 0,-1 0 0,1 0 0,-1 0 0,1 0 0,-1 0-1,1-1 1,-1 1 0,0 0 0,1 0 0,-1 0 0,1-1 0,19-7 327,-3-3-231,-1 0 0,-1-1 0,22-22 0,-20 18-43,-1 2 0,27-18 0,-42 31-107,-1 0-1,1 1 1,0-1-1,0 1 0,-1 0 1,1-1-1,0 1 0,0 0 1,0-1-1,-1 1 0,1 0 1,0 0-1,0 0 0,0 0 1,0-1-1,0 1 0,0 0 1,-1 1-1,1-1 1,0 0-1,0 0 0,0 0 1,0 0-1,0 1 0,-1-1 1,1 1-1,0-1 0,0 0 1,0 1-1,-1-1 0,1 1 1,0-1-1,-1 1 0,1 0 1,0-1-1,-1 1 1,1 0-1,-1-1 0,1 1 1,-1 0-1,0 0 0,1-1 1,-1 1-1,0 0 0,1 0 1,-1 0-1,0 0 0,0 0 1,0-1-1,1 1 0,-1 0 1,0 0-1,0 0 1,-1 1-1,4 65 921,-4-45-456,1-20-447,0 0 1,0 1 0,0-1-1,0 0 1,0 1 0,1-1 0,-1 0-1,1 1 1,-1-1 0,1 0 0,0 0-1,0 0 1,0 0 0,0 0 0,0 0-1,1 0 1,-1 0 0,0 0 0,1 0-1,0-1 1,-1 1 0,1 0 0,0-1-1,0 0 1,0 1 0,0-1 0,0 0-1,0 0 1,3 1 0,-2-2-24,0 0 1,0 0 0,0 0-1,0-1 1,0 1 0,0-1-1,0 0 1,0 0 0,0 0-1,-1 0 1,1 0-1,0 0 1,0-1 0,-1 0-1,1 1 1,-1-1 0,0 0-1,1 0 1,-1 0 0,0-1-1,4-4 1,39-57-4129,-9-6-6035,-18 26 290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03.4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136 0 12332,'0'0'13495,"-2"11"-12812,-20 77 103,5 1 1,3 1-1,-2 102 0,22-237-2206,-7 31 1472,0-1 1,-2 0 0,0 1-1,0-1 1,-2 1 0,1 0 0,-2 0-1,0 1 1,-1-1 0,0 1-1,-9-12 1,10 15 297,6 10-273,0 0-1,-1-1 1,1 1-1,0-1 1,0 1 0,-1-1-1,1 1 1,0-1 0,0 1-1,0-1 1,0 1-1,0-1 1,0 1 0,-1-1-1,1 0 1,0 1 0,1-1-1,-1 1 1,0-1 0,0 1-1,0-1 1,0 1-1,0-1 1,0 1 0,1-1-1,-1 1 1,0-1 0,0 1-1,1-1 1,-1 1-1,1-1 1,20-7 864,41 4-1489,-36 3 89,20-6-3424,-17-1-2419,10-6-9479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04.7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43 151 18449,'0'0'10085,"-3"11"-8815,-10 41-776,3 1 0,2 0 0,2 0-1,3 1 1,4 68 0,-1-121-494,0 1 0,0-1 0,0 0 0,0 0 0,0 0 0,0 1 0,0-1 0,0 0 0,0 0 0,0 0 0,1 0 0,-1 1 0,0-1 0,1 0 0,-1 0 0,1 0 0,0 0 0,-1 0 0,1 0 0,0 0 0,-1 0 0,1 0 0,0 0 0,0-1 0,0 1 0,0 0 0,0 0 0,0-1 0,0 1 0,0-1 0,0 1 0,0-1 0,0 1 0,0-1 0,1 0 0,-1 1 0,0-1 0,0 0 0,0 0 0,0 0 0,1 0 0,-1 0 0,0 0 0,0 0 0,0 0 0,1-1 0,-1 1 0,0 0 0,0-1 0,0 1 0,0-1 0,0 1 0,0-1 0,0 0 0,2 0 0,5-4 0,0 0 0,-1 0 0,1-1 0,-1 0 0,9-10 0,7-10 0,-15 16 0,-1 1 0,2 0 0,17-15 0,-26 24 0,1 0 0,-1 0 0,0 0 0,0 0 0,0 0 0,1 0 0,-1 0 0,0 0 0,0 0 0,0 0 0,1 0 0,-1 0 0,0 0 0,0 0 0,1 0 0,-1 0 0,0 0 0,0 0 0,0 0 0,0 0 0,1 0 0,-1 1 0,0-1 0,0 0 0,0 0 0,0 0 0,1 0 0,-1 0 0,0 1 0,0-1 0,0 0 0,0 0 0,0 0 0,0 0 0,0 1 0,1-1 0,-1 0 0,0 0 0,0 0 0,0 1 0,0-1 0,0 0 0,0 0 0,0 1 0,0-1 0,0 0 0,0 0 0,2 21 0,-3 20 0,-12 50 0,13-91-27,1 1-1,-1-1 1,0 0 0,0 1-1,0-1 1,0 1-1,1-1 1,-1 1 0,0-1-1,0 0 1,1 1 0,-1-1-1,0 0 1,0 1 0,1-1-1,-1 0 1,1 1 0,-1-1-1,0 0 1,1 0-1,-1 0 1,1 1 0,-1-1-1,0 0 1,1 0 0,-1 0-1,1 0 1,-1 0 0,1 1-1,-1-1 1,0 0 0,1 0-1,-1 0 1,1 0-1,-1-1 1,1 1 0,-1 0-1,1 0 1,-1 0 0,1 0-1,-1 0 1,0 0 0,1-1-1,-1 1 1,1 0 0,-1 0-1,0-1 1,1 1-1,-1 0 1,0-1 0,1 1-1,22-15-2628,-15 6 1354,0 0 0,0-1 0,-1 0 0,0-1-1,9-18 1,-8 12 848,0-2-1,9-33 1,-30 84 6304,-10 31-4015,20-36 1456,5-27-3174,0 0 0,0-1 0,0 1 0,0-1 0,0 1 0,0-1 0,0 0 0,0 0 0,0 0 0,-1 0 0,3-1 0,11-11-63,0 0 0,0-2 0,-2 1 0,1-2 0,-2 1 0,0-2 0,18-35 0,-29 51-22,-2 8-32,0 0 0,-1 0 0,0-1 1,0 1-1,0 0 0,-6 9 0,-6 23 90,12-33-72,1 0 1,0 0 0,0 0-1,0 1 1,1-1 0,0 0-1,0 1 1,2 7 0,-2-12-15,1 0 0,-1-1 0,1 0 0,0 1 0,0-1 1,0 1-1,0-1 0,0 0 0,0 1 0,0-1 0,0 0 0,0 0 0,0 0 0,1 0 1,-1 0-1,0 0 0,1 0 0,-1-1 0,1 1 0,-1 0 0,1-1 0,-1 1 0,1-1 1,-1 0-1,1 1 0,0-1 0,-1 0 0,1 0 0,-1 0 0,1 0 0,0 0 0,-1-1 1,1 1-1,0 0 0,-1-1 0,3 0 0,4-1-4,0-1 0,-1 0 0,1 0 0,-1-1 0,1 0 0,-1 0 0,-1 0 0,1-1 0,-1 0 0,1-1 0,10-11 0,0-3 0,0-1 0,18-30 0,-15 19 0,26-54 0,-40 72 0,-1-1 0,0 1 0,0-1 0,-1 0 0,-1 0 0,1-25 0,-4 40 0,0 0 0,0 1 0,0-1 0,-1 0 0,1 0 0,0 0 0,0 0 0,-1 1 0,1-1 0,0 0 0,-1 0 0,1 0 0,0 0 0,0 0 0,-1 0 0,1 0 0,0 0 0,-1 0 0,1 0 0,0 0 0,-1 0 0,1 0 0,0 0 0,0 0 0,-1 0 0,1 0 0,0 0 0,-1 0 0,1-1 0,0 1 0,0 0 0,-1 0 0,1 0 0,0 0 0,0-1 0,-1 1 0,1 0 0,0 0 0,0-1 0,0 1 0,0 0 0,-1 0 0,1-1 0,0 1 0,0 0 0,0 0 0,0-1 0,0 1 0,0 0 0,0-1 0,0 1 0,-1 0 0,1 0 0,0-1 0,0 1 0,0 0 0,1-1 0,-1 1 0,0 0 0,0 0 0,0-1 0,0 1 0,0 0 0,0-1 0,0 1 0,-13 11 0,1 1 0,0 0 0,0 1 0,2 0 0,-1 1 0,2 0 0,0 1 0,1 0 0,0 0 0,-8 25 0,13-34 0,1 0 0,1 1 0,-1-1 0,1 1 0,1-1 0,-1 1 0,1 0 0,0-1 0,0 1 0,1 0 0,0-1 0,2 10 0,-1-13 0,-1 0 0,0 1 0,1-1 0,0-1 0,0 1 0,-1 0 0,2 0 0,-1-1 0,0 1 0,1-1 0,-1 0 0,1 1 0,-1-1 0,1 0 0,0-1 0,0 1 0,0 0 0,0-1 0,0 0 0,0 0 0,1 0 0,-1 0 0,0 0 0,1 0 0,6-1 0,-4 1 0,1-1 0,-1 0 0,1 0 0,-1-1 0,1 0 0,-1 0 0,1-1 0,-1 1 0,0-1 0,1-1 0,-1 1 0,0-1 0,-1 0 0,7-4 0,-2 0 0,-1-1 0,1 0 0,-2-1 0,1 0 0,-1 0 0,14-21 0,-1-6 0,-1-1 0,-2-2 0,17-51 0,-34 89 0,12-34 0,-2 0 0,-1-1 0,7-43 0,-55 185 0,21-39 0,3 2 0,3-1 0,3 1 0,1 107 0,11-156 0,5-19 0,-7-2 0,-1-1 0,1 1 0,-1 0 0,1-1 0,-1 0 0,0 1 0,0-1 0,0 0 0,0 1 0,0-1 0,0 0 0,0 0 0,-1 0 0,1 0 0,0-3 0,1-5 0,0-1 0,0 0 0,-1 0 0,0 0 0,-1 0 0,-1 0 0,0 0 0,0 0 0,-1 0 0,0 1 0,-1-1 0,0 0 0,-1 1 0,0 0 0,-1 0 0,0 0 0,0 0 0,-1 1 0,0 0 0,-1 0 0,0 1 0,0 0 0,-1 0 0,0 0 0,-13-9 0,54 12 0,-13 4 27,-13 1-86,0 0 0,0-1-1,0 0 1,0 0 0,0 0 0,0-1-1,0 0 1,0-1 0,-1 1 0,8-5-1,-14 7-256,1-1 0,-1 0 0,1 1 0,-1-1-1,0 0 1,1 0 0,-1 0 0,0 1 0,1-1-1,-1 0 1,0 0 0,0 0 0,0 1 0,0-1-1,0 0 1,0 0 0,0 0 0,0 1-1,0-1 1,0 0 0,0 0 0,-1 0 0,1 0-1,0 1 1,-1-1 0,1 0 0,0 0 0,-1 1-1,1-1 1,-1 0 0,1 1 0,-1-1 0,1 1-1,-1-1 1,0 0 0,1 1 0,-1-1 0,0 1-1,1 0 1,-1-1 0,0 1 0,-1-1 0,-22-15-11984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05.1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51 14638,'-5'-10'4292,"5"2"-1666,24-2-351,16 4-1250,11 1-577,11 0-352,2 2-448,-3 0-4517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05.8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177 44 12780,'0'0'8889,"-9"-7"-5985,-29-23-887,36 29-1958,0 0 0,0 0 0,0 1 0,0-1-1,0 0 1,0 1 0,0-1 0,0 1 0,0 0-1,0 0 1,0 0 0,0 0 0,0 0 0,0 0-1,0 1 1,0-1 0,0 1 0,0-1 0,0 1-1,0 0 1,0 0 0,0 0 0,0 0 0,1 0-1,-1 0 1,0 0 0,1 1 0,-1-1-1,1 0 1,-1 1 0,1-1 0,-2 3 0,-3 4 18,0 0 1,0 0-1,1 1 1,-7 16-1,6-12-58,1 1 0,0 0 0,1 0 1,0 0-1,1 0 0,1 1 0,1-1 0,0 1 0,0 0 0,2-1 0,1 18 1,-1-31 7,-1 1 1,1 0 0,-1-1-1,1 1 1,0-1 0,0 1 0,-1-1-1,1 1 1,0-1 0,0 0 0,1 1-1,-1-1 1,0 0 0,0 0 0,1 0-1,-1 0 1,0 0 0,1 0-1,-1 0 1,1 0 0,-1-1 0,1 1-1,-1-1 1,1 1 0,0-1 0,-1 1-1,1-1 1,0 0 0,-1 0-1,1 0 1,0 0 0,0 0 0,-1 0-1,1 0 1,0-1 0,1 1 0,3-1 112,-1-1 1,1 1 0,-1-1 0,1 0 0,-1 0 0,0 0-1,1-1 1,-1 0 0,6-5 0,1-2-20,0-1 1,-1-1-1,0 0 1,-1-1-1,14-21 1,-19 25-81,0 0 1,-1 1-1,0-2 1,0 1-1,-1 0 1,0-1-1,-1 0 1,0 1-1,0-1 1,0-12-1,-24 62-260,17-24 239,0 0 0,1 1 1,0-1-1,2 1 0,0 0 0,1 0 0,0 0 0,3 22 1,-2-38-20,0 0 1,1 1-1,-1-1 0,0 0 1,1 0-1,-1 0 1,1 0-1,-1 0 1,1 1-1,-1-1 0,1 0 1,0 0-1,-1 0 1,1-1-1,0 1 1,0 0-1,0 0 1,0 0-1,0 0 0,0-1 1,0 1-1,0 0 1,0-1-1,0 1 1,2 0-1,-1-1 0,1 0-1,-1 0 1,0 0 0,1 0 0,-1 0-1,1 0 1,-1 0 0,1-1-1,-1 1 1,0-1 0,1 0 0,1-1-1,4-1-1,0-1 0,0-1-1,-1 1 1,0-1 0,0 0-1,8-8 1,-4 2 1,-1 0 0,1-1 0,-2 0 0,0 0 0,0-1 0,-1-1 0,-1 1 0,0-1 0,-1 0 0,-1-1 0,5-17 0,-19 83 0,4-22 0,-4 58 0,9-86 0,0-1 0,-1 1 0,1 0 0,0-1 0,0 1 0,0 0 0,1-1 0,-1 1 0,0 0 0,0-1 0,0 1 0,0 0 0,0-1 0,1 1 0,-1-1 0,0 1 0,1 0 0,-1-1 0,0 1 0,1-1 0,-1 1 0,1-1 0,-1 1 0,1-1 0,-1 1 0,1-1 0,-1 0 0,1 1 0,-1-1 0,1 0 0,0 1 0,-1-1 0,2 0 0,23-7 0,-18 3 0,1-1 0,-2 0 0,1 0 0,10-10 0,-4-2 0,0-1 0,-1 1 0,-1-2 0,0 0 0,-2 0 0,10-27 0,-20 126 0,0-67-385,0-6-600,1-1 0,0 1-1,0 0 1,0-1 0,1 1-1,1 7 1,-1-13 726,-1 1-1,1-1 0,-1 0 1,1 0-1,0 0 1,-1 0-1,1 0 0,0 1 1,0-1-1,0 0 0,-1-1 1,1 1-1,0 0 1,1 0-1,-1 0 0,0-1 1,0 1-1,0 0 1,0-1-1,1 1 0,-1-1 1,0 1-1,0-1 1,1 0-1,-1 1 0,0-1 1,1 0-1,-1 0 1,0 0-1,1 0 0,-1 0 1,0-1-1,1 1 1,-1 0-1,0 0 0,0-1 1,2 0-1,22-7-12189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06.2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41 242 14061,'0'0'15690,"-6"11"-15151,4-7-483,-4 4-2,1 1 1,1 0-1,0 0 0,0 0 0,-3 11 0,7-19-51,-1 1 0,1 0 0,-1-1 0,1 1 0,0 0 0,-1 0 0,1-1 0,0 1 0,0 0 0,1 0 0,-1 0 0,0-1-1,0 1 1,1 0 0,-1-1 0,1 1 0,-1 0 0,1-1 0,0 1 0,0 0 0,0-1 0,0 0 0,0 1 0,0-1 0,0 1-1,0-1 1,1 0 0,-1 0 0,0 0 0,1 0 0,-1 0 0,1 0 0,-1 0 0,1 0 0,0 0 0,-1-1 0,1 1 0,0-1-1,-1 1 1,1-1 0,0 0 0,2 1 0,2 0 16,-1-1 0,1 1 0,1-1 0,-1 0 0,0 0 0,0-1 0,-1 0 0,1 0 0,0 0 0,0-1 0,0 0 0,-1 0 0,1 0 0,-1-1 0,10-6 0,-7 4 0,-1-1-1,0 0 1,-1-1-1,1 0 1,-1 0 0,0 0-1,-1-1 1,0 0-1,7-13 1,-5 6 36,0-1 0,-1-1 0,-1 1 0,-1-1 0,0 0 0,-1 0 0,0-1 0,-2 1 0,0-1 0,-3-28 0,2 43-59,-1 0 1,1 0 0,-1 1 0,0-1 0,0 0 0,0 1-1,0-1 1,0 0 0,-1 1 0,1 0 0,-1-1 0,0 1-1,0 0 1,1 0 0,-1 0 0,-1 0 0,1 0 0,0 0-1,0 0 1,-1 1 0,1-1 0,-1 1 0,1 0 0,-1 0-1,0 0 1,1 0 0,-1 0 0,0 1 0,0-1 0,0 1-1,1-1 1,-1 1 0,0 0 0,0 0 0,0 1 0,0-1-1,1 0 1,-1 1 0,0 0 0,0 0 0,1 0 0,-1 0-1,0 0 1,1 0 0,-1 1 0,1-1 0,0 1 0,-1-1-1,1 1 1,0 0 0,0 0 0,0 0 0,-2 4 0,-6 4 77,1 1 1,1 0 0,0 0 0,1 1-1,0 0 1,1 0 0,0 1 0,1-1-1,0 1 1,1 1 0,0-1 0,1 1-1,-1 13 1,4-25-75,1-1 0,-1 0 0,0 0 0,1 1 0,-1-1 0,1 0 0,-1 0 0,1 0 0,-1 1 0,1-1 0,0 0 0,0 0 0,0 0 0,-1 0 0,1 0 0,0 0 0,0-1 0,0 1 0,1 0 0,-1 0 0,0-1 0,0 1 0,0-1 0,0 1 0,1-1 0,-1 1 0,0-1 0,0 0 0,1 1 0,-1-1 0,0 0 0,2 0 0,54 1 0,-41-1 0,6-1-45,-10 0-69,-1 1-1,1 1 1,0-1-1,-1 2 1,21 4-1,-29-5 97,0 0 0,-1 0-1,1 1 1,0-1 0,-1 1-1,1-1 1,-1 1 0,1 0 0,-1 0-1,0 0 1,0 0 0,0 0-1,0 1 1,0-1 0,0 1 0,-1-1-1,1 1 1,-1 0 0,0-1-1,0 1 1,0 0 0,0 0 0,0 0-1,-1 0 1,1 0 0,-1 0-1,0 5 1,1 42-54,-1-30-3443,8-21-9516,5-8-1874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07.0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97 233 3876,'0'0'23937,"1"-9"-20814,4-28-1724,-5 37-1391,1-1 0,-1 0 0,0 1 0,0-1 0,1 0 0,-1 1 0,0-1 0,0 0 0,0 0 0,0 1 0,0-1 0,0 0 0,0 1 0,0-1 0,0 0 0,0 1 0,-1-1 0,1 0 0,0 1 0,0-1 0,-1 0 0,1 1 1,0-1-1,-1 0 0,1 1 0,-1-1 0,1 1 0,-1-1 0,1 1 0,-1-1 0,1 1 0,-1-1 0,1 1 0,-1 0 0,1-1 0,-1 1 0,0 0 0,1-1 0,-1 1 0,0 0 0,1 0 0,-1 0 0,0 0 0,1 0 0,-1-1 0,0 1 1,0 0-1,1 0 0,-1 1 0,0-1 0,1 0 0,-1 0 0,0 0 0,1 0 0,-1 1 0,0-1 0,0 1 0,-3 0-28,0 1 1,1-1-1,-1 1 1,1 0-1,-1 0 0,1 1 1,-5 4-1,3-2 10,0 0 0,1 1 0,0 0 0,0 0 0,0 0 0,1 0 0,0 0 0,0 1 0,0 0 0,1-1 0,0 1 0,0 0 0,1 0 0,0 0 0,0 0-1,1 9 1,0-14 9,1-1 0,-1 0-1,1 0 1,-1 0 0,1 0-1,0 0 1,0 0 0,0 0-1,0 0 1,-1 0 0,1 0-1,0-1 1,0 1 0,1 0-1,-1 0 1,0-1 0,0 1-1,0-1 1,0 1 0,0-1-1,1 0 1,-1 1 0,0-1-1,0 0 1,1 0 0,-1 0-1,0 0 1,0 0 0,1 0-1,-1 0 1,2-1 0,41-7 107,-34 4-97,0-2 0,-1 1-1,0-1 1,0-1 0,-1 1 0,0-1-1,0-1 1,0 0 0,-1 0-1,0 0 1,8-14 0,5-10 45,31-66 1,-45 85-52,0-1 0,0-1 1,-2 1-1,4-17 0,-42 114-3,27-64 0,2 0 0,0 0 0,1 0 0,-1 24 0,5-38 0,0-1 0,0 1 0,0 0 0,1-1 0,0 1 0,0 0 0,0-1 0,0 1 0,1-1 0,2 6 0,-2-8 0,-1 1 0,1-1 0,-1 0 0,1-1 0,0 1 0,-1 0 0,1 0 0,0-1 0,0 1 0,1-1 0,-1 0 0,0 1 0,0-1 0,1 0 0,-1 0 0,0-1 0,1 1 0,-1 0 0,1-1 0,3 1 0,1-1 0,1 0 0,0 0 0,-1 0 0,1-1 0,-1-1 0,0 1 0,1-1 0,-1 0 0,0 0 0,0-1 0,0 0 0,0-1 0,-1 1 0,1-1 0,-1-1 0,7-5 0,-3 2 0,0-1 0,-1-1 0,0 1 0,-1-2 0,0 1 0,-1-1 0,0 0 0,10-21 0,-12 16 0,-13 21 0,-3 9 0,5-4 0,0 0 0,1 0 0,1 1 0,0-1 0,0 1 0,1 0 0,0 0 0,1 0 0,0 0 0,1 0 0,0 19 0,2-28 0,-1-1 0,1 1 0,0 0 0,-1-1 0,1 1 0,0-1 0,0 0 0,0 1 0,0-1 0,0 0 0,0 1 0,0-1 0,1 0 0,-1 0 0,0 0 0,1 0 0,-1 0 0,0 0 0,1 0 0,0-1 0,-1 1 0,1-1 0,-1 1 0,1-1 0,0 1 0,-1-1 0,1 0 0,0 0 0,-1 0 0,1 0 0,0 0 0,1 0 0,3 0 0,0 0 0,-1-1 0,1 1 0,0-1 0,0 0 0,-1-1 0,1 0 0,6-2 0,0-4 0,0 0 0,-1-1 0,0 0 0,-1-1 0,0 0 0,0-1 0,-1 0 0,-1 0 0,0-1 0,0 0 0,-1 0 0,-1-1 0,0 0 0,0 0 0,-2-1 0,7-26 0,-14 38 0,-4 9 0,-5 11 0,-18 56 0,28-67 0,0 0 0,1 0 0,0-1 0,0 1 0,0 0 0,1 0 0,0 0 0,0 0 0,3 11 0,-2-16 0,0 0 0,0 0 0,0 0 0,0 0 0,1 0 0,-1 0 0,1 0 0,0-1 0,-1 1 0,1 0 0,0-1 0,0 0 0,0 1 0,0-1 0,0 0 0,0 0 0,0 0 0,0 0 0,1 0 0,-1-1 0,0 1 0,0-1 0,1 1 0,-1-1 0,0 0 0,1 0 0,1 0 0,4 0 0,0 0 0,-1 0 0,1-1 0,-1 0 0,1 0 0,-1-1 0,11-3 0,-13 2-205,0 1 0,1-1 0,-1 0 0,-1 0 0,1-1-1,0 1 1,-1-1 0,0 0 0,1 0 0,-2-1 0,1 1 0,0-1 0,-1 0 0,0 0 0,0 0 0,-1 0 0,3-6 0,-2 1-884,0 1 1,0-1 0,-1 0 0,-1 0-1,0 0 1,0 0 0,-1 0 0,0 0-1,-2-13 1,-8-24-17073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07.3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21204,'0'0'8424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08.1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 1 9417,'0'0'13362,"-2"8"-12177,0 3-952,0 0 1,1 1-1,1-1 0,0 1 1,0-1-1,4 18 0,-3-22-75,0 0-1,1 0 1,0 0-1,0 0 1,0-1-1,1 1 1,0-1-1,0 1 1,1-1-1,-1 0 1,1-1-1,1 1 1,6 7-1,-10-12-86,1 0 0,-1 0 1,1 0-1,-1-1 0,1 1 0,-1 0 0,1-1 0,0 1 0,-1-1 0,1 1 0,0-1 0,0 0 0,-1 0 1,1 0-1,0 0 0,-1 0 0,1 0 0,0 0 0,0 0 0,-1-1 0,1 1 0,0-1 0,-1 1 0,1-1 1,-1 0-1,1 1 0,-1-1 0,1 0 0,-1 0 0,1 0 0,-1 0 0,3-3 0,4-4 190,0 0 1,0-1-1,12-17 0,-12 15-246,6-11 30,-12 18-38,1-1 1,-1 1-1,1-1 0,0 1 0,0 0 0,1 0 1,-1 0-1,1 1 0,0-1 0,0 1 1,0 0-1,5-3 0,-8 6-15,0 0 0,0 0-1,1 0 1,-1 0 0,0 1 0,0-1-1,0 0 1,0 1 0,0-1 0,0 1-1,0-1 1,0 1 0,0 0 0,0-1-1,0 1 1,0 0 0,0 0 0,0 0-1,0-1 1,-1 1 0,1 0 0,0 0 0,-1 0-1,1 0 1,-1 0 0,1 0 0,-1 1-1,1-1 1,-1 0 0,0 0 0,0 0-1,1 2 1,9 47 186,-8-41-143,-1 0 16,0-2 85,0 1 0,1-1-1,0 1 1,0-1 0,4 9-1,-5-15-120,-1 0 0,1 0 0,0 0 0,-1 0 0,1 0 0,0 0 0,-1 0 0,1 0 0,0 0 0,0-1 0,0 1 0,0 0 0,0 0 0,0-1 0,0 1 0,0-1 0,0 1 0,0-1 0,0 1 0,1-1 0,-1 0 0,0 1-1,0-1 1,0 0 0,1 0 0,-1 0 0,0 0 0,0 0 0,0 0 0,1 0 0,-1 0 0,0-1 0,0 1 0,0 0 0,0-1 0,1 1 0,-1-1 0,0 1 0,0-1 0,2-1 0,6-5-15,1 0 0,-1-1 0,-1 0 0,0 0 0,0-1 0,0 0 0,11-19 0,-12 18 0,1-1 0,-1 1 0,2 0 0,0 1 0,0 0 0,14-10 0,-23 19 0,0-1 0,1 1 0,-1 0 0,1 0 0,-1-1 0,0 1 0,1 0 0,-1 0 0,1 0 0,-1 0 0,1 0 0,-1 0 0,1 0 0,-1 0 0,1 0 0,-1 0 0,1 0 0,-1 0 0,0 0 0,1 0 0,-1 0 0,1 0 0,-1 1 0,1-1 0,-1 0 0,0 0 0,1 1 0,-1-1 0,1 0 0,-1 0 0,0 1 0,1-1 0,-1 0 0,0 1 0,1-1 0,-1 1 0,0-1 0,0 0 0,0 1 0,1-1 0,-1 1 0,0-1 0,0 0 0,0 1 0,0-1 0,0 1 0,1-1 0,-1 1 0,0-1 0,0 1 0,0-1 0,0 1 0,-1-1 0,1 1 0,0-1 0,0 1 0,0 38 0,0-29 0,0 80 0,0-90-20,0 0 1,0 1-1,0-1 1,0 0-1,0 1 1,0-1-1,0 0 1,0 0-1,0 1 1,0-1-1,1 0 1,-1 1-1,0-1 1,0 0-1,0 0 0,0 0 1,1 1-1,-1-1 1,0 0-1,0 0 1,1 0-1,-1 1 1,0-1-1,0 0 1,1 0-1,-1 0 1,0 0-1,0 0 0,1 0 1,-1 0-1,0 1 1,1-1-1,-1 0 1,0 0-1,1 0 1,-1 0-1,0 0 1,0 0-1,1 0 1,-1-1-1,0 1 1,1 0-1,-1 0 0,0 0 1,0 0-1,1 0 1,-1 0-1,0-1 1,0 1-1,1 0 1,-1 0-1,0 0 1,0 0-1,1-1 1,16-10-2073,9-14-4832,33-37 1,-30 26-3226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08.6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 1 12844,'0'0'4383,"-7"11"-1623,-6 8-1821,-28 47 2512,37-60-2953,1 1 1,0-1 0,0 1-1,0 0 1,1 0 0,0 0-1,0 0 1,0 11 0,3-16-516,0 1 0,1 0 0,0-1 1,-1 1-1,1-1 0,0 0 1,0 0-1,0 0 0,0 0 0,1 0 1,-1 0-1,0 0 0,1-1 1,0 1-1,-1-1 0,1 0 0,0 1 1,3 0-1,14 9-1080,-9-3 552,-1 0 1,0 1-1,-1 0 1,0 1-1,0 0 1,-1 1-1,0-1 1,7 16-1,-8-13 604,0 0-1,-2 1 0,0 0 0,0 0 1,-1 1-1,-1-1 0,-1 1 1,0 0-1,0 0 0,-2 0 0,-1 24 1,0-35 117,1-1 0,-1 1 0,0-1 0,0 1 0,0-1 0,-1 1 0,1-1 0,-1 0 0,0 1 0,0-1 0,0 0 0,0-1 0,-1 1 0,1 0 0,-1 0 0,1-1 0,-1 0 0,0 1 0,0-1 0,0 0 0,0-1 0,-5 3 0,6-3-83,0 0 0,0-1 0,0 1-1,-1-1 1,1 1 0,0-1 0,0 0 0,0 0 0,0 0 0,-1 0 0,1 0 0,0-1 0,0 1-1,0-1 1,0 1 0,0-1 0,0 0 0,0 0 0,0 0 0,0 0 0,0 0 0,0 0 0,0 0-1,1-1 1,-1 1 0,1-1 0,-1 1 0,1-1 0,-1 0 0,1 1 0,0-1 0,0 0 0,0 0-1,0 0 1,0 0 0,0 0 0,0 0 0,0-3 0,-4-9-132,1 0 0,1-1 0,0 1 0,1-1-1,1 0 1,0 0 0,1 0 0,1 0 0,0 0 0,1 1 0,0-1 0,1 0 0,1 1 0,0 0 0,11-22 0,-4 12 11,1 1 1,1 0 0,1 2 0,1-1 0,1 2-1,0 0 1,2 1 0,22-19 0,-34 32 58,-3 4 59,0 1 1,0-1-1,-1 0 0,1 0 0,-1-1 1,0 1-1,0 0 0,0-1 0,0 1 1,0-1-1,0 0 0,0 0 0,-1 1 1,0-1-1,1 0 0,-1 0 0,0 0 1,-1-1-1,2-3 0,-3 6-63,0 0-1,1 1 1,-1-1-1,0 0 1,0 1-1,1-1 1,-1 1-1,0-1 1,0 1-1,0-1 1,0 1-1,0 0 1,0-1 0,0 1-1,0 0 1,0 0-1,0 0 1,0-1-1,0 1 1,0 0-1,0 0 1,0 1-1,-1-1 1,-27 4 217,25-2-244,1 0 0,-1 0 0,0 1 0,1 0 0,-1 0 0,1 0 0,0 0 0,0 0 0,0 0 0,0 1 0,1 0 0,-1-1 0,1 1 0,0 0 0,0 0 0,-2 8 0,2-6 0,0 1 0,0-1 0,1 0 0,0 1 0,0-1 0,0 1 0,1-1 0,0 1 0,0-1 0,1 1 0,1 6 0,-2-11-107,1-1 0,0 1 0,0 0 0,-1 0 0,1-1 0,0 1 0,1 0 0,-1-1-1,0 1 1,0-1 0,1 0 0,-1 1 0,0-1 0,1 0 0,-1 0 0,1 0 0,0 0 0,-1 0 0,1 0 0,0 0 0,0-1 0,2 2 0,2-1-688,0 0 1,0 0-1,0 0 1,0-1-1,0 0 1,7-1-1,19-2-6139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09.0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 1 18962,'-3'10'1537,"-5"17"-388,1 1 0,1 0 0,2 0 0,-2 48 0,9 125 1004,-1-39 1075,7-266-2657,36-172 0,-42 262-590,0 0 1,1 0-1,1 0 0,0 1 1,1 0-1,12-20 0,-16 30 13,0-1-1,1 1 0,0 0 1,0 0-1,0 0 0,0 0 1,0 0-1,1 0 1,-1 1-1,1 0 0,-1 0 1,1 0-1,0 0 0,0 0 1,0 1-1,0 0 1,0 0-1,1 0 0,-1 0 1,0 0-1,0 1 0,1 0 1,-1 0-1,0 0 1,0 1-1,5 0 0,-8-1 0,0 0 0,0 0 0,-1 1 0,1-1-1,0 0 1,0 1 0,0-1 0,0 0 0,-1 1-1,1-1 1,0 1 0,-1-1 0,1 1 0,0-1-1,-1 1 1,1 0 0,0-1 0,-1 1 0,1 0-1,-1 0 1,1-1 0,-1 1 0,0 0 0,1 0-1,-1 0 1,1 1 0,-3 28 46,0-23 28,-1 0 1,1 0 0,-1 0 0,-1 0-1,-7 11 1,-7 4-31,-33 32 0,46-49-39,-1 1 1,0-2 0,0 1 0,0 0 0,-1-1-1,1-1 1,-1 1 0,0-1 0,0 0-1,0 0 1,-9 1 0,15-4 3,1 0-1,-1 0 1,1 0 0,-1 0-1,1 0 1,0 0 0,-1-1 0,1 1-1,-1 0 1,1 0 0,0 0-1,-1-1 1,1 1 0,0 0-1,-1-1 1,1 1 0,0 0-1,-1-1 1,1 1 0,0 0 0,0-1-1,-1 1 1,1 0 0,0-1-1,0 1 1,0-1 0,0 1-1,-1-1 1,1 1 0,0 0-1,0-1 1,0 1 0,0-1 0,0 1-1,0-1 1,0 1 0,0-1-1,0 1 1,0 0 0,1-2-1,3-20-348,1 7-1382,1 1 0,1-1-1,10-14 1,2-7-3696,5-12-2326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09.4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 1 14446,'0'0'9283,"1"8"-6064,-1 15-2526,0 1-1,-2-1 0,-1 0 1,-1 0-1,-8 27 0,3-14 141,-5 55-1,13-72-832,-3 39 0,4-55 0,0 0 0,0 0 0,0 0 0,0-1 0,1 1 0,-1 0 0,1 0 0,0 0 0,0 0 0,0 0 0,0-1 0,1 1 0,2 4 0,-3-6-47,0 0 0,-1-1 0,1 1 0,0 0 0,0-1 0,0 1 0,0-1 0,0 0 0,-1 1 0,1-1 0,0 1 0,0-1 0,0 0 0,0 0 0,0 0 0,0 0 0,0 0 0,0 0 0,0 0 0,0 0 0,0 0 0,0 0 0,0 0 0,0-1 0,0 1 0,0 0 0,0-1 0,0 1 0,0-1 0,0 1 0,0-1 0,0 1 0,-1-1 0,1 1 0,0-1 0,0 0 0,-1 0 0,1 1 0,-1-1 0,1 0 0,0-1 0,26-43-4613,-22 36 3041,14-26-5663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10.3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129 260 15278,'0'0'16662,"-8"1"-16390,-4 1-220,8-1-30,-1-1 0,1 1 0,0-1 0,0 1 0,-1 0 0,1 1-1,0-1 1,0 1 0,0 0 0,0 0 0,0 0 0,1 0 0,-1 1-1,1 0 1,-1-1 0,1 1 0,0 0 0,0 1 0,0-1-1,0 1 1,1-1 0,-4 8 0,2-2-22,0 1 0,1-1 0,0 1 0,1 0 0,0 0 0,-1 11 0,3-19 0,0 0 0,-1 0 0,1 0 0,0 0 0,0 0 0,0 0 0,0 0 0,1 0 0,-1 0 0,0 0 0,1 0 0,0 0 0,-1 0 0,1 0 0,0 0 0,0-1 0,0 1 0,0 0 0,0 0 0,0-1 0,1 1 0,-1-1 0,1 1 0,-1-1 0,1 1 0,-1-1 0,1 0 0,0 0 0,-1 0 0,1 0 0,0 0 0,0 0 0,0-1 0,4 2 0,-1-1 0,0-1 0,0 1 0,0-1 0,0-1 0,1 1 0,-1-1 0,0 1 0,0-1 0,0-1 0,0 1 0,0-1 0,0 0 0,-1 0 0,1 0 0,-1-1 0,1 0 0,-1 1 0,5-6 0,4-4 0,-1 0 0,-1-1 0,0-1 0,10-16 0,9-12 0,-30 43-1,0-1 0,0 1 0,0-1 0,0 0 0,0 1 0,0-1 0,0 1 0,0-1 0,0 1 0,0-1 0,0 0 0,1 1 0,-1-1 0,0 1 0,0-1 0,0 0 0,1 1 0,-1-1 0,0 0 0,0 1 0,1-1 0,-1 0 0,0 1 0,1-1 0,-1 0 0,0 0 0,1 0 0,-1 1 0,0-1 0,1 0 0,-1 0 0,1 0 0,-1 1 0,0-1 0,1 0 0,-1 0 0,1 0 0,-1 0 0,0 0 0,1 0 0,-1 0 0,1 0 0,-1 0 0,1 0 0,-1 0 0,0-1 0,1 1 0,-1 0 0,1 0 0,-1 0 0,0 0 0,1-1 0,-1 1 0,0 0 0,1 0 0,-1-1 0,0 1 0,1 0 0,-1 0 0,0-1 0,1 1 0,-1 0 0,0-1 0,1 0 0,-1 44-71,0-36 76,0-7-4,0 7 11,0 0 0,0 0 0,1 0 1,-1 0-1,2 0 0,2 13 0,-3-19-9,-1 0 0,1-1 0,-1 1 0,1 0 0,-1 0-1,1 0 1,0 0 0,0 0 0,-1-1 0,1 1 0,0 0-1,0-1 1,0 1 0,-1 0 0,1-1 0,0 1-1,0-1 1,0 0 0,0 1 0,2 0 0,-1-1-1,1 0 0,-1 0 0,0-1 0,1 1 1,-1 0-1,0-1 0,1 1 0,-1-1 0,0 0 0,0 0 0,0 0 1,0 0-1,3-2 0,10-7-884,0 0 0,0-1 0,20-22 0,-24 22-76,1 0 1,0 0-1,1 1 1,0 1-1,17-9 1,-30 18 817,1 0 1,-1 0 0,0 1-1,1-1 1,-1 0 0,1 1 0,-1-1-1,0 0 1,1 1 0,-1-1-1,0 0 1,0 1 0,1-1-1,-1 0 1,0 1 0,0-1 0,0 1-1,1-1 1,-1 1 0,0-1-1,0 1 1,0-1 0,0 0 0,0 1-1,0-1 1,0 1 0,0-1-1,0 1 1,0-1 0,0 1 0,0-1-1,0 1 1,-1-1 0,1 0-1,0 2 1,2 15 1171,-1-17-1027,-1 1-1,1-1 0,0 0 0,-1 0 1,1 0-1,0 0 0,-1-1 1,1 1-1,0 0 0,-1 0 0,1 0 1,-1 0-1,1-1 0,-1 1 1,1 0-1,0 0 0,-1-1 0,1 1 1,-1-1-1,1 1 0,-1 0 1,1-1-1,-1 1 0,0-1 0,1 1 1,-1-1-1,1 1 0,-1-1 0,0 1 1,0-1-1,1 0 0,-1 1 1,0-2-1,33-44 90,-3-2 0,-1-2 0,-3 0-1,25-67 1,-48 115-2314,-4 16 2141,-6 22 1218,-14 34-322,8-36 507,2 1 0,2 0 0,1 1 0,2 0 0,-3 49 0,9-85-1313,0 0-1,0 0 1,0-1-1,1 1 1,-1 0-1,0 0 1,0 0-1,0-1 0,0 1 1,0 0-1,0 0 1,0 0-1,1 0 1,-1 0-1,0-1 0,0 1 1,0 0-1,0 0 1,1 0-1,-1 0 1,0 0-1,0 0 0,0 0 1,1 0-1,-1 0 1,0 0-1,0 0 1,0-1-1,1 1 0,-1 0 1,0 0-1,0 0 1,0 0-1,1 1 1,-1-1-1,0 0 1,0 0-1,0 0 0,1 0 1,-1 0-1,0 0 1,0 0-1,0 0 1,0 0-1,1 0 0,-1 1 1,0-1-1,0 0 1,0 0-1,0 0 1,0 0-1,1 0 0,-1 1 1,0-1-1,0 0 1,0 0-1,0 0 1,0 0-1,0 1 0,0-1 1,0 0-1,0 0 1,0 0-1,0 1 1,0-1-1,0 0 1,0 0-1,0 0 0,0 1 1,12-14 461,-2-10-426,0 1 0,-2-1 0,0-1 0,-2 1 0,-1-1 0,4-43 0,-9 72-42,0 3 15,0-1-1,1 1 1,-1 0 0,1 0-1,4 14 1,-4-20-7,0 0 0,0 0 0,0 0 1,0 0-1,0-1 0,0 1 0,0 0 0,1-1 0,-1 1 1,1 0-1,-1-1 0,1 0 0,0 1 0,-1-1 1,1 0-1,0 0 0,0 0 0,0 0 0,0 0 0,0 0 1,0-1-1,0 1 0,0-1 0,0 1 0,0-1 1,0 0-1,3 0 0,-2 0 48,0 0 0,0 0 0,0 0 0,1 0 0,-1-1 0,0 1 0,0-1 0,0 0 1,-1 0-1,1 0 0,0 0 0,0-1 0,0 1 0,-1-1 0,1 1 0,-1-1 0,1 0 0,-1 0 0,0 0 0,0 0 0,0-1 0,0 1 0,0-1 1,0 1-1,0-1 0,-1 1 0,0-1 0,1 0 0,-1 0 0,1-6 0,-1 8-91,-2 15-240,-7 18 699,6-27-307,1 1-1,-1-1 0,1 1 1,0 0-1,0 0 0,1-1 1,0 1-1,0 0 0,0 0 1,2 5-1,-2-10-119,1 1 0,0-1 0,0 0 0,-1 0 0,1 0 0,0 0 0,0-1 0,0 1 0,0 0 0,0 0 0,0 0 0,1-1 0,-1 1 0,0-1 0,0 1 0,0-1 0,1 1 0,-1-1 0,0 0 0,0 1 0,1-1 0,-1 0 0,0 0 0,1 0 0,-1 0 0,2-1 0,38-3 0,-28-1 0,0 0 0,0-1 0,20-13 0,-25 14 0,1 0 0,0 0 0,-1 0 0,1 1 0,1 1 0,-1-1 0,0 2 0,1-1 0,16-1 0,-26 4 0,1 1 0,-1-1 0,1 1 0,0-1 0,-1 1 0,1-1 0,-1 1 0,0-1 0,1 1 0,-1 0 0,1-1 0,-1 1 0,0 0 0,0-1 0,1 1 0,-1 0 0,0 0 0,0-1 0,0 1 0,0 0 0,0 0 0,0-1 0,0 1 0,0 0 0,0 1 0,0 26 0,0-22 0,-1-3 0,1 0 0,0 1 0,0-1 0,1 0 0,-1 0 0,0 0 0,1 1 0,0-1 0,0 0 0,0 0 0,0 0 0,1 0 0,-1 0 0,1-1 0,-1 1 0,3 3 0,-2-5 0,1 0 0,-1 0 0,0 1 0,0-2 0,0 1 0,1 0 0,-1 0 0,0-1 0,1 1 0,-1-1 0,1 0 0,-1 0 0,1 0 0,-1 0 0,0 0 0,1 0 0,-1 0 0,1-1 0,-1 0 0,0 1 0,1-1 0,3-2 0,64-30-1378,-59 26 907,-1 1-1,1 0 1,0 1-1,0 1 1,1 0-1,-1 0 1,1 1-1,24-3 1,-36 6 397,0 0-1,0 0 1,0 0 0,0 0 0,1 0 0,-1 0-1,0 0 1,0 0 0,0 0 0,1 0 0,-1 0 0,0 0-1,0 0 1,0 0 0,0 0 0,1 0 0,-1 0-1,0 0 1,0 0 0,0 1 0,0-1 0,0 0 0,0 0-1,1 0 1,-1 0 0,0 0 0,0 1 0,0-1-1,0 0 1,0 0 0,0 0 0,0 0 0,0 1 0,0-1-1,0 0 1,0 0 0,0 0 0,0 0 0,0 1 0,0-1-1,0 0 1,0 0 0,0 0 0,0 1 0,0-1-1,0 0 1,0 0 0,0 0 0,0 0 0,0 1 0,0-1-1,0 0 1,-1 1-687,-1 8-4876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11.0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1 17264,'-5'0'5926,"5"11"-3171,0 8-1570,3 2 256,5 5-640,-3 6-577,-1-2-128,0 2-96,-2-5-576,-1 0-674,1-7-736,1-8-1249,-3-5-1761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11.3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0 109 10474,'0'0'16175,"82"7"-14573,-37-21-1026,5-2-448,2-3-96,-1 2 0,-5 2-288,-7 4-1377,-9 1-2019,-12 4-1441,-12-2-4163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11.7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18 127 17136,'0'0'6759,"-18"-60"-6311,33 42-128,14 0-192,4 4-160,8 2-32,3 8-1249,0 4-2146,-1 0-3011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12.0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0 18353,'0'0'2707,"-2"8"-497,0-4-2053,1 0 0,0 0 0,0 0 0,0 0-1,1 1 1,-1-1 0,1 0 0,0 0 0,0 0 0,0 0 0,1 0 0,0 1 0,-1-1-1,1 0 1,1 0 0,-1 0 0,1-1 0,-1 1 0,1 0 0,0 0 0,0-1 0,1 1-1,-1-1 1,1 0 0,0 0 0,0 0 0,0 0 0,0 0 0,0-1 0,0 1 0,1-1-1,0 0 1,-1 0 0,1 0 0,6 2 0,-6-3-135,0 1 1,1-1-1,-1-1 1,1 1-1,-1 0 0,1-1 1,0 0-1,-1 0 1,1 0-1,-1-1 0,1 0 1,-1 1-1,1-2 1,5-1-1,-2-1 22,1 0 1,-1-1-1,0-1 1,-1 1-1,8-7 0,25-18-128,-40 30 74,0-1 1,0 1 0,1 0-1,-1 0 1,0 0-1,1-1 1,-1 1-1,0 0 1,1 0 0,-1 0-1,0 0 1,1 0-1,-1 0 1,0 0-1,1 0 1,-1 0 0,0 0-1,1 0 1,-1 0-1,0 0 1,1 0-1,-1 0 1,0 0 0,1 0-1,-1 0 1,0 0-1,0 0 1,1 1 0,-1-1-1,0 0 1,1 0-1,-1 0 1,0 1-1,0-1 1,1 0 0,-1 1-1,5 15-87,-4 29 195,-2-36-102,1 67-55,0-76 33,0 0 0,0 1 1,0-1-1,0 0 0,0 1 0,0-1 1,0 0-1,0 1 0,0-1 0,0 0 1,0 1-1,0-1 0,1 0 0,-1 0 1,0 1-1,0-1 0,0 0 0,0 1 1,0-1-1,1 0 0,-1 1 0,0-1 1,0 0-1,0 0 0,1 0 0,-1 1 1,0-1-1,0 0 0,1 0 0,-1 0 1,0 1-1,1-1 0,-1 0 0,0 0 1,0 0-1,1 0 0,11-7-2404,9-18-4939,-6 1-1807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12.4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72 15054,'-1'8'2451,"-2"7"-1500,0-1 651,0 0 1,1 0-1,0 17 1,2-29-1487,0-1 1,0 1 0,0 0-1,0 0 1,0 0-1,0 0 1,0 0 0,1 0-1,-1 0 1,0 0 0,1-1-1,0 1 1,0 0 0,-1 0-1,1-1 1,0 1 0,0 0-1,0-1 1,1 1 0,-1-1-1,0 1 1,1-1 0,-1 0-1,1 0 1,-1 1 0,1-1-1,-1 0 1,1 0 0,0-1-1,-1 1 1,1 0-1,2 0 1,0 0-27,-1 0-1,1-1 1,0 0 0,0 1-1,0-1 1,-1-1 0,1 1-1,0 0 1,0-1 0,-1 0-1,1 0 1,0 0 0,-1 0-1,1-1 1,-1 0 0,0 1-1,1-1 1,-1 0 0,0 0-1,0-1 1,0 1-1,4-6 1,-1 1 131,-1-1 0,0-1 0,0 1 1,-1-1-1,0 1 0,0-1 0,-1 0 0,2-10 0,-4 14-221,0 2 0,0 0 0,0 0 0,0 0 0,0 0 0,-1 0 0,0 0 0,1-1 0,-1 1 0,0 0 0,-1 0 0,1 0 0,0 0 0,-2-4 0,2 26 0,0-18 0,0 0 0,-1 0 0,1-1 0,0 1 0,0 0 0,0 0 0,0 0 0,0-1 0,0 1 0,0 0 0,0 0 0,0 0 0,0-1 0,0 1 0,1 0 0,-1 0 0,0-1 0,0 1 0,1 0 0,-1 0 0,0-1 0,1 1 0,-1 0 0,1-1 0,-1 1 0,1-1 0,0 1 0,-1 0 0,1-1 0,-1 1 0,1-1 0,0 0 0,-1 1 0,1-1 0,0 1 0,0-1 0,-1 0 0,1 0 0,0 1 0,0-1 0,0 0 0,-1 0 0,1 0 0,0 0 0,0 0 0,0 0 0,-1 0 0,1 0 0,1-1 0,2 2 0,0-1 0,0-1 0,-1 1 0,1 0 0,0-1 0,-1 0 0,1 0 0,0 0 0,-1 0 0,1 0 0,-1-1 0,0 0 0,1 1 0,-1-1 0,0-1 0,0 1 0,0 0 0,0-1 0,-1 1 0,1-1 0,-1 0 0,1 0 0,-1 0 0,0 0 0,0 0 0,-1-1 0,1 1 0,-1-1 0,1 1 0,-1-1 0,0 1 0,0-1 0,-1 0 0,1 1 0,-1-1 0,1 0 0,-2-4 0,1 8 0,0 0 0,0 0 0,0 0 0,0 0 0,-1 0 0,1 0 0,0 1 0,0-1 0,0 0 0,0 0 0,-1 0 0,1 0 0,0 0 0,0 0 0,0 0 0,-1 0 0,1 0 0,0 0 0,0 0 0,-1 0 0,1 0 0,0 0 0,0 0 0,0 0 0,-1 0 0,1 0 0,0 0 0,0 0 0,0 0 0,-1 0 0,1 0 0,0 0 0,0-1 0,0 1 0,0 0 0,-1 0 0,1 0 0,0 0 0,0 0 0,0-1 0,0 1 0,0 0 0,0 0 0,-1 0 0,1 0 0,0-1 0,0 1 0,0 0 0,0 0 0,0 0 0,0-1 0,0 1 0,0 0 0,0 0 0,0 0 0,0-1 0,0 1 0,0 0 0,0 0 0,0 0 0,0-1 0,0 1 0,0 0 0,-10 13 0,1 1 0,0 0 0,1 1 0,0 0 0,1 0 0,1 0 0,-4 18 0,5-20 0,3-7 0,-1 1 0,1-1 0,0 1 0,1-1 0,0 1 0,0 0 0,0-1 0,1 1 0,1 8 0,-1-14 2,1 0-1,-1 0 1,1 0-1,0 0 1,0 0-1,-1 0 1,1-1-1,0 1 1,0 0-1,0 0 1,0-1 0,0 1-1,0-1 1,0 1-1,0-1 1,0 1-1,0-1 1,0 0-1,0 1 1,0-1-1,0 0 1,1 0-1,-1 0 1,0 0 0,0 0-1,0 0 1,0 0-1,0 0 1,0 0-1,1-1 1,0 1-1,40-11-632,-6-12-2883,12-24-6014,-24 18 2236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12.8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99 17 14414,'0'0'15251,"-8"-5"-14754,5 4-484,1-1-1,-1 1 1,1 0 0,-1 0 0,0 0-1,0 0 1,1 0 0,-1 0-1,0 1 1,0-1 0,0 1 0,-5 0-1,5 1-11,0-1-1,1 2 0,-1-1 0,1 0 1,0 0-1,-1 1 0,1-1 1,0 1-1,0 0 0,0-1 0,0 1 1,0 0-1,0 0 0,0 1 1,1-1-1,-1 0 0,1 0 0,-2 5 1,2-5-17,0 0 1,0-1-1,0 1 1,0 0 0,0-1-1,1 1 1,-1 0-1,1 0 1,-1-1 0,1 1-1,0 0 1,0 0-1,-1 0 1,2 2-1,-1-3-9,0 0 0,0 0 0,1 0-1,-1-1 1,1 1 0,-1 0 0,1 0-1,-1-1 1,1 1 0,-1 0-1,1-1 1,-1 1 0,1-1 0,0 1-1,-1-1 1,1 1 0,0-1-1,0 1 1,-1-1 0,1 0 0,0 1-1,1-1 1,5 2-231,1-1-1,-1 0 1,1-1-1,-1 1 1,15-3 0,2 2-281,-7 0-158,37 1-1765,-51-1 2336,0 1 0,0-1 0,0 1 0,0-1 0,0 1 0,0 0 1,0 0-1,0 1 0,-1-1 0,1 0 0,0 1 0,-1-1 1,0 1-1,3 2 0,-4-2 232,0-1 0,0 1 1,0 0-1,0-1 0,-1 1 1,1 0-1,-1-1 0,1 1 0,-1 0 1,0 0-1,0-1 0,0 1 1,0 0-1,0 0 0,0-1 0,0 1 1,0 0-1,-1 0 0,1-1 1,-1 1-1,1 0 0,-1-1 0,0 1 1,0 0-1,1-1 0,-1 1 0,0-1 1,-1 1-1,1-1 0,0 0 1,0 1-1,0-1 0,-3 2 0,-6 6 590,0 0 0,0-1 0,-14 9 0,19-13-536,-2 1-74,1-1-1,-1 1 0,0-1 0,-1-1 0,1 1 1,0-1-1,-1 0 0,-15 2 0,23-5-245,0 0 0,-1 0 0,1 0 0,-1-1 0,1 1 0,0 0 0,-1-1 0,1 1 0,0 0 1,0-1-1,-1 1 0,1-1 0,0 1 0,0 0 0,-1-1 0,1 1 0,0-1 0,0 1 0,0 0 0,0-1 0,0 1 0,0-1 0,0 1 0,0-1 0,0 1 0,0-1 0,0 1 0,0-1 0,0 1 0,0 0 0,0-1 0,0 1 0,0-1 0,0 1 0,1-1 0,-1 1 0,1-1 0,5-20-4660,11-10-4412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13.1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 0 19186,'0'0'1506,"-3"11"773,-35 155 3405,31-117-4493,-2 84 0,12-122-1065,3-14 47,5-16-109,-3-24-1131,5-83-1,-13 126 1069,0 15 102,0 1 1,1-1 0,1 0-1,0 1 1,5 15 0,-6-28-60,0 0 1,0-1-1,-1 1 1,1-1-1,1 1 1,-1-1-1,0 0 1,1 1-1,-1-1 1,1 0 0,0 0-1,-1 0 1,1 0-1,0 0 1,0 0-1,1-1 1,-1 1-1,0-1 1,0 1-1,1-1 1,-1 0-1,1 0 1,-1 0 0,1 0-1,0 0 1,-1-1-1,1 1 1,0-1-1,-1 0 1,1 0-1,0 0 1,-1 0-1,1 0 1,0 0-1,-1-1 1,1 0 0,0 1-1,3-3 1,0 1-5,-1 0 0,-1-1 0,1 0 0,0 0 1,-1 0-1,1-1 0,-1 1 0,0-1 0,0 0 1,-1 0-1,1-1 0,-1 1 0,0-1 0,0 0 1,0 1-1,3-10 0,-2 4 17,0 0 1,0 0-1,-1 0 0,0-1 1,-1 0-1,0 1 1,0-18-1,-10 35-57,-1 9 0,4-2 0,0 1 0,1-1 0,1 1 0,0 0 0,1 0 0,1 0 0,0 0 0,1 0 0,1 0 0,3 17 0,-4-31 2,0 1 1,1-1-1,0 0 1,-1 1-1,1-1 1,0 0-1,0 0 1,-1 0-1,1 0 0,0 0 1,0 0-1,0 0 1,1 0-1,-1 0 1,0 0-1,0-1 1,0 1-1,0 0 0,1-1 1,-1 1-1,0-1 1,1 1-1,-1-1 1,0 0-1,1 1 1,-1-1-1,1 0 0,-1 0 1,0 0-1,1 0 1,-1 0-1,1 0 1,-1-1-1,0 1 1,3-1-1,1 0-78,-1 0 0,1-1 0,-1 0 0,1 0 0,-1 0 0,0 0 0,0 0 0,1-1-1,3-4 1,1-1-1655,-1-1-1,-1 0 0,1-1 1,-2 1-1,1-2 1,-1 1-1,7-18 0,2-13-7893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13.6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1 18898,'0'0'8333,"-1"11"-7735,-5 78 875,4 1 1,10 104-1,-8-195-1468,0 1 0,0 0-1,1 0 1,-1 0 0,0 0-1,0 0 1,0 0 0,0 0-1,0 0 1,1 0 0,-1 0 0,0 0-1,0 0 1,0 0 0,0 0-1,0 0 1,0 0 0,1 0-1,-1 0 1,0 0 0,0 0-1,0 0 1,0 0 0,0 0 0,1 0-1,-1 0 1,0 0 0,0 0-1,0 0 1,0 1 0,0-1-1,0 0 1,0 0 0,0 0 0,1 0-1,-1 0 1,0 0 0,0 0-1,0 1 1,0-1 0,0 0-1,0 0 1,0 0 0,0 0-1,0 0 1,0 0 0,0 1 0,0-1-1,0 0 1,0 0 0,0 0-1,0 0 1,0 0 0,0 1-1,0-1 1,0 0 0,0 0-1,0 0 1,0 0 0,0 0 0,0 0-1,0 1 1,0-1 0,0 0-1,0 0 1,-1 0 0,8-15 151,3-23-136,-9 30-45,5-61-320,-6 64 321,0-1 0,0 0-1,0 1 1,-1-1-1,0 0 1,0 1 0,0-1-1,-1 1 1,-2-6-1,-4 4 17,5 17 42,4 19 58,1-25-79,0 0 0,0 0 0,0-1 0,0 1 0,1-1 0,0 1 0,0-1 0,0 0 1,0 0-1,0 0 0,0-1 0,1 1 0,-1-1 0,1 0 0,0 0 0,0 0 0,0 0 0,0-1 0,0 1 0,0-1 1,0 0-1,0 0 0,0-1 0,1 1 0,-1-1 0,0 0 0,1 0 0,-1 0 0,0-1 0,0 0 0,1 1 0,-1-2 0,0 1 1,0 0-1,0-1 0,0 0 0,0 1 0,-1-2 0,4-1 0,65-86-13,-70 125 0,-12 84 0,10-118 2,0-1-1,0 1 1,0 0 0,0 0-1,0 0 1,0 0 0,0 0 0,0 0-1,0 0 1,1 0 0,-1 0-1,0 0 1,1 0 0,-1-1-1,0 1 1,1 0 0,0 0-1,-1 0 1,1-1 0,-1 1 0,1 0-1,0-1 1,-1 1 0,1 0-1,0-1 1,0 1 0,1 0-1,0-1 3,0 1-1,-1-1 1,1 0-1,0 0 0,0 0 1,0 0-1,0 0 0,-1 0 1,1-1-1,0 1 1,0-1-1,-1 1 0,4-2 1,1-1-63,0 0-1,0 0 1,0 0 0,0-1 0,-1 0-1,0 0 1,7-6 0,8-22-4245,-11-6-5469,-9 10-18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13.9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11979,'0'0'17969,"29"7"-27065,-4 2 31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14.4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84 142 13261,'0'0'8936,"-9"3"-5487,5-2-3127,-37 16 2718,39-16-2903,0 0 0,0 0 0,0 0-1,0 1 1,1-1 0,-1 0 0,1 1 0,-1-1 0,1 1 0,-1-1 0,1 1 0,0-1 0,0 1-1,0 0 1,0 0 0,0 0 0,0 0 0,0 0 0,0 0 0,1 0 0,-1 4 0,1-6-129,1 1 0,-1 0 1,1 0-1,0 0 1,-1 0-1,1 0 0,0-1 1,0 1-1,0 0 0,-1-1 1,1 1-1,0-1 1,0 1-1,0-1 0,0 1 1,0-1-1,0 0 0,0 1 1,0-1-1,0 0 1,0 0-1,0 0 0,0 1 1,0-1-1,0 0 0,0-1 1,0 1-1,0 0 1,1 0-1,0-1 0,38-4 192,21-18-483,-49 17 223,1 1 0,0 0 0,1 1 0,-1 1 0,0 0 0,1 0-1,16 0 1,-29 3 61,0 0-1,0 1 1,0-1 0,0 0-1,-1 0 1,1 1-1,0-1 1,0 0-1,-1 1 1,1-1-1,0 1 1,-1-1 0,1 1-1,0-1 1,-1 1-1,1 0 1,-1-1-1,1 1 1,-1 0 0,1-1-1,-1 1 1,0 0-1,1 0 1,-1-1-1,0 1 1,1 0-1,-1 0 1,0 0 0,0-1-1,0 1 1,0 0-1,0 0 1,0 1-1,0 40 348,1-7 321,0-35-668,-1 1-1,1-1 1,-1 1 0,1-1-1,-1 1 1,1-1-1,0 1 1,-1-1 0,1 0-1,0 1 1,-1-1 0,1 0-1,0 1 1,0-1 0,-1 0-1,1 0 1,0 0 0,0 0-1,0 0 1,-1 0 0,1 0-1,0 0 1,0 0-1,-1 0 1,1 0 0,0 0-1,0-1 1,-1 1 0,1 0-1,1-1 1,23-9-5,22-21-2106,-35 22 1221,0 0 0,1 1 0,1 1 0,15-7-1,-26 13 1250,0 1-1,0-1 1,1 1-1,-1 0 1,0 0-1,0 0 1,0 0-1,0 0 1,6 2-1,-6-1-290,0-1 0,0 1 0,-1-1 0,1 0 0,0 0 0,0 0 0,0 0 0,0 0-1,0 0 1,0-1 0,-1 0 0,1 1 0,0-1 0,3-2 0,0-1 80,1-1-1,0 0 1,-1 0 0,0-1 0,-1 0 0,1 0-1,7-11 1,-13 16-127,-2 2-14,1-1 1,-1 1 0,1 0 0,0-1 0,-1 1 0,1 0-1,-1 0 1,1 0 0,0 0 0,0 0 0,0 0 0,0 0-1,-1 1 1,1-1 0,1 0 0,-1 1 0,0-1 0,0 0-1,0 1 1,1-1 0,-1 1 0,1-1 0,-1 1 0,1 0-1,0 1 1,-8 40 285,8-42-292,0 0 0,0-1 0,0 1 0,1 0 0,-1-1 1,0 1-1,0-1 0,1 1 0,-1 0 0,0-1 0,0 1 0,1-1 1,-1 1-1,1-1 0,-1 1 0,1-1 0,-1 1 0,1-1 0,-1 1 0,1-1 1,-1 0-1,1 1 0,-1-1 0,1 0 0,0 1 0,-1-1 0,1 0 0,-1 0 1,1 0-1,0 1 0,30 0 60,26-12 2,-41 4-64,0 1 0,0 1 0,0 1 0,1 1 0,-1 0 0,24-1 0,-39 4 0,-1 0 1,1 1-1,0-1 0,-1 0 1,1 1-1,0-1 0,-1 0 1,1 1-1,-1-1 1,1 1-1,-1-1 0,1 1 1,-1-1-1,1 1 0,-1-1 1,1 1-1,-1 0 0,0-1 1,1 1-1,-1 0 0,0-1 1,0 1-1,1 0 0,-1-1 1,0 1-1,0 0 0,0-1 1,0 2-1,0-1-1,0 0-1,0 0 0,1 0 1,-1 1-1,0-1 1,0 0-1,1 0 0,-1 0 1,1 0-1,-1 0 1,1-1-1,-1 1 0,1 0 1,0 0-1,-1 0 1,1 0-1,0 0 0,0-1 1,-1 1-1,1 0 1,0-1-1,0 1 0,0-1 1,0 1-1,0-1 1,0 1-1,0-1 0,0 0 1,0 1-1,0-1 0,0 0 1,1 0-1,5 0-771,-1-1-1,1-1 1,-1 1-1,0-1 1,0 0-1,0-1 1,0 1-1,0-1 1,0 0 0,0-1-1,-1 1 1,0-1-1,0 0 1,0 0-1,8-9 1,-1-1-1322,-1 1 1,1-2-1,-2 1 1,15-28-1,-3-4-2592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0:14.8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0 10762,'0'0'22005,"-23"78"-22005,22-42 0,1-1 0,0-1-1602,3-5-2561,6-6-4550</inkml:trace>
  <inkml:trace contextRef="#ctx0" brushRef="#br0" timeOffset="1">28 537 27002,'0'0'5765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7:03.6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12 226 13901,'0'0'5734,"-11"-59"-5222,41 46-96,11-2-31,8-1-161,11 3-160,11-1-32,10 3-32,13-2-352,9-4-1282,7-5-1921,3-10-1698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7:04.3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0 178 4260,'0'0'14446,"94"-47"-13998,-2 30-192,22-1-160,17-5-128,12 4-1345,4-7-1986,-12-2-2114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7:08.2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0 180 10698,'0'0'5413,"54"-39"-5028,-6 14-97,11-2-160,13 1-96,7 4-32,6 5 32,-3 6-32,-5 6-128,-12 1-1762,-11 0-3491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7:08.9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1 440 15695,'0'0'3331,"52"-45"-2626,10 5 95,19-13-319,19-3-353,10-5-416,3 0-1858,-8-1-1826,-10 1-4580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7:12.7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178 1 6438,'-68'2'-1057,"9"-2"1121,9 5-1377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7:13.0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164 1 3299,'0'0'1025,"-74"0"-480,30 0-545,-2 0-2050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7:13.4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26 897,'0'0'6176,"-8"-4"-5471,0-1-480,6 3-152,-1 0 0,1 1 0,0-1 1,-1 1-1,0-1 0,1 1 0,-1 0 0,0 0 0,0 0 1,1 0-1,-1 1 0,0-1 0,-5 1 0,7 0 183,1 0-254,0 0 0,0 1 0,0-1-1,0 1 1,0-1 0,0 0 0,0 1-1,0-1 1,0 1 0,0-1 0,0 1 0,0-1-1,0 0 1,0 1 0,1-1 0,-1 0-1,0 1 1,0-1 0,0 1 0,0-1-1,1 0 1,-1 1 0,0-1 0,1 0-1,-1 0 1,0 1 0,0-1 0,1 0-1,-1 0 1,0 1 0,1-1 0,-1 0-1,0 0 1,1 0 0,-1 1 0,1-1-1,-1 0 1,0 0 0,1 0 0,-1 0-1,1 0 1,-1 0 0,1 0 0,18 9 86,18 3-162,0-1 0,1-1 0,0-3 0,65 5 0,159-8-1436,-164-5 1842,2048 2 938,-1888 15-2096,-87-3 35,-134-9 1496,-33-3 386,-11-3-615,-10-3-1275,-13-6-2559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7:14.9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1768 261 6470,'-13'-18'156,"0"0"0,-1 1 1,-1 1-1,-1 1 0,0 0 0,-1 1 0,0 0 0,-1 2 0,-1 0 1,0 1-1,0 1 0,-1 0 0,0 2 0,-25-7 0,-3 1 110,-2 1-1,0 3 0,0 3 1,0 1-1,-53 2 1,46 3-172,0 3 1,0 2 0,1 2 0,0 4-1,0 1 1,1 3 0,0 3 0,2 1-1,0 4 1,1 1 0,-80 50 0,90-46-83,2 1 0,1 3 0,1 1 0,2 2 0,-62 73 1,85-88-8,0 0 1,0 1 0,2 1 0,1-1-1,0 2 1,-8 30 0,13-37-2,2 1 0,0 0 1,1-1-1,1 1 0,0 0 0,1 1 1,1-1-1,0 0 0,1 0 0,5 18 1,-4-24 3,1 1 0,1-1 1,0 0-1,0 0 0,1 0 0,0-1 1,0 1-1,1-2 0,1 1 0,-1-1 1,2 0-1,-1 0 0,1-1 1,0 0-1,0-1 0,0 0 0,1-1 1,0 0-1,16 6 0,7 2 27,1-2 1,0-2-1,1-1 0,68 7 0,-13-9 246,1-3 0,0-4 0,0-5 0,-1-3 0,0-4 0,0-5 0,-2-3-1,-1-4 1,0-3 0,-2-5 0,-2-3 0,139-82 0,-186 95 194,-1-2 0,56-51 0,-82 68-415,0-1 0,0 0 0,-2-1 0,1 0-1,-1 0 1,0 0 0,-1-1 0,0 0-1,-1 0 1,0-1 0,-1 0 0,0 1-1,-1-1 1,2-16 0,-5 23-84,0 0-1,0 1 1,-1-1-1,1 0 1,-1 1-1,0-1 1,0 0-1,-1 1 1,0 0-1,1-1 1,-1 1-1,-1 0 0,1 0 1,-1 0-1,1 0 1,-1 0-1,0 1 1,-1-1-1,1 1 1,-1 0-1,1 0 1,-1 0-1,0 0 1,0 1-1,-6-4 1,-8-2-326,0 0-1,0 1 1,-1 0 0,0 2 0,-20-3-1,-205-23-6161,101 21-973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2:46.2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0 166 7815,'0'0'10699,"10"-2"-9712,189-24 2169,115 9-2687,362 30 1602,575-29 327,-110 0-2015,376 1 71,-314-14 436,-195 2-146,-416 13-477,-81 1-515,-171 10-2958,-338 3-1305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2:47.5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72 9385,'28'-3'7988,"34"-11"-5115,37-7-2929,12 9 1401,146 3 1,113 23-503,29 1-678,701-36 3993,4 0-2881,248 29-127,-2 37-624,-688 12 581,-196-13-741,-430-42-357,21 4 59,0-2-1,1-3 0,103-12 0,-137 5-194,-1 0 1,0-2-1,-1 0 0,0-1 0,0-2 1,28-18-1,-13 5-3957,-3-1-3709,3-3-6300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4:26.6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4103 590 8648,'-42'-41'1488,"-2"3"0,-76-51 0,60 52-865,-2 2 0,-1 3 0,-109-38 0,50 31 202,-2 6-1,-2 6 0,-245-22 1,-389 29-1278,575 23 554,1 8 0,0 8-1,1 8 1,2 7-1,-242 80 1,369-95 71,2 2 0,0 2 0,1 3 0,2 1 0,-78 58 0,101-64-115,1 1 0,1 1 0,0 1 0,2 1 0,1 1 0,1 0 1,1 2-1,2 1 0,1 0 0,-24 60 0,25-40-25,2 0 0,2 1 0,3 1 0,1-1 0,3 1 0,5 94 0,0-123-37,1 0-1,1-1 1,1 1 0,1-1-1,1 0 1,1 0-1,1-1 1,0 0-1,2 0 1,0-1 0,1 0-1,1-1 1,1 0-1,17 19 1,-8-15 23,0-2-1,1 0 1,0-1 0,2-2 0,0 0-1,1-2 1,1 0 0,0-2 0,53 17-1,-7-9 68,0-3-1,1-3 1,127 8 0,235-15 346,-316-8-325,975-20 438,-241 1-389,-698 18-138,867-27 164,-922 21-159,176-33 0,-247 33 76,-1-1 0,1-1 0,-1-1 0,-1-2 0,0 0-1,-1-2 1,0-2 0,-1 0 0,-1-2 0,29-24 0,-43 31 49,-1 0 1,0-1 0,-1 0 0,0 0-1,0-1 1,-2 0 0,0-1 0,0 1-1,-1-1 1,-1-1 0,5-19 0,-6 14 61,-1 0 0,0-1 1,-2 0-1,-1 1 0,0-1 1,-1 1-1,-7-33 0,-4 7 33,-1 0-1,-2 1 0,-3 0 0,-1 1 0,-2 2 0,-41-63 0,21 44-158,-3 2 0,-3 2 0,-2 2 0,-2 2-1,-3 3 1,-2 2 0,-122-81 0,103 84-545,-2 3-1,-1 4 1,-2 4 0,-1 2 0,-2 5-1,-128-26 1,50 27-3443,-290-10 0,95 33-2859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4:33.2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2901 409 8296,'-12'-11'293,"-29"-25"339,-3 2-1,-1 1 0,-89-48 1,56 48 238,-1 4 1,-99-25-1,-171-18 693,266 60-1465,0 3-1,0 5 1,-166 11-1,100 11-76,-192 47 1,248-42 353,1 3 0,-165 74 1,216-81-338,0 3 1,2 1-1,0 2 1,2 2 0,1 1-1,1 1 1,1 3-1,-34 41 1,51-51-39,1 1 0,0 1 0,2 1 0,2 0 0,0 1 0,1 0 0,2 1 0,0 0 0,2 0 0,1 1 0,1 0 0,2 0 0,1 0 0,1 33 0,2-35 2,1-1 0,1 0 0,2 0 0,0 0 0,1 0 0,2-1 0,1 0 0,0 0 0,2-1 0,1-1 0,0 1 0,2-2 0,0 0 0,2-1 0,32 34 0,-19-28 12,0-2 0,2-1 0,0-1 0,1-2 0,64 29 0,-43-27 11,1-3 0,1-2 0,70 13-1,22-9 42,1-6-1,158-5 0,712-14-19,-306-2 20,-648 5 7,0-3 0,1-3 1,-2-2-1,1-4 0,80-26 0,-107 27 163,-2-2-1,0-1 1,0-1 0,-2-3 0,0 0-1,-1-2 1,-1-2 0,-1 0 0,-1-2 0,34-38-1,-52 49 8,-1 0-1,0 0 0,0-1 0,-2 0 1,0-1-1,-1 0 0,0 0 0,-1 0 1,5-24-1,-9 29-129,0 0 0,-1 0 0,0 0 1,-1 0-1,0 0 0,0 0 0,-2-1 0,1 1 0,-1 0 1,-1 1-1,0-1 0,0 0 0,-1 1 0,0-1 0,-10-15 1,-7-4-26,-2 0 1,0 2 0,-2 1-1,-1 1 1,-1 1 0,-1 1-1,-2 2 1,-33-21-1,-15-3-35,-2 4 0,-95-37-1,94 47-482,-2 3 0,0 4 0,-2 4 0,-1 3 0,0 4-1,-119-3 1,-77 16-7700,145 2-2632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4:50.2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2559 421 11979,'-16'-10'150,"-109"-64"-317,-2 5-1,-246-93 1,285 137 840,-1 3 1,0 4-1,-2 5 1,0 3-1,0 4 0,-163 11 1,178 0-342,1 4 0,0 3 1,1 3-1,0 3 0,1 4 1,1 2-1,-93 47 0,131-52-304,1 1-1,1 1 0,1 1 1,1 2-1,1 1 1,1 2-1,-38 45 0,48-48-54,1 0-1,1 2 0,1 0 1,1 0-1,1 2 0,2-1 1,0 2-1,2-1 0,1 1 1,-4 34-1,4 2-221,2 0-1,6 113 1,3-135-110,2 0-1,2 0 1,2-1 0,1 0-1,19 46 1,-21-70 230,0 1-1,1-1 1,2 0 0,-1-1 0,2 0 0,0-1-1,2-1 1,-1 1 0,2-2 0,31 25 0,-22-22 137,2-2 0,-1-1 0,2 0 0,0-2 0,0-2 1,1 0-1,31 6 0,16 0 143,0-4 1,97 5-1,157-12 409,-248-5-464,499-30 96,-427 11-85,263-68 0,-333 60 47,-1-2-1,-1-5 1,129-73-1,-89 33 744,165-133 0,-263 189-510,-2 0 1,0-1-1,-1-1 1,-1-1 0,-1-1-1,26-40 1,-40 56-243,0-1 1,-1 0-1,1 0 1,-2-1 0,1 1-1,-1-1 1,0 1-1,0-1 1,-1 1-1,0-1 1,-1 0 0,0 0-1,0 0 1,0 1-1,-1-1 1,0 0-1,-1 1 1,0-1-1,0 1 1,0-1 0,-1 1-1,0 0 1,-1 0-1,0 0 1,0 0-1,0 1 1,0-1 0,-12-10-1,-7-7-70,-2 1-1,-1 1 1,-1 1-1,-1 1 1,-52-27-1,-166-65 93,66 46-774,-187-43 1,-195-17-1208,539 121 1662,-61-12-2244,-149-49 1,121 13-4134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4:57.3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1477 9257,'0'0'1276,"13"2"384,38 6-353,1-3-1,81-3 1,120-17-774,19-1-497,496 48 1244,-150 0-195,556 49 1355,97 21-1538,-1064-97-885,850-7 2278,-891-8-2176,0-7 1,197-47-1,-269 41-85,-1-4-1,-2-4 1,0-4 0,-3-4 0,102-61-1,-170 88 78,-1 0 0,0-2 0,-1 0 0,-1-1 0,0-1 0,-1-1 0,18-22 0,-30 34-66,-1-1 0,1 1 0,-1-1 0,0 0 0,0 0 0,-1 0 0,1 0 0,-1 0 0,-1 0 0,1-1 0,-1 1 0,0-1 0,-1 1 0,1-1 0,-1 1 0,-1-1 0,1 1 0,-1-1 0,0 1-1,0-1 1,-1 1 0,0 0 0,0 0 0,-1 0 0,0 0 0,0 0 0,0 0 0,0 1 0,-9-10 0,-9-10-44,-1 2 1,-1 1-1,-1 1 1,-48-33-1,-120-61-176,158 96 135,-117-61-84,-3 8 0,-4 6 0,-1 7 0,-269-62 0,119 60 18,-497-34-1,464 72-386,-831-75-1149,25 16 1733,953 84 3,0 8-1,0 8 0,-360 83 0,9 84-949,313-99-3269,113-47-658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5:01.8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86 4773,'0'0'9801,"14"-4"-9598,88-20 229,1 3 1,0 6 0,115-3-1,337 15-288,-293 6 341,-229-3-447,92-1 453,241 29 0,-356-26-662,54 8 795,-23-7-3506,-51-3-2403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6:30.2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1 203 18642,'11'0'-257,"283"14"-282,582-48 0,1994-148 4852,-1962 198-4099,-768-2-2995,-13-4-4229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6:28.7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1 107 13100,'0'0'5120,"7"0"-4266,156 12 1180,186-12 1,174-35-208,-326 20-1520,1386-50 2256,-1493 64-2149,0-1-73,-1 4-1,144 21 1,-206-14-94,-18-1-1711,-9 5-4612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6:29.4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30 16271,'0'0'1244,"8"-3"-747,10-2-462,1 0 0,0 2 0,0 0 0,29-1 0,91 5-27,-56 1 17,1029-10 1765,703 6 5330,-1002 9-5791,-890-7-9139,20 0-443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36:56.3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772 1 12620,'-69'8'456,"1"4"0,0 2 0,1 4 0,-84 33-1,127-40-861,0 1 0,2 1 0,-1 1 0,2 1 0,0 0 0,-21 21-1,28-21-333,0 0-1,0 2 1,2-1-1,0 2 1,1-1-1,1 1 1,0 1-1,-11 32 1,8-12 510,2 1 0,2 0 1,1 0-1,-2 43 0,8-54 974,2 0 0,0 0-1,2 0 1,1 0 0,1 0-1,13 43 1,-10-51-441,1-1 1,1 1-1,1-1 1,0-1-1,2 0 0,0-1 1,2 0-1,27 29 1,-17-24-114,1-1 0,1-1 0,1-2 0,0-1 1,40 20-1,4-6-88,0-4 0,2-2 0,1-4 1,101 17-1,6-9-596,273 9 1,190-33-2490,-387-8 2143,76 4-43,600-14 2745,-726-2-886,-1-9 0,299-71 1,-430 74-1011,0-2 1,-1-4-1,77-39 0,-128 53 27,0 0-1,-1-1 1,-1-1-1,0-1 1,-1-1-1,0 0 0,-2-2 1,0 0-1,-1-1 1,-1-1-1,0-1 0,-2 0 1,17-32-1,-25 39 40,-1 1 1,0-1-1,-1 0 0,0 0 0,-1 0 0,-1-1 0,0 1 0,-1-1 1,-1 0-1,0 1 0,-1-1 0,-1 1 0,0-1 0,-1 1 0,-4-14 0,0 9-27,0 1 0,-1 1 0,-1-1-1,-1 2 1,0-1 0,-1 1-1,-1 1 1,-1 0 0,0 0 0,-27-22-1,3 9 104,-1 1 0,-1 1 0,-1 2 0,-1 3 0,-1 1 0,-1 1 0,-51-13 0,-29-2 1182,-173-26-1,-517-24-525,265 71-5350,279 13-250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2:12.0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1 135 4388,'0'0'7794,"5"6"-6854,-2-3-837,0 0 1,1-1-1,0 1 0,0 0 1,0-1-1,0 0 1,0 0-1,0 0 0,0-1 1,1 1-1,-1-1 1,0 0-1,1 0 0,-1-1 1,1 1-1,-1-1 0,1 0 1,7-1-1,781-54 2722,-220 5-2126,112 60 998,-337 2-686,82 6 1187,-184 0-1299,455-25 1,310-27-842,-639 10-40,-2 0-9,-290 24-25,-79 0-64,-34 4 21,2-5 126,-44-9 1,-31 0-91,-835 33-1247,99 1 213,112-53 884,86 1 15,-753 22-61,863 45 187,285-15 69,208-21-7,39-3 16,26-2-52,837-14-1,-288 15 8,1421-32-236,-1662 47-1534,-57-1-2174,-150-12-3146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3:58.2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1 100 6758,'0'0'4773,"11"-2"-3166,75-14 1760,244-36 1957,344 23-3713,3 36-110,221 34 158,264 3 50,-297-67-1402,-3 1 64,-797 22-552,-81 3-8296,-9-8 1312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3:59.2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267 97 10698,'-160'12'941,"65"-4"3745,83-5-2961,17 2-1137,19 4-398,52 1 244,1-4-1,-1-3 0,116-10 0,-186 7-425,609-54 382,-129 9-225,1347 2 1944,-1267 79-328,-453-26-1742,-16-6-124,-96-4 21,0 0 0,-1 0 0,1 0 1,0 0-1,-1 0 0,1 0 0,-1-1 1,1 1-1,0 0 0,-1 0 0,1 0 1,0-1-1,-1 1 0,1 0 0,-1 0 0,1-1 1,-1 1-1,1-1 0,-1 1 0,1 0 1,-1-1-1,1 1 0,-1-1 0,0 1 1,1-1-1,-1 0 0,0 1 0,1-1 1,-1 1-1,0-1 0,0 1 0,1-1 1,-1 0-1,0 1 0,0-1 0,0 0 1,0 1-1,0-1 0,0 0 0,0 1 0,0-1 1,0 1-1,0-1 0,0 0 0,-1 1 1,1-2-1,0-1-324,0-27-3899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4:10.9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39 138 14029,'0'0'961,"-8"2"272,5-1-1389,-24 6 2591,30-4-205,23-2-1251,161-1 678,350-6-639,-397-8-861,182-42 0,-45 6-1683,-220 44 76,-37 5-77,0-1-1,25-6 1,-21 0-3764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4:48.4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1 7623,'-57'0'4846,"44"0"-3025,40 0-827,57 0 152,-1 3 0,117 20 0,128 29-735,454 14 1,341-56 1666,-697-12 252,463 34-1441,-793-27-870,231 2 104,-297-13-74,-14 1 10,-16 5-56,0 0-1,0 0 0,0 0 1,0 0-1,1 0 0,-1-1 0,0 1 1,0 0-1,0 0 0,0 0 0,0 0 1,0 0-1,1 0 0,-1 0 1,0 0-1,0 0 0,0-1 0,0 1 1,0 0-1,0 0 0,0 0 1,1 0-1,-1 0 0,0 0 0,0-1 1,0 1-1,0 0 0,0 0 0,0 0 1,0 0-1,0-1 0,0 1 1,0 0-1,0 0 0,0 0 0,0 0 1,0 0-1,0-1 0,0 1 1,0 0-1,0 0 0,0 0 0,0 0 1,0 0-1,-1-1 0,1 1 1,0 0-1,0 0 0,0 0 0,0 0 1,0 0-1,0-1 0,-4 0-231,0 0 0,0 0 0,1 0 0,-1 1 0,0-1 0,0 1 0,0 0 0,0 0 0,0 0 0,-7 2 0,-13-1-4507,17-3-858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5:09.6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13 103 6374,'0'0'2306,"-2"-10"-1580,0 2-397,-7-34-219,10 10 3295,35 30-2242,-30 2-1072,442-7 972,-295 5-709,0 8 0,153 24 0,-50-6 39,289-11 0,-261-11 908,1063 67-711,-611-22-550,-250-17 5,555 17 70,337-114 474,0 1 920,-886 86-1530,-463-17-427,22 2-1485,-20-9-3934,-15-5-2439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5:26.5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36 7271,'0'0'2290,"12"-3"-1313,63-7 692,0 3 1,142 6-1,-68 2 108,786-3 2574,436-10-1330,-51 11-1477,-579 8-1401,154 18 1318,0 0-418,-563-25-678,-237 0-7189,-109 0 925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5:38.6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354 19 2787,'-107'5'7060,"62"-5"-4833,1-1-1,-1-3 1,-68-14 0,203 34-611,2-3-1,107 1 1,226-11-1649,-255-4 552,122 1-560,954 8 1910,-1 55 878,-1103-50-2666,874 38 169,-990-51-123,-1-1 1,0-2-1,1 0 1,-1-2-1,-1-1 0,1 0 1,41-19-1,-65 25-119,1 0 0,-1-1 0,0 0 0,1 1 0,-1-1 0,0 0 0,1 0 0,-1 0-1,0 0 1,0 0 0,0 0 0,0 0 0,0 0 0,0 0 0,0 0 0,0-1 0,0 1 0,-1 0-1,2-3 1,-2 4-46,0-1-1,-1 0 0,1 0 1,0 1-1,-1-1 0,1 0 1,-1 1-1,1-1 0,-1 0 1,1 1-1,-1-1 0,1 1 1,-1-1-1,1 0 0,-1 1 1,0 0-1,1-1 0,-1 1 1,0-1-1,1 1 0,-1 0 1,0-1-1,0 1 0,-1 0 1,-58-12-5053,22 9 4,2-2-3145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5:58.4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80 35 8584,'13'-4'3534,"-1"0"-3150,71-18 1656,-77 21-1736,1 0-1,0 0 1,0 0 0,0 1 0,-1 0 0,1 0 0,0 1-1,0-1 1,0 2 0,-1-1 0,9 3 0,-13-2-236,1-1 0,-1 1-1,0-1 1,1 1 0,-1 0 0,0 0 0,0 0 0,0 0-1,-1 0 1,1 1 0,0-1 0,-1 1 0,1-1 0,-1 1 0,0-1-1,0 1 1,0 0 0,0-1 0,0 1 0,-1 0 0,1 0-1,-1 0 1,0-1 0,0 1 0,0 0 0,0 0 0,0 0-1,-1 0 1,-1 5 0,1 0 99,-1 0 0,-1 0 1,0 0-1,0 0 0,0 0 0,-1-1 0,0 1 0,-10 12 0,-12 9 286,-55 46 0,60-58-379,2 0 0,0 1 1,1 1-1,1 1 0,0 0 0,-18 31 1,33-46-77,-1 0 1,1 0 0,0 0 0,0 0 0,0 0 0,1 1 0,-1-1-1,1 1 1,1-1 0,-1 1 0,1-1 0,0 1 0,0 0 0,1-1-1,-1 1 1,1-1 0,1 1 0,1 6 0,3 1 15,1-1 1,0 0 0,0 0-1,1-1 1,16 17-1,-16-20-10,-1 1-1,0 0 1,0 0-1,-1 0 0,0 1 1,0 0-1,-1 0 1,-1 0-1,1 1 1,-2-1-1,4 16 0,-6-17 0,-1 0 0,0 0 0,0 0 0,-1-1 0,0 1 0,0 0 1,-1 0-1,-1-1 0,-5 15 0,-2 0 396,-1-2 0,-16 24 0,18-33-223,1 1 0,0 0 0,1 0 0,0 1 1,1 0-1,1 0 0,0 1 0,-5 28 1,10-39-170,0 0 0,1 0 0,-1 0 0,1 0 0,0 0 1,0 0-1,1-1 0,-1 1 0,1 0 0,-1-1 0,1 1 0,0-1 0,1 1 1,-1-1-1,0 0 0,1 0 0,0 0 0,0 0 0,4 3 0,11 8-158,0 0-1,28 14 0,-8-4-1115,-7-2-1631,-11-11-2575,-3-4-7318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5:59.3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1 329 14798,'0'0'9887,"14"-4"-8777,31-12-875,-1-3-1,0-1 0,-2-3 1,52-35-1,158-131-29,-253 208-135,-13 8-1,-1-1 0,-22 27 0,24-37-70,1 1 1,1 0-1,0 1 1,2 0-1,0 1 1,1 0-1,-8 26 1,15-43-134,1 0 0,-1 0-1,1 0 1,-1 1 0,1-1 0,0 0 0,0 0 0,0 0 0,0 0 0,0 1 0,0-1 0,1 0 0,-1 0 0,1 0 0,0 0 0,-1 0 0,1 0 0,0 0-1,0 0 1,0 0 0,0 0 0,1-1 0,-1 1 0,0 0 0,1-1 0,1 2 0,0-1-439,1 0-1,-1-1 1,1 0 0,0 0-1,-1 0 1,1 0 0,0 0-1,-1-1 1,1 0 0,0 1-1,0-1 1,0-1 0,-1 1-1,7-2 1,38-8-8150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5:59.7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162 27 16624,'-12'12'1302,"-2"3"-973,-67 82 2976,74-88-2792,0 1-1,1 0 1,0 0 0,1 0-1,0 1 1,0 0 0,2 0-1,-1 0 1,-2 16 0,5-25-496,1-1 1,0 1-1,0-1 1,0 1 0,0-1-1,1 0 1,-1 1-1,0-1 1,1 0-1,-1 1 1,0-1 0,1 0-1,0 1 1,-1-1-1,1 0 1,0 0 0,-1 1-1,1-1 1,0 0-1,0 0 1,0 0 0,0 0-1,2 1 1,0 0 3,0-1 1,0 1 0,0-1 0,0 0-1,0 0 1,0 0 0,0 0-1,1 0 1,-1-1 0,4 1-1,3-1 110,1 0-1,-1-1 0,1 1 0,-1-2 0,20-5 0,-20 4 15,-1-2 0,0 1 0,0-1 0,0-1 0,-1 1 0,0-2 0,0 1 0,-1-1 0,1 0 0,-1 0 0,-1-1 0,0 0 0,0 0 0,0-1 0,-1 0-1,0 0 1,-1 0 0,0 0 0,0-1 0,-1 1 0,0-1 0,-1 0 0,0 0 0,-1 0 0,0 0 0,0 0 0,-1 0 0,-1-1 0,1 1 0,-2 0 0,-2-13 0,3 21-268,0 0 0,0 0 0,0 1 0,0-1 0,0 0 0,0 1 0,0-1 0,-1 1 0,1-1 0,0 1 0,-1-1 0,0 1 0,1 0 1,-1 0-1,0 0 0,1 0 0,-1 0 0,0 0 0,0 0 0,0 1 0,0-1 0,0 1 0,1-1 0,-1 1 0,0 0 0,0 0 0,0 0 0,0 0 0,0 0 0,0 0 0,0 0 0,0 1 0,0-1 0,0 1 0,0 0 0,0-1 0,0 1 0,0 0 0,1 0 0,-1 0 1,0 0-1,1 0 0,-1 1 0,1-1 0,-1 0 0,1 1 0,-1-1 0,1 1 0,0-1 0,0 1 0,0 0 0,0 0 0,0-1 0,0 1 0,0 0 0,1 0 0,-1 0 0,0 4 0,0-4-951,1 1-1,-1 0 1,1 0-1,0 0 1,0-1-1,0 1 1,0 0-1,0 0 1,1 0-1,1 5 1,10 7-11466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00.0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 59 17969,'0'0'6342,"-51"0"-3011,51-2-1665,18-5-866,14-2-543,9-1-97,8 0-96,5 1 0,0 1-64,-3 5-1121,-4 3-1794,-4 0-1761,-12 0-3012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00.3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 0 17072,'0'0'12812,"-27"73"-11370,15-36-738,4-2-544,3 2-128,3 0-128,2-2-929,0-2-448,6-3-865,2-1-833,-1-6-160,-1-11-1122,3-9-1985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00.7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68 86 16464,'0'0'10372,"-9"9"-9085,-30 34-556,37-42-732,0 1 1,1 0-1,-1-1 1,1 1-1,-1 0 1,1 0-1,0 0 1,0 0-1,0 0 1,0 0-1,0 1 1,0-1-1,1 0 1,-1 0-1,1 0 1,0 1-1,-1-1 1,1 0-1,0 1 0,0-1 1,1 0-1,-1 1 1,0-1-1,1 0 1,-1 0-1,1 1 1,0-1-1,0 0 1,0 0-1,0 0 1,2 3-1,0-2-128,0 0-1,0 0 0,0 0 1,0-1-1,1 1 1,0-1-1,-1 0 0,1 0 1,0 0-1,0-1 1,0 1-1,0-1 1,7 1-1,12 2-350,-12-3 456,-1 1 0,1-1 1,-1 2-1,1 0 0,-1 0 0,0 0 0,0 1 0,0 1 1,-1 0-1,17 12 0,-25-17 88,0 1-1,0 0 1,0 0 0,0 0-1,0 0 1,0 0 0,-1 0-1,1 1 1,0-1 0,-1 0-1,1 0 1,-1 0 0,1 1-1,-1-1 1,0 0 0,0 1-1,1-1 1,-1 0 0,0 0-1,0 1 1,0-1 0,0 0-1,-1 1 1,1-1 0,0 0-1,0 1 1,-1-1 0,1 0-1,-1 0 1,1 1 0,-1-1-1,0 0 1,1 0 0,-1 0-1,0 0 1,0 0 0,0 0-1,1 0 1,-1 0 0,0 0-1,0 0 1,-1-1 0,1 1-1,0 0 1,0-1 0,-2 2-1,-7 4 613,-1-1 0,1 0-1,-23 7 1,29-11-622,-4 2 163,-52 15 353,55-17-605,1 0 0,0-1 0,-1 1 0,1-1 0,-1 0 1,1 0-1,0 0 0,-1 0 0,1-1 0,-1 0 0,-4-1 1,7 0-597,0-1 0,0 0 0,1 1 0,-1-1 0,1 0 0,0 1 0,-1-1 1,1 0-1,1 0 0,-1 0 0,0 0 0,1 0 0,-1 0 0,1 0 0,0-1 0,0 1 1,0 0-1,1-3 0,-1-2-2111,-1-33-12141</inkml:trace>
  <inkml:trace contextRef="#ctx0" brushRef="#br0" timeOffset="1">145 5 17521,'0'0'2370,"66"-5"32,-23 5-800,6 0-1090,0 1-384,2 9-1153,4-2-3843,2-3-3652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01.0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112 1 13677,'0'0'15214,"-35"63"-13452,20-40-1121,-1 1-513,2 2-96,4 0-96,1 1-513,4 0-416,2-4-929,1-3-992,1-3-161,0-8-1538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01.4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177 1 14414,'-10'0'1863,"3"-1"-1393,0 1 1,0 0 0,-1 1-1,1 0 1,0 0 0,0 0-1,0 1 1,0 0 0,0 1-1,0-1 1,1 1 0,-1 0-1,1 1 1,0 0 0,0 0-1,0 0 1,0 1 0,1 0-1,0 0 1,0 0 0,0 1-1,1-1 1,-8 13 0,11-16-404,-1 0 1,1 0-1,0 0 1,0 1-1,0-1 1,1 0-1,-1 1 1,0-1-1,1 1 1,0-1-1,-1 0 1,1 1-1,0-1 1,0 1-1,0-1 1,1 1-1,-1-1 1,1 1-1,-1-1 1,1 0-1,0 1 1,0-1-1,0 0 1,0 0-1,1 3 1,1-2-4,0-1-1,0 1 1,0-1 0,1 0 0,-1 0 0,1 0-1,-1 0 1,1 0 0,-1-1 0,1 0 0,0 1-1,0-1 1,0-1 0,4 2 0,8-1 12,0 1 0,0-2 0,0 0 1,0-1-1,0-1 0,30-7 0,-37 6-48,0 0 0,0-1 0,-1 0 0,0 0 0,1-1 0,8-7 0,-14 10-1,-1 1 0,1-2 0,-1 1-1,1 0 1,-1 0 0,0-1 0,0 0-1,0 1 1,0-1 0,0 0 0,-1 0 0,1 0-1,-1 0 1,0 0 0,1 0 0,-1 0-1,-1 0 1,1-1 0,-1 1 0,1-6 0,-1 7-4,-1 1 0,1-1 0,-1 1 0,1 0 0,-1-1 0,0 1 0,1 0 0,-1 0 0,0-1 0,0 1 0,0 0 0,0 0 0,0 0 0,0 0 0,0 0 0,0 0 0,-1 1 0,1-1 0,0 0 0,0 1 0,-1-1 0,1 1 0,-1-1 0,1 1 0,0-1 0,-1 1 0,1 0 1,-1 0-1,-1 0 0,-50-2-45,45 2 57,2 0-35,1 0 0,-1 1 0,1-1 0,-1 1 1,1 0-1,-1 1 0,1-1 0,0 1 0,-1 0 0,1 0 0,0 1 0,0-1 0,1 1 0,-1 0 0,0 1 0,1-1 0,0 1 0,0 0 0,0 0 0,0 0 1,1 0-1,-5 8 0,4-6-287,1 1 0,0 0 0,0 1 0,1-1 0,0 0 0,-2 12 1,2-6-1363,1 0 1,1-1-1,1 22 1,6-4-5762,8 0-6267</inkml:trace>
  <inkml:trace contextRef="#ctx0" brushRef="#br0" timeOffset="1">480 384 21652,'0'0'2280,"-11"2"-177,-6 1-1126,1 1-1,0 0 1,-27 12 0,39-15-864,0 1 0,1 0 0,-1-1 0,1 1 0,-1 0 0,1 1 0,-1-1 0,1 1 0,0-1 0,0 1 0,0 0 0,1 0 0,-1 0 0,1 1 0,0-1 0,0 0 0,0 1 0,0 0 0,0-1 0,1 1 0,-1 0 0,1 0 0,0 0 0,0 6 0,1-8-113,0 0 0,1 0 0,-1 0 0,1 0 0,-1-1 0,1 1 0,0 0 0,0-1 0,0 1 0,0 0 0,0-1 0,0 1 0,0-1 0,0 0 0,0 1 0,1-1 0,-1 0 0,1 0 0,-1 0 0,1 0 0,-1 0 0,1 0 0,0 0 0,0 0 0,-1-1 0,1 1 0,0-1 0,0 1 0,-1-1 0,5 0 0,7 3 0,1-2 0,-1 0 0,16-1 0,-20 0 0,-1 0 0,1-1 0,-1-1 0,0 1 0,0-1 0,0 0 0,0-1 0,0 0 0,-1 0 0,1-1 0,-1 0 0,13-9 0,-17 11 0,0 0 0,0-1 0,0 1 0,0 0 0,-1-1 0,1 0 0,-1 0 0,0 0 0,0 0 0,0 0 0,0 0 0,0 0 0,-1 0 0,1-1 0,-1 1 0,0-1 0,0 1 0,0-1 0,-1 0 0,1 1 0,-1-1 0,0 1 0,0-1 0,0 0 0,-1 1 0,1-1 0,-1 0 0,0 1 0,-2-7 0,2 9-128,0-1 0,0 1 0,-1-1 0,1 1 0,-1-1-1,0 1 1,1 0 0,-1 0 0,0 0 0,1 0 0,-1 0 0,0 0 0,0 0 0,0 1 0,0-1 0,0 1 0,0-1-1,0 1 1,0 0 0,0 0 0,0 0 0,0 0 0,0 0 0,-3 1 0,2-1-407,-19-1-5978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02.3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300 0 18033,'0'0'8680,"-48"37"-8103,14 1-353,-7 7-160,0 3-32,4 1-32,2-5-32,10-7 32,4-6-192,10-10-641,5-9-576,6-9-1186,2-21-7270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02.7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196 98 16720,'0'0'2418,"-9"1"-768,5 0-1533,-1 0 0,1 1-1,-1-1 1,1 1 0,0 0 0,-1 0 0,1 0 0,0 1 0,0-1 0,1 1 0,-1 0 0,0 0 0,1 1 0,0-1 0,0 1 0,0-1-1,0 1 1,0 0 0,1 0 0,0 0 0,0 1 0,0-1 0,0 0 0,1 1 0,-1-1 0,1 1 0,1-1 0,-1 1 0,0 0 0,1 8-1,1-12-112,-1 0 0,1 0 0,-1 0 0,1 0 0,-1-1-1,1 1 1,0 0 0,0 0 0,-1 0 0,1 0 0,0-1 0,0 1-1,0 0 1,0-1 0,0 1 0,0-1 0,0 1 0,0-1-1,0 1 1,0-1 0,0 0 0,0 0 0,0 1 0,0-1-1,0 0 1,1 0 0,-1 0 0,0 0 0,0 0 0,0 0 0,0-1-1,2 1 1,39-10 216,-32 5-190,-1-1 0,1 0 0,-1 0 0,-1-1 0,1 0 0,-1-1 0,-1 0 0,12-14 0,-16 19 41,0-2-1,0 1 0,0 0 0,0-1 1,-1 1-1,1-1 0,-1 0 1,0 1-1,-1-1 0,1 0 0,-1 0 1,0 0-1,0-1 0,-1 1 0,1 0 1,-1 0-1,0 0 0,-1 0 1,1-1-1,-3-6 0,2 10-32,0 0 0,-1-1-1,1 1 1,-1 0 0,1 0 0,-1 1 0,0-1-1,0 0 1,0 1 0,0-1 0,0 1-1,0-1 1,0 1 0,-1 0 0,1 0-1,0 0 1,-1 0 0,1 1 0,0-1 0,-1 1-1,1-1 1,-1 1 0,1 0 0,-1 0-1,1 0 1,-1 0 0,0 0 0,1 0 0,-1 1-1,-2 0 1,-3 1-11,-1-1-1,1 2 0,-1-1 1,1 1-1,0 0 1,0 1-1,-12 7 1,6-1 24,1 1 1,0 0-1,0 1 0,1 0 1,1 1-1,0 0 1,-9 15-1,15-19-166,0 0 0,1 0-1,-1 0 1,2 0 0,-5 18 0,6-20-254,1-1 0,1 0 1,-1 0-1,1 1 1,0-1-1,0 0 0,1 0 1,0 1-1,0-1 1,2 6-1,13 13-3811,6-7-1036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03.0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 60 13997,'0'0'5830,"-8"10"-1511,-25 31-609,33-41-3651,0 1 1,-1-1-1,1 0 1,-1 1-1,1-1 1,0 0-1,-1 1 1,1-1 0,0 1-1,-1-1 1,1 0-1,0 1 1,0-1-1,-1 1 1,1-1-1,0 1 1,0-1-1,0 1 1,0-1-1,0 1 1,-1-1-1,1 1 1,0-1 0,0 1-1,0-1 1,0 1-1,1-1 1,-1 1-1,0-1 1,0 1-1,0-1 1,0 1-1,0-1 1,1 1-1,-1-1 1,0 1-1,0-1 1,1 0 0,-1 1-1,0-1 1,1 1-1,-1-1 1,0 0-1,1 1 1,-1-1-1,1 0 1,-1 0-1,0 1 1,1-1-1,-1 0 1,1 0 0,-1 1-1,2-1 1,26 0 225,-24 0-48,15-1-147,0-2 0,-1 0 1,1-1-1,-1 0 0,0-2 1,0 0-1,-1-1 0,0-1 1,0 0-1,0-2 0,-1 0 1,15-12-1,-30 21-90,0 1 0,0-1 0,0 0 0,0 0 0,0 0 0,0 0 0,0 0 0,0 0 0,0 0 0,-1 0 0,1 0 0,0 0 0,-1-1 0,1 1 0,0 0 0,-1 0 0,0-1 0,1 1 0,-1 0 0,0-3 0,0 3 0,0 0 0,-1 0 0,1 1 0,-1-1 0,0 0 0,1 1 0,-1-1 0,0 0 0,1 1 0,-1-1 0,0 1 0,0-1 0,1 1 0,-1-1 0,0 1 0,0-1 0,0 1 0,0 0 0,0 0 0,1-1 0,-1 1 0,-2 0 0,-9-2 0,-1 1 0,0 1 0,-16 0 0,18 1 0,-1-1-421,0 1 1,0 0-1,0 1 0,-23 7 0,25-5-338,1 0-1,-1 0 1,1 0-1,0 1 1,0 1-1,0 0 1,1 0 0,-1 0-1,2 1 1,-10 10-1,-1 4-9217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04.2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193 210 16207,'0'0'2050,"-9"-3"-950,5 2-1051,1 0 0,-1 0 0,1 1 0,-1-1 0,1 1 0,-1 0 0,1 0 0,-1 0 1,1 0-1,-1 1 0,1-1 0,-7 2 0,5 1-37,1-1 0,-1 1 1,1-1-1,0 1 0,-1 0 0,1 1 0,1-1 1,-1 1-1,0 0 0,1 0 0,-3 4 1,-4 5 374,0 1 0,1 0 0,0 0 0,1 1 0,1 0 0,1 0 0,0 1 0,1-1 0,-5 26 0,10-41-362,0 1 0,0 0 0,-1-1 0,1 1 0,0 0 0,0 0 0,0-1 0,0 1 0,0 0 0,1 0 0,-1-1 0,0 1 0,0 0 0,0-1 0,1 1 0,-1 0 0,0-1 0,1 1 0,-1 0 0,0-1 0,1 1 0,-1-1 0,1 1 0,-1-1 0,1 1 0,-1-1 0,1 1 0,0-1 0,0 1 0,23-1 415,26-21 222,-14-4-567,-1-1-1,-2-2 0,-1-2 1,-1 0-1,-2-2 0,-1-2 1,-1 0-1,31-55 0,-52 80-46,-2 4-11,-1 0 0,0 0 0,1 0 0,-2 0 0,1 0 0,-1-1 0,1 0 0,-2 1 0,1-1 0,0 0 0,-1 0 0,0-10 0,-3 16-44,1 1 0,-1 0-1,0-1 1,0 1 0,0 0 0,0 0 0,1 0 0,-1 1 0,1-1 0,-1 0-1,-2 3 1,-14 16 192,2 0 0,0 1 0,2 0 0,0 1 0,1 1 0,1 0 0,1 1 0,2 0-1,0 1 1,-11 50 0,20-72-159,-1-1-1,1 0 0,0 1 1,-1-1-1,1 1 1,0-1-1,0 1 0,1-1 1,-1 1-1,0-1 0,1 1 1,0-1-1,-1 1 1,1-1-1,0 0 0,0 1 1,0-1-1,1 0 0,-1 0 1,0 0-1,1 0 1,0 0-1,-1 0 0,1 0 1,0-1-1,0 1 0,0-1 1,0 1-1,0-1 1,3 2-1,0-2-2,0 1-1,1-1 1,-1 0 0,1-1 0,-1 1-1,1-1 1,-1 0 0,1-1 0,-1 1-1,1-1 1,-1 0 0,1 0 0,5-3-1,0 0 10,0-1-1,-1 0 0,1-1 0,-1 0 0,0-1 0,-1 0 1,0-1-1,0 1 0,0-2 0,-1 1 0,0-1 1,-1-1-1,0 1 0,0-1 0,-1 0 0,0-1 1,-1 1-1,6-19 0,-11 29-31,-1 1 1,1-1-1,0 0 1,-1 0-1,1 0 0,0 1 1,-1-1-1,1 0 1,-1 0-1,1 0 0,0 0 1,-1 0-1,1 0 1,0 0-1,-1 0 0,1 0 1,-1 0-1,1 0 1,0 0-1,-1 0 1,1 0-1,-1 0 0,1 0 1,0 0-1,-1-1 1,1 1-1,0 0 0,-1 0 1,1 0-1,0-1 1,-1 1-1,1 0 0,0 0 1,-1-1-1,1 1 1,0 0-1,0 0 0,-1-1 1,1 1-1,0 0 1,0-1-1,0 1 1,0-1-1,-1 1 0,1 0 1,0-1-1,0 1 1,0 0-1,0-1 0,0 1 1,0-1-1,0 1 1,0 0-1,0-1 0,0 1 1,0-1-1,0 1 1,0 0-1,0-1 0,1 1 1,-1 0-1,0-1 1,0 1-1,1-1 1,-14 12 52,2 2 0,-1-1 0,2 1 0,0 1 0,0 0 0,-9 18 0,17-28-8,-2 2 110,0 1 0,0-1-1,1 1 1,0 0 0,0 0 0,1 0 0,0 1-1,-2 8 1,4-15-153,0-1-1,0 1 1,0-1-1,0 1 1,0-1-1,0 1 1,0 0-1,1-1 0,-1 1 1,0-1-1,0 1 1,0-1-1,1 1 1,-1-1-1,0 1 1,1-1-1,-1 1 1,0-1-1,1 1 1,-1-1-1,0 0 0,1 1 1,-1-1-1,1 0 1,-1 1-1,1-1 1,-1 0-1,1 0 1,-1 1-1,1-1 1,-1 0-1,1 0 1,0 0-1,-1 0 0,1 1 1,25 0-10,-19-2 6,14 0 2,-1-1 0,0-2 0,1 0 0,28-10 0,-29 8 0,1 0 0,-1 1 0,1 1 0,33-1 0,-54 5 0,0 0 0,0 0 0,1 0 0,-1 0 0,0 0 0,0 0 0,1 0 0,-1 0 0,0 0 0,0 1 0,0-1 0,1 0 0,-1 0 0,0 0 0,0 0 0,0 0 0,0 1 0,1-1 0,-1 0 0,0 0 0,0 0 0,0 0 0,0 1 0,0-1 0,1 0 0,-1 0 0,0 1 0,0-1 0,0 0 0,0 0 0,0 0 0,0 1 0,0-1 0,0 0 0,0 0 0,0 1 0,0-1 0,0 0 0,0 0 0,0 1 0,0-1 0,0 0 0,0 0 0,0 0 0,0 1 0,-1-1 0,1 0 0,0 0 0,0 0 0,0 1 0,0-1 0,0 0 0,-1 0 0,1 0 0,0 0 0,0 1 0,0-1 0,0 0 0,-1 0 0,1 0 0,0 0 0,-1 0 0,1 1 0,-1-1 0,1 0 0,-1 1 0,1-1 0,-1 0 0,1 0 0,-1 0 0,0 0 0,1 1 0,-1-1 0,1 0 0,-1 0 0,0 0 0,1 0 0,-1 0 0,1-1 0,-1 1 0,1 0 0,-1 0 0,0 0 0,1 0 0,-1-1 0,1 1 0,-1 0 0,1 0 0,-1-1 0,1 1 0,-1 0 0,1-1 0,-1 1 0,1-1 0,0 1 0,-1-1 0,1 1 0,0-1 0,-1 1 0,1-1 0,0 1 0,-1-1 0,1 0 0,-7-12 0,1 0 0,1-1 0,0 0 0,0 0 0,2 0 0,0 0 0,0-1 0,1 1 0,1-1 0,1 0 0,1-16 0,-1 30-46,0 0-1,1 1 1,0-1-1,-1 0 1,1 0 0,-1 0-1,1 1 1,0-1-1,-1 0 1,1 1-1,0-1 1,0 1 0,0-1-1,0 1 1,-1-1-1,1 1 1,0-1 0,0 1-1,0 0 1,0-1-1,0 1 1,0 0 0,0 0-1,0 0 1,0 0-1,0 0 1,0 0 0,0 0-1,0 0 1,0 0-1,0 0 1,0 1-1,1-1 1,38 8-3611,-39-8 3490,32 9-5316,4 1-2049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04.7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 68 21012,'0'0'1270,"-7"8"540,1 0-1544,0 0 0,0 0 1,0 0-1,1 1 0,1 0 0,-1 0 0,2 0 0,-1 1 1,1-1-1,0 1 0,1 0 0,0 0 0,0 14 0,2-18-253,-1 0 0,2-1 0,-1 1 0,1 0 0,-1 0 0,2 0 0,-1-1 0,1 1 0,-1-1-1,2 1 1,-1-1 0,1 0 0,5 9 0,-6-11-6,0-1-1,0 0 1,1 0 0,-1 0 0,1 0-1,0 0 1,-1-1 0,1 1-1,0-1 1,0 1 0,0-1-1,0 0 1,0 0 0,0-1 0,0 1-1,0 0 1,0-1 0,0 0-1,1 0 1,-1 0 0,0 0-1,0-1 1,0 1 0,0-1 0,0 1-1,0-1 1,5-2 0,0-1-9,0 0 1,-1 0-1,0 0 1,0-1 0,0 0-1,0 0 1,-1-1-1,0 0 1,0 0-1,-1-1 1,0 1 0,6-10-1,7-12 35,25-51 1,-31 47 583,-12 32-594,0 0 0,-1 0 0,1 0 0,0 0 0,0 0 0,0 0 0,0 0 0,0 0 0,0 0 0,0 0 0,0 0 0,0 0 0,0 0 0,0 0 0,0 0 0,0 0 0,0 0 0,0 0 0,-1 0 0,1 0 0,0 0 0,0 0 0,0 0 0,0 0 0,0 0 0,0 0 0,0 0 0,0 0 0,0 0 0,0 0 0,0 0 0,0 0 0,0 0 0,0 0 0,0 0 0,0 0 0,0-1 0,0 1 0,0 0 0,0 0 0,0 0 0,0 0 0,-10 18 309,2-2-253,0 1 1,1 0-1,1 1 1,0 0 0,2 0-1,0 0 1,1 0-1,1 1 1,0-1-1,2 23 1,0-39-72,0 1 1,1-1-1,-1 0 0,1 1 1,0-1-1,-1 0 0,1 0 1,0 0-1,0 1 0,1-1 1,-1 0-1,0 0 1,1-1-1,-1 1 0,1 0 1,0 0-1,-1-1 0,1 1 1,0-1-1,0 0 0,0 1 1,0-1-1,0 0 0,0 0 1,1 0-1,-1 0 0,0-1 1,0 1-1,1-1 0,-1 1 1,0-1-1,1 0 0,-1 0 1,0 0-1,1 0 0,-1 0 1,5-1-1,1 0 28,0-1 0,0 1 1,0-1-1,-1-1 0,1 1 0,-1-1 1,1 0-1,-1-1 0,0 0 0,7-5 0,8-11 44,-2 0 1,0-1-1,-2-1 0,0-1 0,-1 0 0,-1-1 0,-2-1 0,0-1 0,-2 0 0,10-29 0,-43 99-14,18-38-62,1-1 1,0 1 0,0 0 0,1 0 0,-1 0-1,1 0 1,0 0 0,1 0 0,0 1-1,0-1 1,1 8 0,-1-14-5,0 0 0,1 1 0,-1-1 0,0 0 0,0 1 0,1-1 0,-1 0 0,1 1 0,-1-1 0,0 0 0,1 0 0,-1 0 0,0 1 0,1-1 0,-1 0 0,1 0 0,-1 0 0,1 0 0,-1 0 0,0 0 0,1 1 0,-1-1 0,1 0 0,-1 0 0,1-1 0,-1 1 0,1 0 0,-1 0 0,0 0 0,1 0 0,-1 0 0,1 0 0,-1-1 0,1 1 0,-1 0 0,0 0 0,1 0 0,-1-1 0,0 1 0,1 0 0,-1-1 0,0 1 0,1 0 0,-1-1 0,1 0 0,15-15 0,-13 6-571,1 0 1,-1-1-1,-1 1 1,0-1-1,1-21 1,-2 26 95,-1 0 1,0 0-1,0 0 0,0 0 1,-1 1-1,0-1 1,0 0-1,-1 0 0,1 0 1,-1 0-1,0 1 1,-4-6-1,-7 0-6823,1 9-7105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05.7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1 415 14510,'0'0'13602,"7"-9"-12454,-7 9-1136,65-73 1556,-60 68-1469,0 0 0,0 1 0,1 0 1,-1-1-1,1 2 0,0-1 0,0 1 0,0 0 0,0 0 0,1 0 0,-1 1 1,1 0-1,12-2 0,-18 4-95,0 1 1,1-1-1,-1 1 1,0-1-1,0 1 1,0 0-1,0-1 0,1 1 1,-1 0-1,0 0 1,0 0-1,0-1 1,-1 1-1,1 0 1,0 1-1,0-1 0,0 0 1,-1 0-1,1 0 1,0 0-1,-1 1 1,0-1-1,1 0 1,-1 0-1,1 1 0,-1-1 1,0 0-1,0 1 1,0-1-1,0 0 1,0 2-1,1 55 292,-2-44-216,-2 59-59,3-72-21,0-1 0,1 0 0,-1 0 0,0 1 0,0-1 0,0 0 0,0 0 0,0 1 0,0-1 0,1 0 0,-1 0 0,0 0 0,0 0 0,0 1 0,1-1 0,-1 0 0,0 0 0,0 0 0,0 0 0,1 0 0,-1 1 0,0-1 0,0 0 0,1 0 0,-1 0 0,0 0 0,0 0 0,1 0 0,-1 0 0,0 0 0,0 0 0,1 0 0,-1 0 0,0 0 0,0 0 0,1 0 0,-1 0 0,0 0 0,0-1 0,1 1 0,-1 0 0,0 0 0,0 0 0,1 0 0,-1 0 0,0-1 0,0 1 0,0 0 0,0 0 0,1 0 0,-1-1 0,0 1 0,0 0 0,0 0 0,0 0 0,0-1 0,1 1 0,-1 0 0,0-1 0,13-12 0,-4-4 0,-1-1 0,-1 0 0,9-36 0,8-18 0,-23 71-105,1 0 1,-1 0-1,1 0 0,-1 0 1,1 1-1,0-1 0,-1 1 1,1-1-1,0 1 0,-1-1 0,1 1 1,0 0-1,0 0 0,0 0 1,-1 0-1,1 0 0,0 1 1,-1-1-1,1 0 0,0 1 1,0-1-1,-1 1 0,1 0 1,1 0-1,12 2-919,-7-3 798,0 0-1,0-1 1,0 0-1,0-1 0,0 0 1,0 0-1,-1 0 1,1-1-1,-1-1 1,0 1-1,1-1 0,-2 0 1,1-1-1,0 1 1,-1-1-1,0-1 1,0 1-1,0-1 0,8-11 1,-1 0 262,0-1 1,-1-1-1,-1 0 1,-1 0-1,-1-1 1,8-23-1,-9 11 158,-11 26 24,-7 20 5,-3 13 229,0 1-1,2 0 0,1 1 0,1 0 0,1 1 0,2-1 0,1 2 0,2-1 0,0 0 0,2 1 0,5 52 1,-3-80-443,-1 0 0,1-1 0,0 1 0,0 0 0,0 0 0,0-1 0,0 1 1,0-1-1,1 1 0,0-1 0,-1 1 0,1-1 0,0 0 0,0 0 0,3 3 1,-4-4-2,-1-1-1,1 0 1,-1 0 0,1 1 0,-1-1 0,1 0 0,-1 0 0,1 1 0,-1-1 0,1 0 0,-1 0 0,1 0 0,-1 0 0,1 0 0,0 0 0,-1 0 0,1 0-1,-1 0 1,1 0 0,-1 0 0,1 0 0,-1-1 0,1 1 0,-1 0 0,1 0 0,-1-1 0,1 1 0,-1 0 0,1-1 0,0 0 8,1-1 1,-1 1-1,0-1 0,0 0 1,-1 1-1,1-1 1,0 0-1,0 0 0,-1 1 1,1-1-1,-1 0 1,0 0-1,1-3 0,1-11 20,-1 0 0,-1 0 0,0 0 0,-1 0-1,0 0 1,-8-31 0,7 39-66,0 0-1,-1 0 1,0 0 0,-1 1-1,1-1 1,-2 1 0,1 0-1,-1 0 1,0 0 0,0 1-1,0 0 1,-1 0 0,0 0-1,-1 1 1,-7-6 0,-4 4 189,11 12 126,7-3-279,1-1 1,-1 0 0,1 0-1,-1 0 1,1 1 0,-1-1-1,1 0 1,0 0-1,0 0 1,-1 0 0,1 0-1,0 0 1,0 0 0,0 0-1,0-1 1,0 1-1,0 0 1,0 0 0,0-1-1,1 1 1,-1-1 0,0 1-1,2 0 1,13 4-608,-1-1-1,1 0 1,29 3 0,17-4-6753,-26-3 30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06.0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149 0 4740,'0'0'19742,"-12"0"-17276,-52 7 199,59-6-2512,1 0 1,-1 0 0,0 1-1,0 0 1,0 0-1,1 0 1,-1 1 0,1-1-1,0 1 1,0 0 0,0 0-1,0 0 1,-6 7-1,10-9-161,-1-1 0,1 1 0,-1-1 0,1 1 0,0-1 0,-1 1 0,1-1-1,0 1 1,-1 0 0,1-1 0,0 1 0,0 0 0,-1-1 0,1 1 0,0 0 0,0-1-1,0 1 1,0 0 0,0 0 0,0-1 0,0 1 0,0 0 0,0-1 0,1 1-1,-1 0 1,0-1 0,0 1 0,1 0 0,-1-1 0,0 1 0,1-1 0,-1 1 0,0 0-1,1-1 1,-1 1 0,1-1 0,-1 1 0,1-1 0,-1 1 0,1-1 0,-1 0-1,1 1 1,0-1 0,-1 0 0,1 1 0,0-1 0,-1 0 0,1 0 0,0 0 0,-1 1-1,1-1 1,0 0 0,43 7-1581,-36-6 1142,26 3-1298,-12-3 971,-1 1 0,1 2 0,-1 0-1,42 14 1,-62-17 838,0-1 1,0 0-1,1 1 0,-1 0 1,0-1-1,0 1 0,0-1 1,0 1-1,1 0 0,-1 0 0,0 0 1,0 0-1,0 0 0,-1 0 1,1 0-1,0 0 0,0 0 1,-1 0-1,1 0 0,0 0 0,-1 1 1,1-1-1,-1 0 0,0 0 1,1 3-1,-1-2 118,-1-1 0,1 1 0,-1 0 0,1 0 0,-1-1 0,0 1 1,0 0-1,1-1 0,-1 1 0,0-1 0,-1 1 0,1-1 0,0 0 0,0 1 0,-1-1 0,-1 1 0,-5 5 538,-1-1 0,0 0 0,-1 0-1,1-1 1,-12 4 0,13-5-720,-1-2 0,0 1 0,0-1 0,0 0 0,0-1 0,0 0 0,-15 0 0,24-1-65,-1 0 0,1 0 1,-1 0-1,1-1 0,0 1 0,-1 0 1,1 0-1,-1 0 0,1-1 0,-1 1 0,1 0 1,0 0-1,-1-1 0,1 1 0,-1 0 1,1-1-1,0 1 0,-1-1 0,1 1 0,0 0 1,0-1-1,-1 1 0,1-1 0,0 1 1,0-1-1,0 1 0,0-1 0,-1 1 0,1-1 1,0 1-1,0-1 0,0 1 0,0-1 1,0 1-1,0-1 0,0 1 0,0 0 0,1-1 1,-1 1-1,0-1 0,0 1 0,0-1 0,0 1 1,1-1-1,-1 1 0,0-1 0,0 1 1,1 0-1,-1-1 0,0 1 0,1-1 0,16-24-8204,5 7-3091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06.4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56 369 20884,'0'0'8167,"-9"10"-6341,-25 35-753,32-44-1048,1 1-1,0 0 1,0 0-1,0 0 1,0 0-1,0 0 1,0 0-1,0 0 0,1 0 1,-1 0-1,1 0 1,-1 0-1,1 0 1,0 1-1,0-1 1,0 0-1,0 0 1,0 0-1,0 0 1,2 5-1,-1-6-41,0 1 0,0 0 0,0-1 0,0 1 1,1-1-1,-1 0 0,1 1 0,-1-1 0,1 0 0,-1 0 0,1 0 0,0 0 0,-1 0 0,1 0 0,0 0 1,0-1-1,0 1 0,2 0 0,3 0-104,0 1 1,0-2 0,0 1-1,0-1 1,0 0-1,0 0 1,0-1 0,0 0-1,0 0 1,9-3-1,-6-1 94,0 0-1,-1-1 0,0 0 0,0-1 0,-1 0 0,0 0 0,0-1 0,-1 0 0,1 0 0,-2 0 0,1-1 0,7-14 0,4-11 73,-1-1-1,14-40 1,-21 51-14,-2-1 0,-1-1 1,-1 1-1,-1-1 0,-1 0 1,1-34-1,-5 59-11,1 0 0,-1 0 0,0 1-1,0-1 1,0 0 0,0 0 0,0 0 0,0 0 0,0 1 0,0-1 0,0 0 0,0 0 0,0 0 0,-1 0-1,1 1 1,0-1 0,0 0 0,-1 0 0,1 1 0,-1-1 0,1 0 0,-1 1 0,1-1 0,-1 0 0,1 1-1,-1-1 1,1 0 0,-1 1 0,0-1 0,0 1 0,1 0 0,-1-1 0,0 1 0,1-1 0,-1 1 0,0 0-1,0 0 1,0-1 0,1 1 0,-1 0 0,0 0 0,0 0 0,0 0 0,0 0 0,0 0 0,1 0 0,-1 0-1,0 0 1,0 0 0,0 1 0,1-1 0,-1 0 0,0 1 0,0-1 0,0 1 0,-5 2 20,0 0 1,1 0-1,0 0 1,0 1-1,0 0 1,-6 6-1,-7 8 40,2 1-1,0 0 0,-22 34 0,33-44-59,0 0 0,0 1 1,1-1-1,0 1 1,1 0-1,0 0 0,0 0 1,1 1-1,1-1 0,0 0 1,0 15-1,1-22-24,0-1-1,0 1 1,1 0 0,-1-1-1,1 1 1,0-1-1,0 1 1,0-1 0,0 1-1,0-1 1,0 1 0,1-1-1,-1 0 1,1 0 0,0 0-1,-1 0 1,1 0-1,4 3 1,-2-2-22,1 0 0,-1-1-1,1 1 1,0-1 0,0 0 0,0 0 0,0-1-1,0 0 1,6 1 0,11 1-260,0-2 1,0-1 0,35-3-1,-51 2 177,31-4-1477,-28 3 1407,-1 0 0,1 1 0,0 0-1,0 1 1,0 0 0,13 2 0,-21-1 169,0-1 0,0 1-1,-1 0 1,1 0 0,0 0 0,-1-1 0,1 1 0,0 0 0,-1 0 0,1 0-1,-1 0 1,0 0 0,1 0 0,-1 1 0,0-1 0,1 0 0,-1 0 0,0 0-1,0 0 1,0 0 0,0 0 0,0 0 0,0 1 0,-1 0 0,-2 34-164,3-32 168,-2 8-200,1-6-505,0 0 1,1 0-1,-1 0 0,1 1 1,0-1-1,2 12 1,-1-18 547,-1 1 1,0 0 0,0 0 0,1-1 0,-1 1 0,0 0 0,1 0 0,-1-1 0,1 1-1,-1-1 1,1 1 0,-1 0 0,1-1 0,0 1 0,-1-1 0,1 1 0,0-1-1,-1 0 1,1 1 0,0-1 0,0 1 0,-1-1 0,2 0 0,0 0-145,1 1 0,-1-1 0,0-1 0,0 1 0,0 0 0,1-1 0,-1 1 0,0-1 0,0 1-1,0-1 1,0 0 0,3-2 0,20-12-10044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07.8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50 258 14414,'0'0'11515,"-8"7"-9375,3-3-1844,0 1 0,0-1-1,0 1 1,1 0 0,0 0 0,-5 9-1,8-13-233,1 0-1,-1 0 1,1 1 0,-1-1-1,1 0 1,-1 1-1,1-1 1,0 0-1,0 1 1,-1-1 0,1 1-1,0-1 1,0 0-1,1 1 1,-1-1-1,0 0 1,0 1-1,1 1 1,0-1-37,0-1-1,1 1 0,-1-1 1,0 1-1,1-1 1,-1 1-1,0-1 1,1 0-1,0 0 1,-1 0-1,1 0 1,0 0-1,-1 0 1,1 0-1,0-1 1,0 1-1,0-1 1,2 1-1,2 1-34,1-1 0,-1 0 0,1 0 0,-1-1 0,1 0 0,0 0 1,-1 0-1,1-1 0,-1 0 0,1 0 0,-1-1 0,0 0 0,0 0 0,1 0 0,-1-1 0,-1 0 0,11-6 0,4-5-699,-1-1 0,-1-1 0,26-28 0,17-15-2949,-63 73 4245,-8 10 27,4-14-278,0 1 0,0 0 0,1 0 0,1 1 0,-1-1 0,2 1 0,0 0-1,0 0 1,1 1 0,1-1 0,0 0 0,1 23 0,0-34-340,0 1 1,1-1-1,-1 1 0,0-1 0,1 0 1,-1 0-1,1 1 0,-1-1 0,1 0 1,0 0-1,0 1 0,-1-1 1,1 0-1,0 0 0,0 0 0,0 0 1,0 0-1,0 0 0,0-1 0,1 1 1,-1 0-1,0 0 0,0-1 1,2 2-1,0-2-62,0 1 0,0-1 0,0 0 0,0 1 0,0-1 0,0 0 1,0-1-1,0 1 0,0-1 0,0 1 0,3-2 0,2-1-309,1 0 1,-1 0-1,0-1 0,0 0 0,0-1 0,13-10 1,4-11-268,-1-1 0,-2-1 0,0-1 0,-2 0 1,22-46-1,-18 33 881,2 1 0,33-42 0,-59 83-171,0 0-1,0-1 1,0 1 0,1-1-1,-1 1 1,0 0 0,0-1-1,0 1 1,1 0 0,-1-1-1,0 1 1,1 0 0,-1-1-1,0 1 1,1 0 0,-1 0-1,0-1 1,1 1-1,-1 0 1,0 0 0,1 0-1,-1-1 1,1 1 0,-1 0-1,1 0 1,-1 0 0,0 0-1,1 0 1,-1 0 0,1 0-1,-1 0 1,1 0 0,-1 0-1,0 0 1,1 0 0,0 1-1,1 16 405,-11 26-607,-55 79 315,36-73 933,-34 82 0,56-116-867,1 1-1,0 0 0,1 0 0,1 0 0,0 0 0,2 0 1,-1 0-1,2 1 0,3 30 0,1-27 12,0-24 18,-1-33-12,-1 15-620,5-1 222,2 1 0,0 0 0,2 0 0,24-37 0,-5 7 180,81-117-92,-89 137-45,-6 1 31,-15 28 55,1-1 1,-1 1-1,0-1 1,1 1-1,0 0 1,0 0-1,0 0 1,0 0-1,0 0 1,0 0-1,1 0 1,0 1-1,-1-1 1,1 1-1,0 0 1,0 0 0,0 0-1,4-2 1,-6 7 27,0-1 0,-1 0 1,1 0-1,-1 0 0,0 1 0,1-1 1,-1 0-1,0 1 0,-1-1 1,1 4-1,-4 18 164,-1 0 0,-1 0 0,-2 0 0,-13 32 0,-9 30 176,3 20-1462,29-173-3033,0-24-1185,-8 31 5230,7 59 269,-1 1 1,1-1 0,0 1 0,0-1 0,0 1 0,-1 0 0,1 0 0,0-1-1,0 1 1,0 0 0,0 0 0,-1 0 0,1 0 0,0 0 0,0 0-1,0 0 1,0 0 0,0 0 0,-1 0 0,1 1 0,0-1 0,0 0-1,1 1 1,24 5-388,-2 0-1175,1 0 0,0-2 0,0-1 0,0-1 0,1-1 0,32-3-1,-45-2 2140,-2-6 5114,-11 10-5703,0-1 0,0 1 1,0-1-1,0 1 0,0 0 0,0-1 0,0 1 0,0 0 0,0-1 0,0 1 0,0 0 0,-1-1 0,1 1 0,0 0 0,0-1 0,0 1 0,0 0 0,0-1 0,-1 1 0,1 0 0,0 0 0,0-1 0,0 1 0,-1 0 0,1 0 0,0-1 0,-1 1 0,1 0 0,0 0 1,0 0-1,-1-1 0,1 1 0,-14-2 66,7 2-151,1 0-1,-1 1 1,1 0-1,-1 1 0,1-1 1,0 1-1,-1 1 1,1-1-1,-7 4 1,11-5-126,0 0 0,1 0 0,-1 1 0,0-1 0,0 0 0,0 1 0,1-1 0,-1 1 0,1-1 0,-1 1 1,1 0-1,0 0 0,-1-1 0,1 1 0,0 0 0,0 0 0,1 0 0,-1 1 0,0-1 0,1 0 0,-1 0 0,1 0 0,-1 0 0,1 1 1,0-1-1,0 0 0,0 0 0,0 0 0,1 1 0,-1-1 0,2 4 0,-1-4-249,1 0 0,-1 0-1,1 0 1,-1 0 0,1 0 0,0-1 0,0 1 0,0-1-1,0 1 1,0-1 0,0 0 0,1 0 0,-1 0-1,0 0 1,1 0 0,-1 0 0,0 0 0,1-1-1,-1 0 1,5 1 0,-5-1 368,1 1 0,0-1 0,-1 1 0,1-1 0,-1 1 1,1 0-1,-1 0 0,0 0 0,1 0 0,-1 1 0,0-1 0,0 1 0,1-1 0,-1 1 0,0 0 0,1 2 0,-3-3 159,0-1 0,0 1 1,0 0-1,-1 0 0,1-1 0,0 1 0,-1 0 0,1 0 0,0-1 0,-1 1 0,1 0 0,-1-1 0,1 1 0,-1-1 0,0 1 0,1-1 0,-1 1 0,0-1 0,1 1 0,-1-1 0,0 1 0,1-1 0,-1 0 0,0 1 0,0-1 0,1 0 0,-1 0 0,0 0 0,0 0 0,-1 0 0,-36 11 296,30-9-53,-14 4-439,-23 7-140,15-9-3694,17-4-2810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08.3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0 18161,'9'94'7717,"-12"-1"-4003,-23 90-1359,19-139-1578,5-40-759,2-3-21,-1 0-1,1 0 1,-1 0-1,1 0 1,-1 0-1,1 0 1,0 0-1,0 1 1,0-1-1,-1 0 1,1 0-1,0 0 1,0 0-1,1 0 1,-1 0-1,0 0 1,0 0 0,0 0-1,1 1 1,-1-1-1,1 1 1,1-2-141,-1-1 1,0 0-1,0 1 1,0-1-1,0 0 1,0 0-1,0 1 0,0-1 1,0 0-1,0 0 1,0 0-1,0 0 1,-1 0-1,1-1 1,0 1-1,0-2 1,3-6-1664,0-1 1,-1 1-1,0-1 1,2-13-1,2-14-6061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08.8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95 12268,'0'0'6566,"1"9"-3555,3 26-278,-4-34-2593,1 0-1,-1-1 1,0 1 0,1 0-1,-1 0 1,1 0 0,-1 0 0,1 0-1,-1-1 1,1 1 0,0 0-1,-1 0 1,1-1 0,0 1 0,0-1-1,-1 1 1,1-1 0,0 1-1,0-1 1,0 1 0,0-1 0,0 1-1,-1-1 1,1 0 0,0 0-1,0 0 1,0 1 0,0-1 0,0 0-1,0 0 1,0 0 0,0 0 0,0-1-1,0 1 1,0 0 0,0 0-1,0 0 1,0-1 0,0 1 0,0-1-1,-1 1 1,3-1 0,32-20 1614,-31 17-1734,0 0 1,0-1-1,0 1 0,-1-1 1,1 0-1,-1 0 0,-1 0 1,1-1-1,-1 1 0,1-1 1,-2 1-1,1-1 0,-1 0 1,1 0-1,-2 1 0,1-1 1,-1 0-1,1 0 0,-2 0 1,0-9-1,1 15-22,0 0 0,0-1 1,0 1-1,0-1 0,0 1 0,0-1 1,-1 1-1,1 0 0,0-1 0,0 1 1,0-1-1,0 1 0,-1 0 0,1-1 1,0 1-1,0 0 0,-1-1 0,1 1 0,0 0 1,-1-1-1,1 1 0,0 0 0,-1 0 1,1-1-1,0 1 0,-1 0 0,1 0 1,-1 0-1,1 0 0,0-1 0,-1 1 1,1 0-1,-1 0 0,1 0 0,-15 9-138,-6 20-101,15-17 233,2 0 1,-1 1-1,2-1 1,0 1-1,0 0 1,1 0-1,0 23 1,2-33 20,0 0-1,0 1 1,0-1 0,0 0 0,0 0 0,1 1 0,0-1 0,0 0 0,0 0 0,0 0 0,0 0 0,0 0 0,1 0 0,-1 0 0,1-1 0,0 1 0,0 0 0,0-1 0,0 1 0,1-1-1,-1 0 1,0 0 0,1 0 0,0 0 0,-1 0 0,1-1 0,0 1 0,0-1 0,0 0 0,0 1 0,0-1 0,0-1 0,1 1 0,-1 0 0,5-1 0,2 1-11,-1-2 1,1 1 0,-1-1 0,1-1-1,-1 0 1,0 0 0,0-1 0,0 0-1,0-1 1,0 0 0,-1 0 0,0 0-1,1-1 1,-2-1 0,1 1 0,7-9-1,-3 3-3,0 0 0,-1-1 0,-1-1 0,0 0 0,-1 0 0,0-1 0,-1 0 0,11-25 0,-17 32 1,-5 9 0,-12 18 0,-17 33 0,25-39 0,0 1 0,1 1 0,1-1 0,0 1 0,1 0 0,1 0 0,1 0 0,-1 20 0,2-35-24,1-1 0,0 1 0,0 0 0,0-1 0,0 1 0,0 0 0,0-1 0,0 1 0,0 0 0,0-1 0,0 1 0,1 0 0,-1-1 0,0 1 0,0-1 1,1 1-1,-1 0 0,0-1 0,1 1 0,-1-1 0,0 1 0,1-1 0,-1 1 0,1-1 0,-1 1 0,1-1 0,-1 1 0,1-1 0,-1 0 0,1 1 0,-1-1 0,1 0 0,0 1 0,-1-1 0,1 0 0,0 0 0,-1 0 0,1 1 0,0-1 0,-1 0 0,1 0 0,0 0 0,-1 0 0,1 0 0,0 0 0,-1 0 1,1-1-1,1 1 0,0-1-227,1 0 1,-1 0-1,0 0 1,0 0-1,0 0 1,0-1-1,0 1 1,0-1-1,0 1 1,0-1-1,0 0 1,2-3-1,2-5-2260,-1 1 0,-1-1 0,1 0-1,3-15 1,6-18-9746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09.2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6919,'0'0'8354,"0"8"-5631,0-1-2495,1-1 0,-1 1 0,1-1 0,0 1 0,1-1 0,0 0 1,0 1-1,0-1 0,6 10 0,-6-13-360,0 0 0,0 0 0,0 0-1,1 0 1,-1-1 0,1 1 0,-1-1 0,1 0 0,0 1 0,0-1-1,0 0 1,0-1 0,0 1 0,0-1 0,1 1 0,-1-1 0,0 0-1,1 0 1,-1 0 0,1-1 0,-1 1 0,8-1 0,-10 0 225,0 0 0,-1-1 0,1 1 0,0 0 0,0 0 0,0 0 0,-1 0 0,1 0 0,0 0 1,0 0-1,-1 0 0,1 1 0,0-1 0,0 0 0,0 0 0,-1 1 0,1-1 0,0 0 0,-1 1 1,1-1-1,0 1 0,-1-1 0,1 1 0,0-1 0,-1 1 0,1-1 0,0 2 0,-9 16 1811,-4 4-1903,8-14 243,1 0 0,1 1 0,-1-1 0,1 1 0,1 0 0,0-1 0,-1 11 0,2-16-222,1 0 0,-1 0-1,0 0 1,1-1-1,-1 1 1,1 0 0,0 0-1,0-1 1,0 1-1,0-1 1,1 1 0,-1-1-1,1 1 1,-1-1-1,1 0 1,0 0 0,0 0-1,0 0 1,0 0-1,0 0 1,0 0 0,1-1-1,-1 1 1,1-1-1,3 2 1,22 6-614,16 7-952,-42-16 1508,0 1 0,0 0 0,0 0 0,-1 0 0,1 0 0,0 1 0,0-1-1,-1 0 1,1 1 0,-1-1 0,1 1 0,-1 0 0,0-1 0,0 1 0,0 0 0,2 3 0,-3-4 231,0 0 0,0 0 0,0 0 0,0 0 0,0 0 0,0 0 0,-1 0 0,1 0 0,0 0 0,-1 0 0,1 0 0,0 0 1,-1 0-1,1 0 0,-1-1 0,1 1 0,-1 0 0,0 0 0,1 0 0,-1-1 0,0 1 0,0 0 0,0-1 0,1 1 0,-1 0 0,0-1 0,0 1 0,0-1 1,0 0-1,0 1 0,0-1 0,-2 1 0,-39 11 2953,34-10-2718,-10 3-198,0-1 0,-1-1 0,-32 2 0,50-6-453,0 1-1,1-1 1,-1 1-1,0-1 0,1 0 1,-1 1-1,0-1 1,1 0-1,-1 0 0,1 1 1,-1-1-1,1 0 1,-1 0-1,1 0 0,0 0 1,-1 0-1,1 0 1,0 0-1,0 0 0,0 1 1,-1-1-1,1 0 1,0 0-1,0 0 0,0 0 1,1 0-1,-1 0 1,0-1-1,3-31-7392,8 1-3788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10.0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66 0 21749,'0'0'4559,"-4"10"-2312,-8 19-1573,1 1 1,1 0-1,2 0 1,1 1-1,-3 42 1,7 241-510,3-312-165,0 0 0,0 0 0,0 0 0,0 0 0,0 0 0,1 0 0,-1 0 0,1 0 0,0 0 0,-1 0 0,1-1 0,2 4 0,-3-5 0,0 0 0,1 1 0,-1-1 0,0 0 0,1 0 0,-1 1 0,0-1 0,1 0 0,-1 0 0,1 0 0,-1 1 0,1-1 0,-1 0 0,0 0 0,1 0 0,-1 0 0,1 0 0,-1 0 0,1 0 0,-1 0 0,1 0 0,-1 0 0,1 0 0,-1 0 0,0 0 0,1-1 0,-1 1 0,1 0 0,-1 0 0,1 0 0,-1-1 0,1 1 0,2-2 0,-1-1 0,1 1 0,0-1 0,-1 0 0,1 0 0,-1 0 0,0 0 0,0 0 0,0 0 0,2-7 0,3-9 0,-1 0 0,-1-1 0,-1 0 0,-1 0 0,0 0 0,-2 0 0,0 0 0,-3-31 0,2 50 0,0 1 0,0-1 0,0 0 0,0 0 0,0 1 0,0-1 0,0 0 0,0 0 0,0 0 0,0 1 0,-1-1 0,1 0 0,0 0 0,-1 1 0,1-1 0,0 0 0,-1 1 0,1-1 0,-1 0 0,1 1 0,-1-1 0,1 1 0,-1-1 0,0 1 0,1-1 0,-1 1 0,1-1 0,-1 1 0,0 0 0,-1-1 0,2 1 0,-1 0 0,0 1 0,1-1 0,-1 1 0,1-1 0,-1 1 0,0-1 0,1 1 0,-1-1 0,1 1 0,-1 0 0,1-1 0,0 1 0,-1 0 0,1-1 0,0 1 0,-1 0 0,1 0 0,0-1 0,0 1 0,0 0 0,-1 0 0,1-1 0,0 1 0,0 0 0,0 0 0,0-1 0,0 1 0,1 1 0,-1 2 0,0 0 0,0 0 0,1-1 0,-1 1 0,1 0 0,0 0 0,0-1 0,1 1 0,-1-1 0,1 1 0,-1-1 0,1 0 0,0 1 0,0-1 0,1 0 0,-1 0 0,5 4 0,-2-3 0,1 0 0,-1 0 0,1-1 0,0 0 0,0 0 0,0 0 0,0 0 0,0-1 0,10 2 0,-1-1 0,0-1 0,0 0 0,0-1 0,0-1 0,0 0 0,0-1 0,0-1 0,23-5 0,-17 0 0,0-1 0,32-17 0,-2 0 0,-51 25 0,1-1 0,-1 1 0,0 0 0,1 0 0,-1-1 0,1 1 0,-1 0 0,1 0 0,-1 0 0,0 0 0,1 0 0,-1-1 0,1 1 0,-1 0 0,1 0 0,-1 0 0,1 0 0,-1 0 0,0 0 0,1 1 0,-1-1 0,1 0 0,-1 0 0,1 0 0,-1 0 0,0 0 0,1 1 0,-1-1 0,1 0 0,-1 0 0,0 1 0,1-1 0,-1 0 0,0 1 0,1-1 0,-1 0 0,0 1 0,0-1 0,1 0 0,-1 1 0,0-1 0,0 1 0,1-1 0,-1 0 0,0 1 0,0-1 0,0 1 0,0-1 0,0 1 0,0-1 0,0 1 0,0 0 0,-3 35 0,2-33 0,0-1 0,1 1 0,-1 0 0,1 0 0,0 0 0,0 0 0,0-1 0,0 1 0,0 0 0,0 0 0,1 0 0,-1 0 0,2 3 0,5-4 0,0 0 0,0-1 0,1 0 0,-1 0 0,0 0 0,0-1 0,1 0 0,-1 0 0,0-1 0,9-1 0,-10 1 0,12-2 0,0-1 0,0-1 0,0 0 0,-1-2 0,24-11 0,49-17 0,-89 35 0,-1 1 0,0-1 0,1 0 0,-1 1 0,0-1 0,1 0 0,-1 1 0,0-1 0,1 1 0,-1-1 0,0 1 0,1-1 0,-1 0 0,0 1 0,0-1 0,0 1 0,0-1 0,0 1 0,1-1 0,-1 1 0,0-1 0,0 1 0,0-1 0,0 1 0,0 0 0,-1-1 0,1 1 0,0-1 0,0 1 0,0 0 0,-2 16 0,0 0 0,0 0 0,2 0 0,-1 0 0,2 0 0,5 33 0,4-9 0,17 50 0,-20-71 0,-1 1 0,0-1 0,-2 1 0,-1 1 0,0-1 0,-2 29 0,-1-47 0,-1 0 0,0 1 0,0-1 0,0 0 0,0 0 0,-1 0 0,1 0 0,-1 0 0,0 0 0,0 0 0,0 0 0,0 0 0,-1-1 0,1 0 0,-1 1 0,1-1 0,-1 0 0,0 0 0,0 0 0,0 0 0,0-1 0,0 1 0,-7 1 0,9-2 0,-1 0 0,0-1 0,0 1 0,1-1 0,-1 1 0,0-1 0,0 0 0,0 1 0,0-1 0,0 0 0,0 0 0,0-1 0,1 1 0,-1 0 0,0-1 0,0 1 0,0-1 0,0 1 0,1-1 0,-1 0 0,0 0 0,0 0 0,1 0 0,-1 0 0,1 0 0,-1 0 0,1 0 0,0-1 0,-1 1 0,1-1 0,0 1 0,0-1 0,0 1 0,0-1 0,0 0 0,0 1 0,0-1 0,1 0 0,-1 0 0,1 0 0,-1 0 0,1 1 0,-1-4 0,0-7-154,-1 1-1,1-1 1,1 0-1,0 1 1,1-1 0,0 0-1,1 1 1,0-1-1,0 1 1,2 0 0,-1-1-1,10-17 1,-8 20-93,1 0 0,0 1 0,0-1 0,1 1 0,0 0 0,1 1 0,0 0 0,0 0 0,0 1 0,1 0 0,0 0 0,0 1 0,1 0 0,14-5 0,23-7-3810,3 1-2574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12.0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4 107 17553,'-1'-2'226,"0"0"-1,1 0 1,-1 0 0,1 0 0,0 0 0,-1 0 0,1 0 0,0 0 0,0 0 0,0 0 0,0 0 0,1 0 0,-1 0-1,1 0 1,-1 0 0,1 0 0,0 0 0,-1 0 0,1 0 0,0 1 0,0-1 0,0 0 0,1 0 0,-1 1-1,0-1 1,1 1 0,-1-1 0,1 1 0,-1 0 0,1-1 0,0 1 0,-1 0 0,4-1 0,5-5-26,1 2-1,-1-1 1,1 1 0,14-4 0,-16 6-173,-1 0 1,1 1 0,0 0-1,0 0 1,0 1-1,0 0 1,9 1-1,-16 0-31,0 0-1,0 1 0,1-1 0,-1 0 1,0 1-1,0-1 0,0 1 0,0 0 1,0 0-1,0 0 0,0 0 0,0 0 0,0 0 1,-1 1-1,1-1 0,0 0 0,-1 1 1,1-1-1,-1 1 0,1 0 0,-1 0 1,0-1-1,0 1 0,0 0 0,0 0 1,0 0-1,0 0 0,0 0 0,-1 0 1,1 0-1,-1 1 0,1-1 0,-1 3 1,1 18 292,-1 1 0,-1-1 1,-8 45-1,4-37 1017,0 43 0,4-72-1282,1-1 1,0 1-1,0-1 1,0 0-1,0 1 0,1-1 1,-1 1-1,0-1 0,1 1 1,-1-1-1,1 0 1,-1 1-1,1-1 0,0 0 1,-1 1-1,1-1 0,0 0 1,0 0-1,0 0 0,0 0 1,0 0-1,0 0 1,0 0-1,0 0 0,1 0 1,0 0-1,1 0 47,0 0 0,0 0 0,0-1 0,0 1 0,-1-1 0,1 0 0,0 0 0,0 0-1,0-1 1,0 1 0,0 0 0,4-2 0,4-2 126,0 1-1,-1-2 0,1 1 0,-1-1 1,19-13-1,-20 12-195,0-1 0,-1-1 0,0 1 0,0-1 0,0-1 0,-1 1 0,0-1 0,-1-1 0,0 1 0,0-1 0,-1 0 0,0 0 0,-1 0 0,0-1 0,-1 0 0,0 0 0,-1 0 0,0 0 0,-1 0 0,1-13 0,-2 22 0,0 1 0,0-1 0,0 0 0,-1 1 0,1-1 0,0 1 0,-1-1 0,1 0 0,-1 1 0,1-1 0,-1 1 0,0 0 0,0-1 0,0 1 0,0-1 0,1 1 0,-2 0 0,1 0 0,0 0 0,0 0 0,0 0 0,-1 0 0,1 0 0,0 0 0,-1 0 0,1 0 0,-1 1 0,1-1 0,-1 0 0,1 1 0,-1 0 0,1-1 0,-1 1 0,1 0 0,-1 0 0,0 0 0,1 0 0,-1 0 0,0 0 0,1 0 0,-1 0 0,1 1 0,-3 0 0,4-1-4,-1 0-1,1 1 1,-1-1 0,1 0-1,-1 1 1,1-1 0,0 1-1,-1-1 1,1 1 0,-1-1-1,1 1 1,0-1 0,-1 1-1,1-1 1,0 1 0,0-1 0,0 1-1,-1-1 1,1 1 0,0 0-1,0-1 1,0 1 0,0-1-1,0 1 1,0 0 0,0-1-1,0 1 1,0-1 0,0 1-1,0 0 1,1-1 0,-1 1-1,0-1 1,0 1 0,1-1-1,-1 1 1,0-1 0,0 1-1,1-1 1,-1 1 0,1-1-1,-1 1 1,0-1 0,1 1 0,0-1-1,20 22-922,-7-16-92,-1-1 0,1 0 0,0 0 1,1-2-1,-1 0 0,1 0 0,-1-1 1,1-1-1,0-1 0,0 0 0,25-3 1,-36 2 907,0 0 0,1 0 0,-1 0 0,0 0 0,0-1 0,0 0 0,8-4 0,4-9 1391,-10-4 3848,-17 35-1535,2-2-3054,7-11-325,1 0 1,0 0 0,0 0 0,0 0-1,0 0 1,0 1 0,1-1 0,-1 6 0,1-8-172,0 0 1,0 0 0,0 0-1,0 0 1,1 0 0,-1-1 0,0 1-1,1 0 1,-1 0 0,1-1-1,-1 1 1,0 0 0,1 0-1,0-1 1,-1 1 0,1 0 0,-1-1-1,1 1 1,0-1 0,-1 1-1,1-1 1,0 1 0,0-1-1,0 1 1,-1-1 0,1 0 0,0 0-1,0 1 1,0-1 0,0 0-1,-1 0 1,1 0 0,0 0-1,0 0 1,0 0 0,1 0 0,13-1-27,0 0 0,0-1 1,0-1-1,0 0 1,0-1-1,-1-1 1,26-12-1,-25 11-15,0 0-1,0 0 0,1 2 1,-1 0-1,1 0 1,31-2-1,-47 6-1,1 0 0,-1 1 0,1-1 0,0 0 0,-1 0 0,1 0 0,0 1 0,-1-1 0,1 0 0,-1 0 0,1 1 0,-1-1 0,1 0 0,-1 1 0,1-1 0,-1 1 0,1-1 0,-1 1 0,1-1 0,-1 1 0,0-1 0,1 1 0,-1-1 0,0 1 0,0 0 0,1-1 0,-1 1 0,0-1 0,0 1 0,0 1 0,3 28 0,-3-27 0,0 0 0,0 0 0,0 0 0,0 0 0,1 0 0,-1 0 0,1 0 0,0 0 0,0 0 0,0 0 0,0 0 0,2 3 0,3-3-279,-1 0 0,1-1 1,0 0-1,0 0 0,0 0 0,0-1 1,0 0-1,1 0 0,-1 0 0,0-1 1,0 0-1,1 0 0,7-2 0,4 1-2085,-1 1-7288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12.4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1 13613,'0'0'12364,"13"57"-10955,-21-15-224,0 6-576,2 1-481,2-2-64,4-9-32,0-3-449,0-11-1248,0-8-1410,0-10-1217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12.7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0 104 15631,'0'0'4505,"9"-11"-2022,-6 8-2313,2-3 47,0 0-1,0 1 1,1-1-1,0 1 0,0 0 1,0 1-1,0-1 1,1 1-1,0 1 1,0-1-1,0 1 0,12-4 1,12-1 101,0 2-1,0 1 1,1 1-1,-1 1 1,1 2 0,0 1-1,55 8 1,-81-7-278,0 1-1,-1-1 1,1 1 0,0 0-1,0 0 1,-1 0-1,1 1 1,-1 0 0,0 0-1,0 1 1,0-1 0,0 1-1,-1 0 1,1 0 0,-1 1-1,0-1 1,0 1-1,-1 0 1,1 0 0,-1 0-1,0 0 1,-1 1 0,1 0-1,-1-1 1,0 1 0,0 0-1,-1 0 1,0 0-1,1 11 1,-1-5 96,-2 1 0,1 0 0,-2 0-1,0-1 1,0 1 0,-1-1 0,-1 1 0,0-1 0,0 0 0,-1-1-1,-1 1 1,0-1 0,-10 14 0,3-7 51,-2 0 0,0 0 0,0-2 0,-2 0 0,-24 19 0,32-28-159,1-2-1,-1 1 0,0-1 1,0 0-1,-1-1 0,1 0 0,-1 0 1,0-1-1,0 0 0,0-1 1,0 0-1,0-1 0,-1 0 1,-11-1-1,18-1-195,-1 0 0,1 0 0,0 0 0,0-1 0,0 1 0,0-1 0,0 0 0,0-1 0,0 1-1,1 0 1,-1-1 0,1 0 0,0 0 0,0 0 0,0 0 0,0-1 0,0 1 0,1-1 0,-1 0 0,1 0 0,0 1 0,0-1 0,1-1 0,-1 1 0,-1-7 0,-1-2-862,1-1 1,0 1 0,1-1 0,0 0 0,1 0 0,2-26-1,6 16-5611,12 7-2017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13.3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0 214 16015,'9'0'3951,"-2"1"-3252,0 0 0,0-1 1,1 0-1,-1 0 0,0-1 1,0 0-1,1 0 0,-1-1 1,0 0-1,0 0 0,-1-1 0,1 1 1,0-1-1,-1-1 0,9-5 1,-4 1-514,-1 0 1,-1-1-1,1 0 0,-1 0 1,8-12-1,-15 18-160,1-1 0,-1 0 0,1 1 0,-1-1 0,0 0 0,-1 0 0,1 0 0,-1 0 0,1-1 0,-1 1 0,0 0 0,-1-1 0,1 1 0,-1 0 0,0-1 0,0 1 0,0-1 0,-2-8 0,1 11-26,0 0 0,-1 0 0,1 0 0,0 0 0,-1 0 0,1 0 0,-1 0 0,0 0 0,0 0 0,0 1 0,0-1 0,0 1 0,0-1 0,0 1 0,0 0 0,0 0 0,-1 0 0,1 0 0,0 0 0,-1 1 0,1-1 0,-1 1 0,1-1 0,0 1 0,-1 0 0,-3 0 0,0 0 0,1 0 0,-1 0 0,1 1 0,-1-1 0,1 1 0,0 0 0,-1 1 0,1-1 0,0 1 0,0 0 0,-7 4 0,5 0 0,1-1 0,0 1 0,0 0 0,0 0 0,1 0 0,0 1 0,0 0 0,1 0 0,0 0 0,-5 13 0,6-15 0,1 1 0,0-1 0,1 1 0,-1-1 0,1 1 0,0 0 0,1-1 0,-1 1 0,1 0 0,0 0 0,0-1 0,1 1 0,0 0 0,0-1 0,0 1 0,3 7 0,-1-10 0,-1 0 0,0 0 0,1 0 0,-1 0 0,1-1 0,0 1 0,0-1 0,0 0 0,0 0 0,0 0 0,1 0 0,-1-1 0,1 1 0,-1-1 0,1 0 0,-1 0 0,1 0 0,0 0 0,-1-1 0,1 1 0,0-1 0,0 0 0,-1 0 0,1-1 0,5 0 0,1 0 0,1 0 0,-1-1 0,1 0 0,-1-1 0,0 0 0,0 0 0,0-1 0,9-5 0,-4 0 0,-2-1 0,1 0 0,-1 0 0,-1-2 0,0 1 0,-1-1 0,0-1 0,-1 0 0,0-1 0,9-17 0,-24 70 0,2-27 0,0 0 0,0 0 0,2 1 0,-1-1 0,1 1 0,2 12 0,-1-22 0,0 0 0,0 0 0,1 0 0,-1-1 0,1 1 0,0 0 0,0-1 0,0 1 0,0-1 0,1 1 0,-1-1 0,0 1 0,1-1 0,0 0 0,0 0 0,-1 0 0,1 0 0,1 0 0,-1 0 0,0 0 0,0-1 0,1 1 0,-1-1 0,0 0 0,1 1 0,0-1 0,-1 0 0,1-1 0,0 1 0,-1 0 0,1-1 0,4 1 0,2-1 0,0 0 0,0 0 0,-1-1 0,1-1 0,0 1 0,-1-1 0,1-1 0,-1 0 0,0 0 0,0 0 0,0-1 0,0 0 0,-1-1 0,1 1 0,-1-2 0,0 1 0,10-12 0,-3 4 0,-1-1 0,-1-1 0,0 0 0,-1-1 0,0-1 0,-2 1 0,9-21 0,-25 57 0,0 1 0,1 0 0,1 0 0,1 1 0,-2 31 0,6-51-110,0 0 0,0 0 0,0 0 0,0-1 0,0 1 0,0 0 0,1 0 0,-1 0 0,0-1 0,1 1 0,0 0 0,-1 0 0,1-1 0,0 1 0,0 0 0,0-1 0,0 1 0,0-1 0,0 1 0,0-1 0,1 0 0,-1 1 0,0-1 0,1 0 0,-1 0 0,1 0 0,-1 0 0,1 0 0,0 0 0,-1-1 0,1 1 0,0 0 0,0-1 0,-1 1 0,1-1 0,0 0 0,0 0 0,0 1 0,0-1 0,-1-1 0,1 1 0,0 0 0,0 0 0,0-1 0,-1 1 0,3-1 0,4-1-921,0 0 0,0-1-1,0 0 1,-1 0 0,1-1 0,-1 0 0,0 0 0,0-1 0,9-8 0,19-21-11450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13.7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0 9993,'0'0'9423,"-1"9"-5692,-23 100 1379,14-68-4155,1 0 0,-5 57 1,16 44-773,0-104-4363,-2-35 2678,-2-20 1256,-1-1-1,-1 1 1,-1 0-1,0 0 1,-1 0 0,-1 1-1,-10-18 1,-13-34 2345,31 67-2018,-1 1 0,0 0-1,0-1 1,0 1 0,0 0-1,1-1 1,-1 1 0,0 0-1,1-1 1,-1 1-1,0 0 1,0-1 0,1 1-1,-1 0 1,0 0 0,1-1-1,-1 1 1,1 0 0,-1 0-1,0 0 1,1 0-1,-1 0 1,1-1 0,-1 1-1,0 0 1,1 0 0,-1 0-1,1 0 1,-1 0 0,1 0-1,-1 0 1,0 0 0,1 0-1,0 1 1,23-1-355,-19 0 496,89 4-454,-24 0-2406,0-6-5863,-36-2 317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14.0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0 13421,'0'0'6513,"-9"1"-4437,1 0-1684,0 0 0,-1 1 0,1 0 1,0 0-1,1 1 0,-1 0 0,-10 6 0,15-8-244,0 1 0,-1 0 1,1 0-1,0 0 0,0 0 0,1 1 0,-1-1 0,0 1 1,1-1-1,0 1 0,-1 0 0,1 0 0,0 0 0,0 0 1,1 1-1,-1-1 0,1 0 0,0 1 0,-1-1 0,1 1 1,1-1-1,-2 8 0,3-10-151,-1 0 0,0 0 0,1 1 0,-1-1 0,1 0 0,-1 0 0,1 0 0,0 0 0,-1 0 0,1 0 1,0 0-1,0 0 0,0 0 0,0 0 0,0 0 0,0-1 0,0 1 0,0 0 0,0 0 0,0-1 0,0 1 0,0-1 0,0 1 0,1-1 0,-1 0 0,0 1 0,0-1 0,0 0 0,3 0 0,46 4-1290,-38-4 636,10 2-359,-5-3 736,0 2-1,0 0 1,0 1-1,-1 1 1,1 1 0,0 0-1,-1 1 1,21 9-1,-36-14 444,0 1-1,0-1 1,0 1-1,0-1 0,0 1 1,0 0-1,0-1 0,0 1 1,0 0-1,0 0 0,0-1 1,0 1-1,-1 0 1,1 0-1,0 0 0,-1 0 1,1 0-1,0 0 0,-1 0 1,0 0-1,1 1 1,-1-1-1,1 0 0,-1 0 1,0 0-1,0 0 0,0 1 1,0-1-1,0 1 0,-1 1 42,0-1 0,0 0 0,0 0 0,0 0 1,-1 0-1,1-1 0,0 1 0,-1 0 0,0-1 0,1 1 0,-1-1 0,0 1 0,-4 1 0,-7 6 239,-2-2 1,1 0 0,-18 5 0,18-6-577,-53 15 680,63-21-968,0 1-1,0-1 1,0 1-1,0-1 1,0 0-1,0-1 1,0 1-1,-7-2 1,10 1 77,1 1 1,-1-1 0,1 1 0,-1-1 0,1 1-1,-1-1 1,1 0 0,-1 1 0,1-1 0,0 0-1,-1 1 1,1-1 0,0 0 0,0 0 0,-1 1-1,1-1 1,0 0 0,0 0 0,0 1 0,0-1-1,0 0 1,0 0 0,0 1 0,0-1 0,0 0-1,1 0 1,-1 1 0,0-1 0,1-1-1,-1 2 17,6-21-9693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14.4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99 330 19987,'0'0'8878,"-11"3"-8558,3 0-291,0 0 0,0 0 0,1 1 0,-1 0 0,-12 10 0,17-12 12,1-1 0,0 1 0,0 0-1,0 0 1,0 0 0,0 1 0,0-1 0,1 0-1,-1 1 1,1-1 0,0 1 0,-1-1 0,1 1-1,0 0 1,1-1 0,-1 1 0,0 0 0,1 0-1,-1 0 1,1-1 0,0 1 0,0 0 0,0 0-1,0 0 1,1 0 0,0 4 0,0-6-33,0 1 0,1 0 0,-1 0 1,0 0-1,0-1 0,1 1 0,-1 0 0,1-1 1,-1 0-1,1 1 0,0-1 0,0 0 0,-1 0 1,1 0-1,0 0 0,0 0 0,0 0 0,0 0 1,0-1-1,0 1 0,0-1 0,1 0 0,-1 1 1,3-1-1,55 1-224,-58-1 200,11-2-51,0-1 0,0 1 0,-1-2 0,1 0 0,-1 0 0,0-2 0,0 1 0,0-1 0,-1-1 0,0 0 1,0-1-1,0 0 0,-1 0 0,10-12 0,-3 2 93,0 0 1,-1-1 0,-2-1 0,0-1 0,-1 0 0,17-37-1,-24 43 16,-1 1-1,0-1 0,-2 0 0,5-30 0,-8 39-30,0 0 0,0 0-1,0 0 1,0 0-1,-1 1 1,0-1 0,-3-8-1,3 12-9,1 0-1,-1 0 1,0 0-1,0 0 0,0 0 1,-1 0-1,1 1 1,0-1-1,-1 0 0,1 1 1,-1-1-1,1 1 1,-1-1-1,0 1 0,0 0 1,0 0-1,1 0 1,-1 0-1,-4-2 0,-2 2 11,1 0 0,-1 0 1,1 1-1,-1-1 0,1 2 0,-1-1 0,1 1 0,-1 0 0,1 0 0,-1 1 0,1 0 0,0 1 0,0 0 1,0 0-1,0 0 0,1 1 0,-1 0 0,1 0 0,0 0 0,-10 10 0,8-8 96,1 1-1,0 0 1,0 0-1,0 1 1,1 0-1,0 0 1,1 0 0,0 1-1,0 0 1,1 0-1,0 0 1,0 1-1,1-1 1,0 1 0,-2 14-1,5-21-107,1 0 1,-1 0-1,0 0 0,1-1 0,-1 1 0,1 0 1,0 0-1,0 0 0,0 0 0,0-1 1,0 1-1,1-1 0,-1 1 0,1-1 0,0 1 1,0-1-1,0 0 0,0 0 0,0 0 1,0 0-1,0 0 0,1 0 0,-1-1 1,1 1-1,-1-1 0,1 1 0,0-1 0,-1 0 1,1 0-1,0 0 0,0-1 0,3 1 1,13 3-420,1 0 1,0-2 0,35 0 0,-28-1-212,-18-1 573,0 1-1,1 0 1,-1 0-1,0 1 0,0 0 1,0 1-1,0 0 1,10 5-1,-17-7 153,1 1-1,-1 0 1,1 0-1,-1-1 0,0 2 1,0-1-1,0 0 1,0 0-1,0 1 1,-1-1-1,1 1 1,-1-1-1,0 1 1,1 0-1,-1 0 1,0-1-1,-1 1 1,1 0-1,0 0 0,-1 0 1,0 0-1,1 0 1,-1 0-1,0 0 1,-1 0-1,1 0 1,0 0-1,-2 5 1,-13 33 437,3-11-1757,9-9-3813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14.7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0 20339,'0'0'6983,"-6"86"-5734,-9-38-160,-1 2-96,4 0-256,-1 0-481,9-5-192,4-5-224,0-7-1282,9-7-864,9-11-1922,6-11-2050,0-4-9320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15.1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1 17168,'0'0'13997,"-10"2"-12940,4 0-980,0-1-1,0 1 0,0 1 0,0-1 0,-10 7 0,14-8-73,0 0 1,0 1-1,0-1 0,1 1 1,-1 0-1,0-1 1,1 1-1,-1 0 0,1 0 1,0 0-1,-1 0 1,1 0-1,0 0 0,0 0 1,1 0-1,-1 1 0,0-1 1,1 0-1,-1 0 1,1 1-1,0-1 0,0 0 1,0 1-1,0-1 1,0 3-1,1-4-4,-1 0 1,0 0-1,1-1 0,-1 1 1,1 0-1,-1 0 0,1-1 1,0 1-1,-1 0 1,1-1-1,0 1 0,-1 0 1,1-1-1,0 1 0,0-1 1,0 1-1,-1-1 0,1 0 1,0 1-1,0-1 0,0 0 1,0 1-1,0-1 0,0 0 1,0 0-1,0 0 1,-1 0-1,3 0 0,34 0-142,-28-1 43,19-1-921,0-2 0,51-14 0,-46 10 375,49-6-1,-75 13 455,1 0 467,0 0 0,0 0 0,0 1 0,0 0 0,0 1 0,16 2 0,-22-2-180,0 0 1,0 0 0,-1 0-1,1 0 1,0 1 0,0-1-1,-1 0 1,1 1-1,0 0 1,-1-1 0,0 1-1,1 0 1,-1-1 0,0 1-1,0 0 1,0 0 0,0 0-1,0 0 1,0 0 0,-1 0-1,1 0 1,-1 0-1,1 1 1,-1-1 0,0 0-1,0 0 1,0 0 0,0 1-1,0 2 1,0-3-94,0-1 0,0 1-1,0 0 1,1-1 0,-1 1 0,1 0-1,0-1 1,-1 1 0,1 0 0,0-1 0,0 1-1,0-1 1,0 0 0,0 1 0,0-1-1,0 0 1,0 1 0,1-1 0,-1 0 0,1 0-1,-1 0 1,0 0 0,1 0 0,0-1 0,-1 1-1,1 0 1,-1-1 0,1 1 0,0-1-1,0 1 1,-1-1 0,1 0 0,0 0 0,-1 0-1,4 0 1,10 0-154,-1 0 0,1-1-1,19-4 1,-20 3-307,38-6-2929,13-2-6281,-26 6 652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1T07:46:15.4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130 312 9417,'0'0'4142,"8"-8"-260,22-28-295,-30 35-3362,1 0 1,0 1-1,-1-1 0,1 0 1,-1 1-1,1-1 1,-1 0-1,1 0 0,-1 1 1,0-1-1,1 0 0,-1 0 1,0 0-1,0 1 1,1-1-1,-1 0 0,0 0 1,0 0-1,0 0 0,0 0 1,0 0-1,0 1 0,0-1 1,-1 0-1,1 0 1,-1-1-1,0 1-96,1 0-1,-1 0 1,0 1-1,0-1 1,0 1-1,0-1 1,0 1 0,-1-1-1,1 1 1,0 0-1,0-1 1,0 1-1,0 0 1,0 0 0,0 0-1,0 0 1,-2 0-1,-45 8 1258,38-5-1146,1 1 1,0 1-1,0 0 0,-17 12 0,22-14-190,1-1 1,0 1-1,-1 0 0,1 0 0,0 0 0,1 0 1,-1 0-1,1 1 0,-1-1 0,1 1 0,0 0 0,0 0 1,1 0-1,-3 8 0,4-11-50,0-1 0,0 1 0,-1 0 0,2 0 0,-1 0 0,0 0 0,0 0 0,0 0 0,0-1 0,0 1 0,1 0 0,-1 0 0,0 0 0,1 0 0,-1-1 0,1 1 0,-1 0 0,1 0 0,-1-1 0,1 1 0,-1 0 0,1-1 0,0 1 0,-1-1 0,1 1 0,0-1 0,0 1 0,30 7 0,33-11 0,-50-1-32,-1 0 1,1-1-1,-1 0 1,0-1-1,0-1 1,-1 0-1,0 0 1,0-2-1,0 1 1,19-21-1,-8 6-55,-1-1 1,-1-2-1,29-45 0,-46 64 94,30-51 330,-31 53-308,-1 0 1,0 1-1,-1-1 0,1 0 1,-1 0-1,0 0 1,0 0-1,0 0 0,-1 0 1,0-6-1,0 10-28,-1 1 0,1 0 0,-1-1 0,1 1-1,-1 0 1,1 0 0,-1-1 0,1 1 0,-1 0-1,1 0 1,-1 0 0,1 0 0,-1 0 0,1 0-1,-1 0 1,0 0 0,1 0 0,-1 0 0,1 0-1,-1 0 1,1 0 0,-1 0 0,1 1 0,-1-1 0,1 0-1,-1 0 1,1 1 0,-1-1 0,1 0 0,-1 0-1,1 1 1,-1 0 0,-5 4-1,0 1 0,1 0 0,0 0 0,0 0 0,0 1 0,1-1 0,-1 1 0,2 0 0,-1 0 0,1 1 0,0-1 0,1 1 0,-3 12 0,0 4 0,1 0 0,1 1 0,0 27 0,4 33-4388,6-52-3203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0524BEED-E0BF-4555-8E2F-C31A69315841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75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9" tIns="48180" rIns="96359" bIns="4818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6594" y="4811574"/>
            <a:ext cx="5492750" cy="3936742"/>
          </a:xfrm>
          <a:prstGeom prst="rect">
            <a:avLst/>
          </a:prstGeom>
        </p:spPr>
        <p:txBody>
          <a:bodyPr vert="horz" lIns="96359" tIns="48180" rIns="96359" bIns="4818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9109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B85F1F99-80BC-4C62-BD17-0AD959982C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8330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806970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3317328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827687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4338045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654DD85-E7C0-41FF-966F-0F0387813021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614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544513" y="895350"/>
            <a:ext cx="7974013" cy="448627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74" y="5679253"/>
            <a:ext cx="5054505" cy="5379134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085" tIns="51041" rIns="102085" bIns="51041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0730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33334B05-98D5-4FA7-B331-874ED2CB13B9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BA0E7716-4F65-4B76-8FC5-7B1BD20C5EAD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33809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731750C-C2D9-4EA0-92BE-F14DF5E7411F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2544C13F-9959-4DF1-9B30-B723B52168F1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B0D5615-F20B-4D76-B320-60E40A97873D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45B7816-A449-4EA6-BADC-09902857C389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6BCA0C5D-FFD6-43C2-8CEA-75241ABDFBD8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BB0B2E0-68E2-4CAC-B6D2-A9DB2FAAD935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BB0B2E0-68E2-4CAC-B6D2-A9DB2FAAD935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154249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ABB44D-F0C8-FD48-5A47-CDA29B4E5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6">
            <a:extLst>
              <a:ext uri="{FF2B5EF4-FFF2-40B4-BE49-F238E27FC236}">
                <a16:creationId xmlns:a16="http://schemas.microsoft.com/office/drawing/2014/main" id="{6134EA6A-6A4C-9255-F546-359F27E01B2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BB0B2E0-68E2-4CAC-B6D2-A9DB2FAAD935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4A8CE755-E362-210E-0AD1-3E64072EF9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19875" cy="3724275"/>
          </a:xfrm>
          <a:ln/>
        </p:spPr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1FE8F5F2-8EF6-D83A-0EA4-179773F914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22973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D9F3A82-C5AB-41AB-9423-7C684689752A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06499" name="Rectangle 28"/>
          <p:cNvSpPr txBox="1">
            <a:spLocks noGrp="1" noChangeArrowheads="1"/>
          </p:cNvSpPr>
          <p:nvPr/>
        </p:nvSpPr>
        <p:spPr bwMode="auto">
          <a:xfrm>
            <a:off x="3852863" y="9428163"/>
            <a:ext cx="29114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10" tIns="46806" rIns="90010" bIns="46806" anchor="b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A625A102-B141-410D-AB89-69B896BECDE4}" type="slidenum">
              <a:rPr lang="de-DE" altLang="de-DE">
                <a:latin typeface="Sparkasse Rg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0650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19875" cy="372427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650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22819BAE-667F-461C-AEFD-034F7310BD53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09571" name="Rectangle 28"/>
          <p:cNvSpPr txBox="1">
            <a:spLocks noGrp="1" noChangeArrowheads="1"/>
          </p:cNvSpPr>
          <p:nvPr/>
        </p:nvSpPr>
        <p:spPr bwMode="auto">
          <a:xfrm>
            <a:off x="3852863" y="9428163"/>
            <a:ext cx="29114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10" tIns="46806" rIns="90010" bIns="46806" anchor="b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BEC0DA41-BECA-4F6A-B6CA-402E76C1446D}" type="slidenum">
              <a:rPr lang="de-DE" altLang="de-DE">
                <a:latin typeface="Sparkasse Rg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0957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19875" cy="372427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957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0DB0C72D-7BFE-4E47-B13E-CEFD29536966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19875" cy="3724275"/>
          </a:xfrm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1ABF143-93FE-446C-8F3B-26520A7874C1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19875" cy="3724275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9E9EA269-331E-4CA1-A6F3-5274331E43B0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19875" cy="3724275"/>
          </a:xfrm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C79B0EB5-7EA8-4872-8CBA-591F15ACAB0D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19875" cy="3724275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51" tIns="45724" rIns="91451" bIns="45724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B38B193B-0651-488D-954C-EF0082D05DC4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19875" cy="3724275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51" tIns="45724" rIns="91451" bIns="45724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615CB2-164D-45E6-81B7-F9CF999FDF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FC8AC0E-B42C-4009-94F5-37F408DD09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FCB69C-750A-416A-B650-4459DCD8B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D7216FC-CDDA-4FC7-856F-6D1BF7657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07EAD6-C532-4CB3-BDD4-5B25A832A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9112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A77072-9838-42DE-9738-1E38E8CA4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FA340A-F7F9-4297-A59B-8597B8C5D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EF45680-A9F5-47DC-9FEE-218898FF4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EA3E5B-4D65-4F5C-AA51-BE4342003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9447C8-8C37-4773-8BD4-CF43165FA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4961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5835BA-3C4B-49D3-8BA5-2B5FB9691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578CB4-1C3A-4F80-A91B-B36E5963B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7463A4-F863-4846-804B-5B4B35AF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C99560-DED2-44F0-A62A-C280BA670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446564-D7E0-4FC7-84EB-EDC4C0D59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0763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12DBB5-E341-4F05-9A36-02A7A279A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AFA02BB-95C1-46BD-A783-3D7A0FEF9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88EF066-687C-42E1-9080-B54BFAE44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6A4718D-56E8-457D-87D1-B9F47998A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78FD24A-9CF2-4CD7-8B3E-2F775593A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A16550E-EAAF-4911-A231-2907F17E1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998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3FD2C-65F5-4272-BDFB-8F7379263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2D78C2D-0DE4-4D23-82CD-7330DE94D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3BADA4-F8AA-4D37-BC58-CE0545591D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A8DC1A4-70D5-4838-A2A2-52A9F27F2D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731E668-ED59-4B2B-B32E-FD24F45771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FF5175B-967C-43EC-A81E-DB8AE2DD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C18A539-8D53-4E47-BEB3-A02BA46AA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E9B1300-DECA-4AAA-AEC4-6D613B117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3947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B9E8FD-3A8F-45F0-918D-433651BC4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1E34814-E549-4F5D-BBDA-26EA8D1EA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5817922-9D56-4558-BA69-BDAD2C1C0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5B991F-7519-4BA1-983B-70277BC27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0720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0E3B0A2-06E1-43B4-B3A5-C1BEE069D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55C4017-C068-43F7-8C83-D20824A74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92927ED-0109-42D7-A20B-363532393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0170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810113-C27D-4DFD-AB0F-A090B7517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6794ED-E4E3-4CAB-9803-58C798D7C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75357A-B974-4F7C-BD2F-AD88D5954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D0F3F03-70D5-4E57-822E-36E24CA5E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F198CB-399D-4196-AD5E-C3E822C24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C7466C0-BC3C-4E32-9B9C-817462FE4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0838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0B12A0-FA96-4F2D-BBD1-D18DB12FE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862DB75-3F7B-4F33-A6A3-DF686245E0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04915E9-990C-46A4-BAB7-FC6217343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D1CB4F7-2473-473C-9668-000BC70C5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87A5594-DD81-4A7F-8819-122D3F36A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9ED47D4-6DE6-44B6-9583-46117EB1B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7107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F5622B-77DC-4621-9F34-AAB053DB0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2D3FE9F-066E-48C2-A6E9-6A535EE52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8923FA-6CAC-4572-A797-292068B6B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46BFD5-5C63-412F-9FE3-D7DE010F3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298081-41C9-44DC-ADE1-6A320FEE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9943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BC5AE35-7A10-4D44-85E7-23D69967DD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1766F43-CBDD-4128-9318-2F1BBB7E3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D8ADD35-D1AC-44EE-AB57-95A3D90A4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7B51C0-C5FE-43BD-B471-BE358A075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627E67-7EB3-4AC3-8844-CFDC3F665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7108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97200" y="2401889"/>
            <a:ext cx="8595784" cy="909637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47818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528A667-8FFB-4005-AC59-C410C8413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0A12286-93FF-421B-8567-169718828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A553E2-6455-47F5-801A-FAB9452252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983ED2-A3DB-496A-B968-74A4AA2D3F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DEE7F7-FB34-452D-8DEE-1D81F27D8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3777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jpe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customXml" Target="../ink/ink1.xml"/><Relationship Id="rId4" Type="http://schemas.openxmlformats.org/officeDocument/2006/relationships/hyperlink" Target="http://www.bernhardkoester.de/vorlesungen/inhalt.ht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rnhardkoester.de/" TargetMode="External"/><Relationship Id="rId2" Type="http://schemas.openxmlformats.org/officeDocument/2006/relationships/hyperlink" Target="mailto:bernhard.koester@jade-hs.de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ec.europa.eu/eurostat" TargetMode="External"/><Relationship Id="rId13" Type="http://schemas.openxmlformats.org/officeDocument/2006/relationships/hyperlink" Target="https://www.imf.org/" TargetMode="External"/><Relationship Id="rId18" Type="http://schemas.openxmlformats.org/officeDocument/2006/relationships/hyperlink" Target="https://www.diw.de/" TargetMode="External"/><Relationship Id="rId26" Type="http://schemas.openxmlformats.org/officeDocument/2006/relationships/hyperlink" Target="https://www.zew.de/" TargetMode="External"/><Relationship Id="rId3" Type="http://schemas.openxmlformats.org/officeDocument/2006/relationships/hyperlink" Target="https://www.destatis.de/DE/Home/_inhalt.html" TargetMode="External"/><Relationship Id="rId21" Type="http://schemas.openxmlformats.org/officeDocument/2006/relationships/hyperlink" Target="http://www.imk-boeckler.de/" TargetMode="External"/><Relationship Id="rId7" Type="http://schemas.openxmlformats.org/officeDocument/2006/relationships/hyperlink" Target="https://www.ilo.org/" TargetMode="External"/><Relationship Id="rId12" Type="http://schemas.openxmlformats.org/officeDocument/2006/relationships/hyperlink" Target="https://www.oecd.org/" TargetMode="External"/><Relationship Id="rId17" Type="http://schemas.openxmlformats.org/officeDocument/2006/relationships/hyperlink" Target="https://www.cesifo.org/" TargetMode="External"/><Relationship Id="rId25" Type="http://schemas.openxmlformats.org/officeDocument/2006/relationships/hyperlink" Target="https://www.rwi-essen.de/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https://research.handelsblatt.com/de/" TargetMode="External"/><Relationship Id="rId20" Type="http://schemas.openxmlformats.org/officeDocument/2006/relationships/hyperlink" Target="https://www.ifw-kiel.de/" TargetMode="External"/><Relationship Id="rId29" Type="http://schemas.openxmlformats.org/officeDocument/2006/relationships/hyperlink" Target="https://www.esri.ie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arbeitsagentur.de/" TargetMode="External"/><Relationship Id="rId11" Type="http://schemas.openxmlformats.org/officeDocument/2006/relationships/hyperlink" Target="https://www.bankofengland.co.uk/" TargetMode="External"/><Relationship Id="rId24" Type="http://schemas.openxmlformats.org/officeDocument/2006/relationships/hyperlink" Target="https://kof.ethz.ch/" TargetMode="External"/><Relationship Id="rId32" Type="http://schemas.openxmlformats.org/officeDocument/2006/relationships/hyperlink" Target="https://www.brookings.edu/" TargetMode="External"/><Relationship Id="rId5" Type="http://schemas.openxmlformats.org/officeDocument/2006/relationships/hyperlink" Target="https://www.bundesbank.de/" TargetMode="External"/><Relationship Id="rId15" Type="http://schemas.openxmlformats.org/officeDocument/2006/relationships/hyperlink" Target="https://www.sachverstaendigenrat-wirtschaft.de/" TargetMode="External"/><Relationship Id="rId23" Type="http://schemas.openxmlformats.org/officeDocument/2006/relationships/hyperlink" Target="https://www.iwh-halle.de/" TargetMode="External"/><Relationship Id="rId28" Type="http://schemas.openxmlformats.org/officeDocument/2006/relationships/hyperlink" Target="https://www.niesr.ac.uk/" TargetMode="External"/><Relationship Id="rId10" Type="http://schemas.openxmlformats.org/officeDocument/2006/relationships/hyperlink" Target="https://www.federalreserve.gov/" TargetMode="External"/><Relationship Id="rId19" Type="http://schemas.openxmlformats.org/officeDocument/2006/relationships/hyperlink" Target="https://www.iab.de/" TargetMode="External"/><Relationship Id="rId31" Type="http://schemas.openxmlformats.org/officeDocument/2006/relationships/hyperlink" Target="https://www.piie.com/" TargetMode="External"/><Relationship Id="rId4" Type="http://schemas.openxmlformats.org/officeDocument/2006/relationships/hyperlink" Target="https://www.statista.de/" TargetMode="External"/><Relationship Id="rId9" Type="http://schemas.openxmlformats.org/officeDocument/2006/relationships/hyperlink" Target="https://www.ecb.europa.eu/" TargetMode="External"/><Relationship Id="rId14" Type="http://schemas.openxmlformats.org/officeDocument/2006/relationships/hyperlink" Target="https://www.worldbank.org/" TargetMode="External"/><Relationship Id="rId22" Type="http://schemas.openxmlformats.org/officeDocument/2006/relationships/hyperlink" Target="https://www.iwkoeln.de/" TargetMode="External"/><Relationship Id="rId27" Type="http://schemas.openxmlformats.org/officeDocument/2006/relationships/hyperlink" Target="https://www.bruegel.org/" TargetMode="External"/><Relationship Id="rId30" Type="http://schemas.openxmlformats.org/officeDocument/2006/relationships/hyperlink" Target="https://www.nber.org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eaweb.org/articles?id=10.1257/jep.23.1.221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customXml" Target="../ink/ink8.xml"/><Relationship Id="rId18" Type="http://schemas.openxmlformats.org/officeDocument/2006/relationships/image" Target="../media/image12.png"/><Relationship Id="rId26" Type="http://schemas.openxmlformats.org/officeDocument/2006/relationships/image" Target="../media/image16.png"/><Relationship Id="rId3" Type="http://schemas.openxmlformats.org/officeDocument/2006/relationships/customXml" Target="../ink/ink3.xml"/><Relationship Id="rId21" Type="http://schemas.openxmlformats.org/officeDocument/2006/relationships/customXml" Target="../ink/ink12.xml"/><Relationship Id="rId7" Type="http://schemas.openxmlformats.org/officeDocument/2006/relationships/customXml" Target="../ink/ink5.xml"/><Relationship Id="rId12" Type="http://schemas.openxmlformats.org/officeDocument/2006/relationships/image" Target="../media/image9.png"/><Relationship Id="rId17" Type="http://schemas.openxmlformats.org/officeDocument/2006/relationships/customXml" Target="../ink/ink10.xml"/><Relationship Id="rId25" Type="http://schemas.openxmlformats.org/officeDocument/2006/relationships/customXml" Target="../ink/ink14.xml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1.png"/><Relationship Id="rId20" Type="http://schemas.openxmlformats.org/officeDocument/2006/relationships/image" Target="../media/image13.png"/><Relationship Id="rId29" Type="http://schemas.openxmlformats.org/officeDocument/2006/relationships/customXml" Target="../ink/ink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customXml" Target="../ink/ink7.xml"/><Relationship Id="rId24" Type="http://schemas.openxmlformats.org/officeDocument/2006/relationships/image" Target="../media/image15.png"/><Relationship Id="rId5" Type="http://schemas.openxmlformats.org/officeDocument/2006/relationships/customXml" Target="../ink/ink4.xml"/><Relationship Id="rId15" Type="http://schemas.openxmlformats.org/officeDocument/2006/relationships/customXml" Target="../ink/ink9.xml"/><Relationship Id="rId23" Type="http://schemas.openxmlformats.org/officeDocument/2006/relationships/customXml" Target="../ink/ink13.xml"/><Relationship Id="rId28" Type="http://schemas.openxmlformats.org/officeDocument/2006/relationships/image" Target="../media/image17.png"/><Relationship Id="rId10" Type="http://schemas.openxmlformats.org/officeDocument/2006/relationships/image" Target="../media/image8.png"/><Relationship Id="rId19" Type="http://schemas.openxmlformats.org/officeDocument/2006/relationships/customXml" Target="../ink/ink11.xml"/><Relationship Id="rId4" Type="http://schemas.openxmlformats.org/officeDocument/2006/relationships/image" Target="../media/image5.png"/><Relationship Id="rId9" Type="http://schemas.openxmlformats.org/officeDocument/2006/relationships/customXml" Target="../ink/ink6.xml"/><Relationship Id="rId14" Type="http://schemas.openxmlformats.org/officeDocument/2006/relationships/image" Target="../media/image10.png"/><Relationship Id="rId22" Type="http://schemas.openxmlformats.org/officeDocument/2006/relationships/image" Target="../media/image14.png"/><Relationship Id="rId27" Type="http://schemas.openxmlformats.org/officeDocument/2006/relationships/customXml" Target="../ink/ink15.xml"/><Relationship Id="rId30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customXml" Target="../ink/ink22.xml"/><Relationship Id="rId18" Type="http://schemas.openxmlformats.org/officeDocument/2006/relationships/image" Target="../media/image26.png"/><Relationship Id="rId3" Type="http://schemas.openxmlformats.org/officeDocument/2006/relationships/customXml" Target="../ink/ink17.xml"/><Relationship Id="rId7" Type="http://schemas.openxmlformats.org/officeDocument/2006/relationships/customXml" Target="../ink/ink19.xml"/><Relationship Id="rId12" Type="http://schemas.openxmlformats.org/officeDocument/2006/relationships/image" Target="../media/image23.png"/><Relationship Id="rId17" Type="http://schemas.openxmlformats.org/officeDocument/2006/relationships/customXml" Target="../ink/ink24.xml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customXml" Target="../ink/ink21.xml"/><Relationship Id="rId5" Type="http://schemas.openxmlformats.org/officeDocument/2006/relationships/customXml" Target="../ink/ink18.xml"/><Relationship Id="rId15" Type="http://schemas.openxmlformats.org/officeDocument/2006/relationships/customXml" Target="../ink/ink23.xml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customXml" Target="../ink/ink20.xml"/><Relationship Id="rId1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82.png"/><Relationship Id="rId299" Type="http://schemas.openxmlformats.org/officeDocument/2006/relationships/image" Target="../media/image171.png"/><Relationship Id="rId21" Type="http://schemas.openxmlformats.org/officeDocument/2006/relationships/customXml" Target="../ink/ink34.xml"/><Relationship Id="rId63" Type="http://schemas.openxmlformats.org/officeDocument/2006/relationships/customXml" Target="../ink/ink55.xml"/><Relationship Id="rId159" Type="http://schemas.openxmlformats.org/officeDocument/2006/relationships/image" Target="../media/image103.png"/><Relationship Id="rId324" Type="http://schemas.openxmlformats.org/officeDocument/2006/relationships/customXml" Target="../ink/ink188.xml"/><Relationship Id="rId366" Type="http://schemas.openxmlformats.org/officeDocument/2006/relationships/image" Target="../media/image204.png"/><Relationship Id="rId170" Type="http://schemas.openxmlformats.org/officeDocument/2006/relationships/customXml" Target="../ink/ink109.xml"/><Relationship Id="rId226" Type="http://schemas.openxmlformats.org/officeDocument/2006/relationships/image" Target="../media/image136.png"/><Relationship Id="rId433" Type="http://schemas.openxmlformats.org/officeDocument/2006/relationships/customXml" Target="../ink/ink244.xml"/><Relationship Id="rId268" Type="http://schemas.openxmlformats.org/officeDocument/2006/relationships/customXml" Target="../ink/ink159.xml"/><Relationship Id="rId32" Type="http://schemas.openxmlformats.org/officeDocument/2006/relationships/image" Target="../media/image40.png"/><Relationship Id="rId74" Type="http://schemas.openxmlformats.org/officeDocument/2006/relationships/image" Target="../media/image61.png"/><Relationship Id="rId128" Type="http://schemas.openxmlformats.org/officeDocument/2006/relationships/customXml" Target="../ink/ink88.xml"/><Relationship Id="rId335" Type="http://schemas.openxmlformats.org/officeDocument/2006/relationships/customXml" Target="../ink/ink194.xml"/><Relationship Id="rId377" Type="http://schemas.openxmlformats.org/officeDocument/2006/relationships/customXml" Target="../ink/ink215.xml"/><Relationship Id="rId5" Type="http://schemas.openxmlformats.org/officeDocument/2006/relationships/customXml" Target="../ink/ink26.xml"/><Relationship Id="rId181" Type="http://schemas.openxmlformats.org/officeDocument/2006/relationships/image" Target="../media/image114.png"/><Relationship Id="rId237" Type="http://schemas.openxmlformats.org/officeDocument/2006/relationships/customXml" Target="../ink/ink143.xml"/><Relationship Id="rId402" Type="http://schemas.openxmlformats.org/officeDocument/2006/relationships/customXml" Target="../ink/ink228.xml"/><Relationship Id="rId279" Type="http://schemas.openxmlformats.org/officeDocument/2006/relationships/customXml" Target="../ink/ink165.xml"/><Relationship Id="rId444" Type="http://schemas.openxmlformats.org/officeDocument/2006/relationships/image" Target="../media/image242.png"/><Relationship Id="rId43" Type="http://schemas.openxmlformats.org/officeDocument/2006/relationships/customXml" Target="../ink/ink45.xml"/><Relationship Id="rId139" Type="http://schemas.openxmlformats.org/officeDocument/2006/relationships/image" Target="../media/image93.png"/><Relationship Id="rId290" Type="http://schemas.openxmlformats.org/officeDocument/2006/relationships/customXml" Target="../ink/ink171.xml"/><Relationship Id="rId304" Type="http://schemas.openxmlformats.org/officeDocument/2006/relationships/customXml" Target="../ink/ink178.xml"/><Relationship Id="rId346" Type="http://schemas.openxmlformats.org/officeDocument/2006/relationships/image" Target="../media/image194.png"/><Relationship Id="rId388" Type="http://schemas.openxmlformats.org/officeDocument/2006/relationships/image" Target="../media/image215.png"/><Relationship Id="rId85" Type="http://schemas.openxmlformats.org/officeDocument/2006/relationships/customXml" Target="../ink/ink66.xml"/><Relationship Id="rId150" Type="http://schemas.openxmlformats.org/officeDocument/2006/relationships/customXml" Target="../ink/ink99.xml"/><Relationship Id="rId192" Type="http://schemas.openxmlformats.org/officeDocument/2006/relationships/customXml" Target="../ink/ink120.xml"/><Relationship Id="rId206" Type="http://schemas.openxmlformats.org/officeDocument/2006/relationships/customXml" Target="../ink/ink127.xml"/><Relationship Id="rId413" Type="http://schemas.openxmlformats.org/officeDocument/2006/relationships/customXml" Target="../ink/ink234.xml"/><Relationship Id="rId248" Type="http://schemas.openxmlformats.org/officeDocument/2006/relationships/customXml" Target="../ink/ink149.xml"/><Relationship Id="rId12" Type="http://schemas.openxmlformats.org/officeDocument/2006/relationships/image" Target="../media/image10.png"/><Relationship Id="rId108" Type="http://schemas.openxmlformats.org/officeDocument/2006/relationships/image" Target="../media/image78.png"/><Relationship Id="rId315" Type="http://schemas.openxmlformats.org/officeDocument/2006/relationships/image" Target="../media/image179.png"/><Relationship Id="rId357" Type="http://schemas.openxmlformats.org/officeDocument/2006/relationships/customXml" Target="../ink/ink205.xml"/><Relationship Id="rId54" Type="http://schemas.openxmlformats.org/officeDocument/2006/relationships/image" Target="../media/image51.png"/><Relationship Id="rId96" Type="http://schemas.openxmlformats.org/officeDocument/2006/relationships/image" Target="../media/image72.png"/><Relationship Id="rId161" Type="http://schemas.openxmlformats.org/officeDocument/2006/relationships/image" Target="../media/image104.png"/><Relationship Id="rId217" Type="http://schemas.openxmlformats.org/officeDocument/2006/relationships/image" Target="../media/image132.png"/><Relationship Id="rId399" Type="http://schemas.openxmlformats.org/officeDocument/2006/relationships/image" Target="../media/image220.png"/><Relationship Id="rId259" Type="http://schemas.openxmlformats.org/officeDocument/2006/relationships/image" Target="../media/image152.png"/><Relationship Id="rId424" Type="http://schemas.openxmlformats.org/officeDocument/2006/relationships/image" Target="../media/image232.png"/><Relationship Id="rId23" Type="http://schemas.openxmlformats.org/officeDocument/2006/relationships/customXml" Target="../ink/ink35.xml"/><Relationship Id="rId119" Type="http://schemas.openxmlformats.org/officeDocument/2006/relationships/image" Target="../media/image83.png"/><Relationship Id="rId270" Type="http://schemas.openxmlformats.org/officeDocument/2006/relationships/customXml" Target="../ink/ink160.xml"/><Relationship Id="rId326" Type="http://schemas.openxmlformats.org/officeDocument/2006/relationships/image" Target="../media/image184.png"/><Relationship Id="rId65" Type="http://schemas.openxmlformats.org/officeDocument/2006/relationships/customXml" Target="../ink/ink56.xml"/><Relationship Id="rId130" Type="http://schemas.openxmlformats.org/officeDocument/2006/relationships/customXml" Target="../ink/ink89.xml"/><Relationship Id="rId368" Type="http://schemas.openxmlformats.org/officeDocument/2006/relationships/image" Target="../media/image205.png"/><Relationship Id="rId172" Type="http://schemas.openxmlformats.org/officeDocument/2006/relationships/customXml" Target="../ink/ink110.xml"/><Relationship Id="rId228" Type="http://schemas.openxmlformats.org/officeDocument/2006/relationships/image" Target="../media/image137.png"/><Relationship Id="rId435" Type="http://schemas.openxmlformats.org/officeDocument/2006/relationships/customXml" Target="../ink/ink245.xml"/><Relationship Id="rId281" Type="http://schemas.openxmlformats.org/officeDocument/2006/relationships/customXml" Target="../ink/ink166.xml"/><Relationship Id="rId337" Type="http://schemas.openxmlformats.org/officeDocument/2006/relationships/customXml" Target="../ink/ink195.xml"/><Relationship Id="rId34" Type="http://schemas.openxmlformats.org/officeDocument/2006/relationships/image" Target="../media/image41.png"/><Relationship Id="rId76" Type="http://schemas.openxmlformats.org/officeDocument/2006/relationships/image" Target="../media/image62.png"/><Relationship Id="rId141" Type="http://schemas.openxmlformats.org/officeDocument/2006/relationships/image" Target="../media/image94.png"/><Relationship Id="rId379" Type="http://schemas.openxmlformats.org/officeDocument/2006/relationships/customXml" Target="../ink/ink216.xml"/><Relationship Id="rId7" Type="http://schemas.openxmlformats.org/officeDocument/2006/relationships/customXml" Target="../ink/ink27.xml"/><Relationship Id="rId183" Type="http://schemas.openxmlformats.org/officeDocument/2006/relationships/image" Target="../media/image115.png"/><Relationship Id="rId239" Type="http://schemas.openxmlformats.org/officeDocument/2006/relationships/customXml" Target="../ink/ink144.xml"/><Relationship Id="rId390" Type="http://schemas.openxmlformats.org/officeDocument/2006/relationships/image" Target="../media/image216.png"/><Relationship Id="rId404" Type="http://schemas.openxmlformats.org/officeDocument/2006/relationships/customXml" Target="../ink/ink229.xml"/><Relationship Id="rId446" Type="http://schemas.openxmlformats.org/officeDocument/2006/relationships/image" Target="../media/image243.png"/><Relationship Id="rId250" Type="http://schemas.openxmlformats.org/officeDocument/2006/relationships/customXml" Target="../ink/ink150.xml"/><Relationship Id="rId292" Type="http://schemas.openxmlformats.org/officeDocument/2006/relationships/customXml" Target="../ink/ink172.xml"/><Relationship Id="rId306" Type="http://schemas.openxmlformats.org/officeDocument/2006/relationships/customXml" Target="../ink/ink179.xml"/><Relationship Id="rId45" Type="http://schemas.openxmlformats.org/officeDocument/2006/relationships/customXml" Target="../ink/ink46.xml"/><Relationship Id="rId87" Type="http://schemas.openxmlformats.org/officeDocument/2006/relationships/customXml" Target="../ink/ink67.xml"/><Relationship Id="rId110" Type="http://schemas.openxmlformats.org/officeDocument/2006/relationships/customXml" Target="../ink/ink79.xml"/><Relationship Id="rId348" Type="http://schemas.openxmlformats.org/officeDocument/2006/relationships/image" Target="../media/image195.png"/><Relationship Id="rId152" Type="http://schemas.openxmlformats.org/officeDocument/2006/relationships/customXml" Target="../ink/ink100.xml"/><Relationship Id="rId194" Type="http://schemas.openxmlformats.org/officeDocument/2006/relationships/customXml" Target="../ink/ink121.xml"/><Relationship Id="rId208" Type="http://schemas.openxmlformats.org/officeDocument/2006/relationships/customXml" Target="../ink/ink128.xml"/><Relationship Id="rId415" Type="http://schemas.openxmlformats.org/officeDocument/2006/relationships/customXml" Target="../ink/ink235.xml"/><Relationship Id="rId261" Type="http://schemas.openxmlformats.org/officeDocument/2006/relationships/image" Target="../media/image153.png"/><Relationship Id="rId14" Type="http://schemas.openxmlformats.org/officeDocument/2006/relationships/image" Target="../media/image31.png"/><Relationship Id="rId56" Type="http://schemas.openxmlformats.org/officeDocument/2006/relationships/image" Target="../media/image52.png"/><Relationship Id="rId317" Type="http://schemas.openxmlformats.org/officeDocument/2006/relationships/image" Target="../media/image180.png"/><Relationship Id="rId359" Type="http://schemas.openxmlformats.org/officeDocument/2006/relationships/customXml" Target="../ink/ink206.xml"/><Relationship Id="rId98" Type="http://schemas.openxmlformats.org/officeDocument/2006/relationships/image" Target="../media/image73.png"/><Relationship Id="rId121" Type="http://schemas.openxmlformats.org/officeDocument/2006/relationships/image" Target="../media/image84.png"/><Relationship Id="rId163" Type="http://schemas.openxmlformats.org/officeDocument/2006/relationships/image" Target="../media/image105.png"/><Relationship Id="rId219" Type="http://schemas.openxmlformats.org/officeDocument/2006/relationships/image" Target="../media/image133.png"/><Relationship Id="rId370" Type="http://schemas.openxmlformats.org/officeDocument/2006/relationships/image" Target="../media/image206.png"/><Relationship Id="rId426" Type="http://schemas.openxmlformats.org/officeDocument/2006/relationships/image" Target="../media/image233.png"/><Relationship Id="rId230" Type="http://schemas.openxmlformats.org/officeDocument/2006/relationships/image" Target="../media/image138.png"/><Relationship Id="rId25" Type="http://schemas.openxmlformats.org/officeDocument/2006/relationships/customXml" Target="../ink/ink36.xml"/><Relationship Id="rId67" Type="http://schemas.openxmlformats.org/officeDocument/2006/relationships/customXml" Target="../ink/ink57.xml"/><Relationship Id="rId272" Type="http://schemas.openxmlformats.org/officeDocument/2006/relationships/customXml" Target="../ink/ink161.xml"/><Relationship Id="rId328" Type="http://schemas.openxmlformats.org/officeDocument/2006/relationships/image" Target="../media/image185.png"/><Relationship Id="rId132" Type="http://schemas.openxmlformats.org/officeDocument/2006/relationships/customXml" Target="../ink/ink90.xml"/><Relationship Id="rId174" Type="http://schemas.openxmlformats.org/officeDocument/2006/relationships/customXml" Target="../ink/ink111.xml"/><Relationship Id="rId381" Type="http://schemas.openxmlformats.org/officeDocument/2006/relationships/customXml" Target="../ink/ink217.xml"/><Relationship Id="rId241" Type="http://schemas.openxmlformats.org/officeDocument/2006/relationships/customXml" Target="../ink/ink145.xml"/><Relationship Id="rId437" Type="http://schemas.openxmlformats.org/officeDocument/2006/relationships/customXml" Target="../ink/ink246.xml"/><Relationship Id="rId36" Type="http://schemas.openxmlformats.org/officeDocument/2006/relationships/image" Target="../media/image42.png"/><Relationship Id="rId283" Type="http://schemas.openxmlformats.org/officeDocument/2006/relationships/customXml" Target="../ink/ink167.xml"/><Relationship Id="rId339" Type="http://schemas.openxmlformats.org/officeDocument/2006/relationships/customXml" Target="../ink/ink196.xml"/><Relationship Id="rId78" Type="http://schemas.openxmlformats.org/officeDocument/2006/relationships/image" Target="../media/image63.png"/><Relationship Id="rId101" Type="http://schemas.openxmlformats.org/officeDocument/2006/relationships/customXml" Target="../ink/ink74.xml"/><Relationship Id="rId143" Type="http://schemas.openxmlformats.org/officeDocument/2006/relationships/image" Target="../media/image95.png"/><Relationship Id="rId185" Type="http://schemas.openxmlformats.org/officeDocument/2006/relationships/image" Target="../media/image116.png"/><Relationship Id="rId350" Type="http://schemas.openxmlformats.org/officeDocument/2006/relationships/image" Target="../media/image196.png"/><Relationship Id="rId406" Type="http://schemas.openxmlformats.org/officeDocument/2006/relationships/image" Target="../media/image223.png"/><Relationship Id="rId9" Type="http://schemas.openxmlformats.org/officeDocument/2006/relationships/customXml" Target="../ink/ink28.xml"/><Relationship Id="rId210" Type="http://schemas.openxmlformats.org/officeDocument/2006/relationships/customXml" Target="../ink/ink129.xml"/><Relationship Id="rId392" Type="http://schemas.openxmlformats.org/officeDocument/2006/relationships/image" Target="../media/image217.png"/><Relationship Id="rId252" Type="http://schemas.openxmlformats.org/officeDocument/2006/relationships/customXml" Target="../ink/ink151.xml"/><Relationship Id="rId294" Type="http://schemas.openxmlformats.org/officeDocument/2006/relationships/customXml" Target="../ink/ink173.xml"/><Relationship Id="rId308" Type="http://schemas.openxmlformats.org/officeDocument/2006/relationships/customXml" Target="../ink/ink180.xml"/><Relationship Id="rId47" Type="http://schemas.openxmlformats.org/officeDocument/2006/relationships/customXml" Target="../ink/ink47.xml"/><Relationship Id="rId89" Type="http://schemas.openxmlformats.org/officeDocument/2006/relationships/customXml" Target="../ink/ink68.xml"/><Relationship Id="rId112" Type="http://schemas.openxmlformats.org/officeDocument/2006/relationships/customXml" Target="../ink/ink80.xml"/><Relationship Id="rId154" Type="http://schemas.openxmlformats.org/officeDocument/2006/relationships/customXml" Target="../ink/ink101.xml"/><Relationship Id="rId361" Type="http://schemas.openxmlformats.org/officeDocument/2006/relationships/customXml" Target="../ink/ink207.xml"/><Relationship Id="rId196" Type="http://schemas.openxmlformats.org/officeDocument/2006/relationships/customXml" Target="../ink/ink122.xml"/><Relationship Id="rId417" Type="http://schemas.openxmlformats.org/officeDocument/2006/relationships/customXml" Target="../ink/ink236.xml"/><Relationship Id="rId16" Type="http://schemas.openxmlformats.org/officeDocument/2006/relationships/image" Target="../media/image32.png"/><Relationship Id="rId221" Type="http://schemas.openxmlformats.org/officeDocument/2006/relationships/customXml" Target="../ink/ink135.xml"/><Relationship Id="rId263" Type="http://schemas.openxmlformats.org/officeDocument/2006/relationships/image" Target="../media/image154.png"/><Relationship Id="rId319" Type="http://schemas.openxmlformats.org/officeDocument/2006/relationships/image" Target="../media/image181.png"/><Relationship Id="rId58" Type="http://schemas.openxmlformats.org/officeDocument/2006/relationships/image" Target="../media/image53.png"/><Relationship Id="rId123" Type="http://schemas.openxmlformats.org/officeDocument/2006/relationships/image" Target="../media/image85.png"/><Relationship Id="rId330" Type="http://schemas.openxmlformats.org/officeDocument/2006/relationships/image" Target="../media/image186.png"/><Relationship Id="rId165" Type="http://schemas.openxmlformats.org/officeDocument/2006/relationships/image" Target="../media/image106.png"/><Relationship Id="rId372" Type="http://schemas.openxmlformats.org/officeDocument/2006/relationships/image" Target="../media/image207.png"/><Relationship Id="rId428" Type="http://schemas.openxmlformats.org/officeDocument/2006/relationships/image" Target="../media/image234.png"/><Relationship Id="rId232" Type="http://schemas.openxmlformats.org/officeDocument/2006/relationships/image" Target="../media/image139.png"/><Relationship Id="rId274" Type="http://schemas.openxmlformats.org/officeDocument/2006/relationships/customXml" Target="../ink/ink162.xml"/><Relationship Id="rId27" Type="http://schemas.openxmlformats.org/officeDocument/2006/relationships/customXml" Target="../ink/ink37.xml"/><Relationship Id="rId69" Type="http://schemas.openxmlformats.org/officeDocument/2006/relationships/customXml" Target="../ink/ink58.xml"/><Relationship Id="rId134" Type="http://schemas.openxmlformats.org/officeDocument/2006/relationships/customXml" Target="../ink/ink91.xml"/><Relationship Id="rId80" Type="http://schemas.openxmlformats.org/officeDocument/2006/relationships/image" Target="../media/image64.png"/><Relationship Id="rId176" Type="http://schemas.openxmlformats.org/officeDocument/2006/relationships/customXml" Target="../ink/ink112.xml"/><Relationship Id="rId341" Type="http://schemas.openxmlformats.org/officeDocument/2006/relationships/customXml" Target="../ink/ink197.xml"/><Relationship Id="rId383" Type="http://schemas.openxmlformats.org/officeDocument/2006/relationships/customXml" Target="../ink/ink218.xml"/><Relationship Id="rId439" Type="http://schemas.openxmlformats.org/officeDocument/2006/relationships/customXml" Target="../ink/ink247.xml"/><Relationship Id="rId201" Type="http://schemas.openxmlformats.org/officeDocument/2006/relationships/image" Target="../media/image124.png"/><Relationship Id="rId243" Type="http://schemas.openxmlformats.org/officeDocument/2006/relationships/customXml" Target="../ink/ink146.xml"/><Relationship Id="rId285" Type="http://schemas.openxmlformats.org/officeDocument/2006/relationships/customXml" Target="../ink/ink168.xml"/><Relationship Id="rId38" Type="http://schemas.openxmlformats.org/officeDocument/2006/relationships/image" Target="../media/image43.png"/><Relationship Id="rId103" Type="http://schemas.openxmlformats.org/officeDocument/2006/relationships/customXml" Target="../ink/ink75.xml"/><Relationship Id="rId310" Type="http://schemas.openxmlformats.org/officeDocument/2006/relationships/customXml" Target="../ink/ink181.xml"/><Relationship Id="rId91" Type="http://schemas.openxmlformats.org/officeDocument/2006/relationships/customXml" Target="../ink/ink69.xml"/><Relationship Id="rId145" Type="http://schemas.openxmlformats.org/officeDocument/2006/relationships/image" Target="../media/image96.png"/><Relationship Id="rId187" Type="http://schemas.openxmlformats.org/officeDocument/2006/relationships/image" Target="../media/image117.png"/><Relationship Id="rId352" Type="http://schemas.openxmlformats.org/officeDocument/2006/relationships/image" Target="../media/image197.png"/><Relationship Id="rId394" Type="http://schemas.openxmlformats.org/officeDocument/2006/relationships/customXml" Target="../ink/ink224.xml"/><Relationship Id="rId408" Type="http://schemas.openxmlformats.org/officeDocument/2006/relationships/image" Target="../media/image224.png"/><Relationship Id="rId212" Type="http://schemas.openxmlformats.org/officeDocument/2006/relationships/customXml" Target="../ink/ink130.xml"/><Relationship Id="rId254" Type="http://schemas.openxmlformats.org/officeDocument/2006/relationships/customXml" Target="../ink/ink152.xml"/><Relationship Id="rId49" Type="http://schemas.openxmlformats.org/officeDocument/2006/relationships/customXml" Target="../ink/ink48.xml"/><Relationship Id="rId114" Type="http://schemas.openxmlformats.org/officeDocument/2006/relationships/customXml" Target="../ink/ink81.xml"/><Relationship Id="rId296" Type="http://schemas.openxmlformats.org/officeDocument/2006/relationships/customXml" Target="../ink/ink174.xml"/><Relationship Id="rId60" Type="http://schemas.openxmlformats.org/officeDocument/2006/relationships/image" Target="../media/image54.png"/><Relationship Id="rId156" Type="http://schemas.openxmlformats.org/officeDocument/2006/relationships/customXml" Target="../ink/ink102.xml"/><Relationship Id="rId198" Type="http://schemas.openxmlformats.org/officeDocument/2006/relationships/customXml" Target="../ink/ink123.xml"/><Relationship Id="rId321" Type="http://schemas.openxmlformats.org/officeDocument/2006/relationships/image" Target="../media/image182.png"/><Relationship Id="rId363" Type="http://schemas.openxmlformats.org/officeDocument/2006/relationships/customXml" Target="../ink/ink208.xml"/><Relationship Id="rId419" Type="http://schemas.openxmlformats.org/officeDocument/2006/relationships/customXml" Target="../ink/ink237.xml"/><Relationship Id="rId223" Type="http://schemas.openxmlformats.org/officeDocument/2006/relationships/customXml" Target="../ink/ink136.xml"/><Relationship Id="rId430" Type="http://schemas.openxmlformats.org/officeDocument/2006/relationships/image" Target="../media/image235.png"/><Relationship Id="rId18" Type="http://schemas.openxmlformats.org/officeDocument/2006/relationships/image" Target="../media/image33.png"/><Relationship Id="rId39" Type="http://schemas.openxmlformats.org/officeDocument/2006/relationships/customXml" Target="../ink/ink43.xml"/><Relationship Id="rId265" Type="http://schemas.openxmlformats.org/officeDocument/2006/relationships/image" Target="../media/image155.png"/><Relationship Id="rId286" Type="http://schemas.openxmlformats.org/officeDocument/2006/relationships/image" Target="../media/image165.png"/><Relationship Id="rId50" Type="http://schemas.openxmlformats.org/officeDocument/2006/relationships/image" Target="../media/image49.png"/><Relationship Id="rId104" Type="http://schemas.openxmlformats.org/officeDocument/2006/relationships/image" Target="../media/image76.png"/><Relationship Id="rId125" Type="http://schemas.openxmlformats.org/officeDocument/2006/relationships/image" Target="../media/image86.png"/><Relationship Id="rId146" Type="http://schemas.openxmlformats.org/officeDocument/2006/relationships/customXml" Target="../ink/ink97.xml"/><Relationship Id="rId167" Type="http://schemas.openxmlformats.org/officeDocument/2006/relationships/image" Target="../media/image107.png"/><Relationship Id="rId188" Type="http://schemas.openxmlformats.org/officeDocument/2006/relationships/customXml" Target="../ink/ink118.xml"/><Relationship Id="rId311" Type="http://schemas.openxmlformats.org/officeDocument/2006/relationships/image" Target="../media/image177.png"/><Relationship Id="rId332" Type="http://schemas.openxmlformats.org/officeDocument/2006/relationships/image" Target="../media/image187.png"/><Relationship Id="rId353" Type="http://schemas.openxmlformats.org/officeDocument/2006/relationships/customXml" Target="../ink/ink203.xml"/><Relationship Id="rId374" Type="http://schemas.openxmlformats.org/officeDocument/2006/relationships/image" Target="../media/image208.png"/><Relationship Id="rId395" Type="http://schemas.openxmlformats.org/officeDocument/2006/relationships/image" Target="../media/image218.png"/><Relationship Id="rId409" Type="http://schemas.openxmlformats.org/officeDocument/2006/relationships/customXml" Target="../ink/ink232.xml"/><Relationship Id="rId71" Type="http://schemas.openxmlformats.org/officeDocument/2006/relationships/customXml" Target="../ink/ink59.xml"/><Relationship Id="rId92" Type="http://schemas.openxmlformats.org/officeDocument/2006/relationships/image" Target="../media/image70.png"/><Relationship Id="rId213" Type="http://schemas.openxmlformats.org/officeDocument/2006/relationships/image" Target="../media/image130.png"/><Relationship Id="rId234" Type="http://schemas.openxmlformats.org/officeDocument/2006/relationships/image" Target="../media/image140.png"/><Relationship Id="rId420" Type="http://schemas.openxmlformats.org/officeDocument/2006/relationships/image" Target="../media/image230.png"/><Relationship Id="rId2" Type="http://schemas.openxmlformats.org/officeDocument/2006/relationships/notesSlide" Target="../notesSlides/notesSlide8.xml"/><Relationship Id="rId29" Type="http://schemas.openxmlformats.org/officeDocument/2006/relationships/customXml" Target="../ink/ink38.xml"/><Relationship Id="rId255" Type="http://schemas.openxmlformats.org/officeDocument/2006/relationships/image" Target="../media/image150.png"/><Relationship Id="rId276" Type="http://schemas.openxmlformats.org/officeDocument/2006/relationships/customXml" Target="../ink/ink163.xml"/><Relationship Id="rId297" Type="http://schemas.openxmlformats.org/officeDocument/2006/relationships/image" Target="../media/image170.png"/><Relationship Id="rId441" Type="http://schemas.openxmlformats.org/officeDocument/2006/relationships/customXml" Target="../ink/ink248.xml"/><Relationship Id="rId40" Type="http://schemas.openxmlformats.org/officeDocument/2006/relationships/image" Target="../media/image44.png"/><Relationship Id="rId115" Type="http://schemas.openxmlformats.org/officeDocument/2006/relationships/image" Target="../media/image81.png"/><Relationship Id="rId136" Type="http://schemas.openxmlformats.org/officeDocument/2006/relationships/customXml" Target="../ink/ink92.xml"/><Relationship Id="rId157" Type="http://schemas.openxmlformats.org/officeDocument/2006/relationships/image" Target="../media/image102.png"/><Relationship Id="rId178" Type="http://schemas.openxmlformats.org/officeDocument/2006/relationships/customXml" Target="../ink/ink113.xml"/><Relationship Id="rId301" Type="http://schemas.openxmlformats.org/officeDocument/2006/relationships/image" Target="../media/image172.png"/><Relationship Id="rId322" Type="http://schemas.openxmlformats.org/officeDocument/2006/relationships/customXml" Target="../ink/ink187.xml"/><Relationship Id="rId343" Type="http://schemas.openxmlformats.org/officeDocument/2006/relationships/customXml" Target="../ink/ink198.xml"/><Relationship Id="rId364" Type="http://schemas.openxmlformats.org/officeDocument/2006/relationships/image" Target="../media/image203.png"/><Relationship Id="rId61" Type="http://schemas.openxmlformats.org/officeDocument/2006/relationships/customXml" Target="../ink/ink54.xml"/><Relationship Id="rId82" Type="http://schemas.openxmlformats.org/officeDocument/2006/relationships/image" Target="../media/image65.png"/><Relationship Id="rId199" Type="http://schemas.openxmlformats.org/officeDocument/2006/relationships/image" Target="../media/image123.png"/><Relationship Id="rId203" Type="http://schemas.openxmlformats.org/officeDocument/2006/relationships/image" Target="../media/image125.png"/><Relationship Id="rId385" Type="http://schemas.openxmlformats.org/officeDocument/2006/relationships/customXml" Target="../ink/ink219.xml"/><Relationship Id="rId19" Type="http://schemas.openxmlformats.org/officeDocument/2006/relationships/customXml" Target="../ink/ink33.xml"/><Relationship Id="rId224" Type="http://schemas.openxmlformats.org/officeDocument/2006/relationships/image" Target="../media/image135.png"/><Relationship Id="rId245" Type="http://schemas.openxmlformats.org/officeDocument/2006/relationships/image" Target="../media/image145.png"/><Relationship Id="rId266" Type="http://schemas.openxmlformats.org/officeDocument/2006/relationships/customXml" Target="../ink/ink158.xml"/><Relationship Id="rId287" Type="http://schemas.openxmlformats.org/officeDocument/2006/relationships/customXml" Target="../ink/ink169.xml"/><Relationship Id="rId410" Type="http://schemas.openxmlformats.org/officeDocument/2006/relationships/image" Target="../media/image225.png"/><Relationship Id="rId431" Type="http://schemas.openxmlformats.org/officeDocument/2006/relationships/customXml" Target="../ink/ink243.xml"/><Relationship Id="rId30" Type="http://schemas.openxmlformats.org/officeDocument/2006/relationships/image" Target="../media/image39.png"/><Relationship Id="rId105" Type="http://schemas.openxmlformats.org/officeDocument/2006/relationships/customXml" Target="../ink/ink76.xml"/><Relationship Id="rId126" Type="http://schemas.openxmlformats.org/officeDocument/2006/relationships/customXml" Target="../ink/ink87.xml"/><Relationship Id="rId147" Type="http://schemas.openxmlformats.org/officeDocument/2006/relationships/image" Target="../media/image97.png"/><Relationship Id="rId168" Type="http://schemas.openxmlformats.org/officeDocument/2006/relationships/customXml" Target="../ink/ink108.xml"/><Relationship Id="rId312" Type="http://schemas.openxmlformats.org/officeDocument/2006/relationships/customXml" Target="../ink/ink182.xml"/><Relationship Id="rId333" Type="http://schemas.openxmlformats.org/officeDocument/2006/relationships/customXml" Target="../ink/ink193.xml"/><Relationship Id="rId354" Type="http://schemas.openxmlformats.org/officeDocument/2006/relationships/image" Target="../media/image198.png"/><Relationship Id="rId51" Type="http://schemas.openxmlformats.org/officeDocument/2006/relationships/customXml" Target="../ink/ink49.xml"/><Relationship Id="rId72" Type="http://schemas.openxmlformats.org/officeDocument/2006/relationships/image" Target="../media/image60.png"/><Relationship Id="rId93" Type="http://schemas.openxmlformats.org/officeDocument/2006/relationships/customXml" Target="../ink/ink70.xml"/><Relationship Id="rId189" Type="http://schemas.openxmlformats.org/officeDocument/2006/relationships/image" Target="../media/image118.png"/><Relationship Id="rId375" Type="http://schemas.openxmlformats.org/officeDocument/2006/relationships/customXml" Target="../ink/ink214.xml"/><Relationship Id="rId396" Type="http://schemas.openxmlformats.org/officeDocument/2006/relationships/customXml" Target="../ink/ink225.xml"/><Relationship Id="rId3" Type="http://schemas.openxmlformats.org/officeDocument/2006/relationships/customXml" Target="../ink/ink25.xml"/><Relationship Id="rId214" Type="http://schemas.openxmlformats.org/officeDocument/2006/relationships/customXml" Target="../ink/ink131.xml"/><Relationship Id="rId235" Type="http://schemas.openxmlformats.org/officeDocument/2006/relationships/customXml" Target="../ink/ink142.xml"/><Relationship Id="rId256" Type="http://schemas.openxmlformats.org/officeDocument/2006/relationships/customXml" Target="../ink/ink153.xml"/><Relationship Id="rId277" Type="http://schemas.openxmlformats.org/officeDocument/2006/relationships/customXml" Target="../ink/ink164.xml"/><Relationship Id="rId298" Type="http://schemas.openxmlformats.org/officeDocument/2006/relationships/customXml" Target="../ink/ink175.xml"/><Relationship Id="rId400" Type="http://schemas.openxmlformats.org/officeDocument/2006/relationships/customXml" Target="../ink/ink227.xml"/><Relationship Id="rId421" Type="http://schemas.openxmlformats.org/officeDocument/2006/relationships/customXml" Target="../ink/ink238.xml"/><Relationship Id="rId442" Type="http://schemas.openxmlformats.org/officeDocument/2006/relationships/image" Target="../media/image241.png"/><Relationship Id="rId116" Type="http://schemas.openxmlformats.org/officeDocument/2006/relationships/customXml" Target="../ink/ink82.xml"/><Relationship Id="rId137" Type="http://schemas.openxmlformats.org/officeDocument/2006/relationships/image" Target="../media/image92.png"/><Relationship Id="rId158" Type="http://schemas.openxmlformats.org/officeDocument/2006/relationships/customXml" Target="../ink/ink103.xml"/><Relationship Id="rId302" Type="http://schemas.openxmlformats.org/officeDocument/2006/relationships/customXml" Target="../ink/ink177.xml"/><Relationship Id="rId323" Type="http://schemas.openxmlformats.org/officeDocument/2006/relationships/image" Target="../media/image183.png"/><Relationship Id="rId344" Type="http://schemas.openxmlformats.org/officeDocument/2006/relationships/image" Target="../media/image193.png"/><Relationship Id="rId20" Type="http://schemas.openxmlformats.org/officeDocument/2006/relationships/image" Target="../media/image34.png"/><Relationship Id="rId41" Type="http://schemas.openxmlformats.org/officeDocument/2006/relationships/customXml" Target="../ink/ink44.xml"/><Relationship Id="rId62" Type="http://schemas.openxmlformats.org/officeDocument/2006/relationships/image" Target="../media/image55.png"/><Relationship Id="rId83" Type="http://schemas.openxmlformats.org/officeDocument/2006/relationships/customXml" Target="../ink/ink65.xml"/><Relationship Id="rId179" Type="http://schemas.openxmlformats.org/officeDocument/2006/relationships/image" Target="../media/image113.png"/><Relationship Id="rId365" Type="http://schemas.openxmlformats.org/officeDocument/2006/relationships/customXml" Target="../ink/ink209.xml"/><Relationship Id="rId386" Type="http://schemas.openxmlformats.org/officeDocument/2006/relationships/image" Target="../media/image214.png"/><Relationship Id="rId190" Type="http://schemas.openxmlformats.org/officeDocument/2006/relationships/customXml" Target="../ink/ink119.xml"/><Relationship Id="rId204" Type="http://schemas.openxmlformats.org/officeDocument/2006/relationships/customXml" Target="../ink/ink126.xml"/><Relationship Id="rId225" Type="http://schemas.openxmlformats.org/officeDocument/2006/relationships/customXml" Target="../ink/ink137.xml"/><Relationship Id="rId246" Type="http://schemas.openxmlformats.org/officeDocument/2006/relationships/customXml" Target="../ink/ink148.xml"/><Relationship Id="rId267" Type="http://schemas.openxmlformats.org/officeDocument/2006/relationships/image" Target="../media/image156.png"/><Relationship Id="rId288" Type="http://schemas.openxmlformats.org/officeDocument/2006/relationships/customXml" Target="../ink/ink170.xml"/><Relationship Id="rId411" Type="http://schemas.openxmlformats.org/officeDocument/2006/relationships/customXml" Target="../ink/ink233.xml"/><Relationship Id="rId432" Type="http://schemas.openxmlformats.org/officeDocument/2006/relationships/image" Target="../media/image236.png"/><Relationship Id="rId106" Type="http://schemas.openxmlformats.org/officeDocument/2006/relationships/image" Target="../media/image77.png"/><Relationship Id="rId127" Type="http://schemas.openxmlformats.org/officeDocument/2006/relationships/image" Target="../media/image87.png"/><Relationship Id="rId313" Type="http://schemas.openxmlformats.org/officeDocument/2006/relationships/image" Target="../media/image178.png"/><Relationship Id="rId10" Type="http://schemas.openxmlformats.org/officeDocument/2006/relationships/image" Target="../media/image30.png"/><Relationship Id="rId31" Type="http://schemas.openxmlformats.org/officeDocument/2006/relationships/customXml" Target="../ink/ink39.xml"/><Relationship Id="rId52" Type="http://schemas.openxmlformats.org/officeDocument/2006/relationships/image" Target="../media/image50.png"/><Relationship Id="rId73" Type="http://schemas.openxmlformats.org/officeDocument/2006/relationships/customXml" Target="../ink/ink60.xml"/><Relationship Id="rId94" Type="http://schemas.openxmlformats.org/officeDocument/2006/relationships/image" Target="../media/image71.png"/><Relationship Id="rId148" Type="http://schemas.openxmlformats.org/officeDocument/2006/relationships/customXml" Target="../ink/ink98.xml"/><Relationship Id="rId169" Type="http://schemas.openxmlformats.org/officeDocument/2006/relationships/image" Target="../media/image108.png"/><Relationship Id="rId334" Type="http://schemas.openxmlformats.org/officeDocument/2006/relationships/image" Target="../media/image188.png"/><Relationship Id="rId355" Type="http://schemas.openxmlformats.org/officeDocument/2006/relationships/customXml" Target="../ink/ink204.xml"/><Relationship Id="rId376" Type="http://schemas.openxmlformats.org/officeDocument/2006/relationships/image" Target="../media/image209.png"/><Relationship Id="rId397" Type="http://schemas.openxmlformats.org/officeDocument/2006/relationships/image" Target="../media/image219.png"/><Relationship Id="rId4" Type="http://schemas.openxmlformats.org/officeDocument/2006/relationships/image" Target="../media/image27.png"/><Relationship Id="rId180" Type="http://schemas.openxmlformats.org/officeDocument/2006/relationships/customXml" Target="../ink/ink114.xml"/><Relationship Id="rId215" Type="http://schemas.openxmlformats.org/officeDocument/2006/relationships/image" Target="../media/image131.png"/><Relationship Id="rId236" Type="http://schemas.openxmlformats.org/officeDocument/2006/relationships/image" Target="../media/image141.png"/><Relationship Id="rId257" Type="http://schemas.openxmlformats.org/officeDocument/2006/relationships/image" Target="../media/image151.png"/><Relationship Id="rId278" Type="http://schemas.openxmlformats.org/officeDocument/2006/relationships/image" Target="../media/image161.png"/><Relationship Id="rId401" Type="http://schemas.openxmlformats.org/officeDocument/2006/relationships/image" Target="../media/image221.png"/><Relationship Id="rId422" Type="http://schemas.openxmlformats.org/officeDocument/2006/relationships/image" Target="../media/image231.png"/><Relationship Id="rId443" Type="http://schemas.openxmlformats.org/officeDocument/2006/relationships/customXml" Target="../ink/ink249.xml"/><Relationship Id="rId303" Type="http://schemas.openxmlformats.org/officeDocument/2006/relationships/image" Target="../media/image173.png"/><Relationship Id="rId42" Type="http://schemas.openxmlformats.org/officeDocument/2006/relationships/image" Target="../media/image45.png"/><Relationship Id="rId84" Type="http://schemas.openxmlformats.org/officeDocument/2006/relationships/image" Target="../media/image66.png"/><Relationship Id="rId138" Type="http://schemas.openxmlformats.org/officeDocument/2006/relationships/customXml" Target="../ink/ink93.xml"/><Relationship Id="rId345" Type="http://schemas.openxmlformats.org/officeDocument/2006/relationships/customXml" Target="../ink/ink199.xml"/><Relationship Id="rId387" Type="http://schemas.openxmlformats.org/officeDocument/2006/relationships/customXml" Target="../ink/ink220.xml"/><Relationship Id="rId191" Type="http://schemas.openxmlformats.org/officeDocument/2006/relationships/image" Target="../media/image119.png"/><Relationship Id="rId205" Type="http://schemas.openxmlformats.org/officeDocument/2006/relationships/image" Target="../media/image126.png"/><Relationship Id="rId247" Type="http://schemas.openxmlformats.org/officeDocument/2006/relationships/image" Target="../media/image146.png"/><Relationship Id="rId412" Type="http://schemas.openxmlformats.org/officeDocument/2006/relationships/image" Target="../media/image226.png"/><Relationship Id="rId107" Type="http://schemas.openxmlformats.org/officeDocument/2006/relationships/customXml" Target="../ink/ink77.xml"/><Relationship Id="rId289" Type="http://schemas.openxmlformats.org/officeDocument/2006/relationships/image" Target="../media/image166.png"/><Relationship Id="rId11" Type="http://schemas.openxmlformats.org/officeDocument/2006/relationships/customXml" Target="../ink/ink29.xml"/><Relationship Id="rId53" Type="http://schemas.openxmlformats.org/officeDocument/2006/relationships/customXml" Target="../ink/ink50.xml"/><Relationship Id="rId149" Type="http://schemas.openxmlformats.org/officeDocument/2006/relationships/image" Target="../media/image98.png"/><Relationship Id="rId314" Type="http://schemas.openxmlformats.org/officeDocument/2006/relationships/customXml" Target="../ink/ink183.xml"/><Relationship Id="rId356" Type="http://schemas.openxmlformats.org/officeDocument/2006/relationships/image" Target="../media/image199.png"/><Relationship Id="rId398" Type="http://schemas.openxmlformats.org/officeDocument/2006/relationships/customXml" Target="../ink/ink226.xml"/><Relationship Id="rId95" Type="http://schemas.openxmlformats.org/officeDocument/2006/relationships/customXml" Target="../ink/ink71.xml"/><Relationship Id="rId160" Type="http://schemas.openxmlformats.org/officeDocument/2006/relationships/customXml" Target="../ink/ink104.xml"/><Relationship Id="rId216" Type="http://schemas.openxmlformats.org/officeDocument/2006/relationships/customXml" Target="../ink/ink132.xml"/><Relationship Id="rId423" Type="http://schemas.openxmlformats.org/officeDocument/2006/relationships/customXml" Target="../ink/ink239.xml"/><Relationship Id="rId258" Type="http://schemas.openxmlformats.org/officeDocument/2006/relationships/customXml" Target="../ink/ink154.xml"/><Relationship Id="rId22" Type="http://schemas.openxmlformats.org/officeDocument/2006/relationships/image" Target="../media/image35.png"/><Relationship Id="rId64" Type="http://schemas.openxmlformats.org/officeDocument/2006/relationships/image" Target="../media/image56.png"/><Relationship Id="rId118" Type="http://schemas.openxmlformats.org/officeDocument/2006/relationships/customXml" Target="../ink/ink83.xml"/><Relationship Id="rId325" Type="http://schemas.openxmlformats.org/officeDocument/2006/relationships/customXml" Target="../ink/ink189.xml"/><Relationship Id="rId367" Type="http://schemas.openxmlformats.org/officeDocument/2006/relationships/customXml" Target="../ink/ink210.xml"/><Relationship Id="rId171" Type="http://schemas.openxmlformats.org/officeDocument/2006/relationships/image" Target="../media/image109.png"/><Relationship Id="rId227" Type="http://schemas.openxmlformats.org/officeDocument/2006/relationships/customXml" Target="../ink/ink138.xml"/><Relationship Id="rId269" Type="http://schemas.openxmlformats.org/officeDocument/2006/relationships/image" Target="../media/image157.png"/><Relationship Id="rId434" Type="http://schemas.openxmlformats.org/officeDocument/2006/relationships/image" Target="../media/image237.png"/><Relationship Id="rId33" Type="http://schemas.openxmlformats.org/officeDocument/2006/relationships/customXml" Target="../ink/ink40.xml"/><Relationship Id="rId129" Type="http://schemas.openxmlformats.org/officeDocument/2006/relationships/image" Target="../media/image88.png"/><Relationship Id="rId280" Type="http://schemas.openxmlformats.org/officeDocument/2006/relationships/image" Target="../media/image162.png"/><Relationship Id="rId336" Type="http://schemas.openxmlformats.org/officeDocument/2006/relationships/image" Target="../media/image189.png"/><Relationship Id="rId75" Type="http://schemas.openxmlformats.org/officeDocument/2006/relationships/customXml" Target="../ink/ink61.xml"/><Relationship Id="rId140" Type="http://schemas.openxmlformats.org/officeDocument/2006/relationships/customXml" Target="../ink/ink94.xml"/><Relationship Id="rId182" Type="http://schemas.openxmlformats.org/officeDocument/2006/relationships/customXml" Target="../ink/ink115.xml"/><Relationship Id="rId378" Type="http://schemas.openxmlformats.org/officeDocument/2006/relationships/image" Target="../media/image210.png"/><Relationship Id="rId403" Type="http://schemas.openxmlformats.org/officeDocument/2006/relationships/image" Target="../media/image222.png"/><Relationship Id="rId6" Type="http://schemas.openxmlformats.org/officeDocument/2006/relationships/image" Target="../media/image28.png"/><Relationship Id="rId238" Type="http://schemas.openxmlformats.org/officeDocument/2006/relationships/image" Target="../media/image142.png"/><Relationship Id="rId445" Type="http://schemas.openxmlformats.org/officeDocument/2006/relationships/customXml" Target="../ink/ink250.xml"/><Relationship Id="rId291" Type="http://schemas.openxmlformats.org/officeDocument/2006/relationships/image" Target="../media/image167.png"/><Relationship Id="rId305" Type="http://schemas.openxmlformats.org/officeDocument/2006/relationships/image" Target="../media/image174.png"/><Relationship Id="rId347" Type="http://schemas.openxmlformats.org/officeDocument/2006/relationships/customXml" Target="../ink/ink200.xml"/><Relationship Id="rId44" Type="http://schemas.openxmlformats.org/officeDocument/2006/relationships/image" Target="../media/image46.png"/><Relationship Id="rId86" Type="http://schemas.openxmlformats.org/officeDocument/2006/relationships/image" Target="../media/image67.png"/><Relationship Id="rId151" Type="http://schemas.openxmlformats.org/officeDocument/2006/relationships/image" Target="../media/image99.png"/><Relationship Id="rId389" Type="http://schemas.openxmlformats.org/officeDocument/2006/relationships/customXml" Target="../ink/ink221.xml"/><Relationship Id="rId193" Type="http://schemas.openxmlformats.org/officeDocument/2006/relationships/image" Target="../media/image120.png"/><Relationship Id="rId207" Type="http://schemas.openxmlformats.org/officeDocument/2006/relationships/image" Target="../media/image127.png"/><Relationship Id="rId249" Type="http://schemas.openxmlformats.org/officeDocument/2006/relationships/image" Target="../media/image147.png"/><Relationship Id="rId414" Type="http://schemas.openxmlformats.org/officeDocument/2006/relationships/image" Target="../media/image227.png"/><Relationship Id="rId13" Type="http://schemas.openxmlformats.org/officeDocument/2006/relationships/customXml" Target="../ink/ink30.xml"/><Relationship Id="rId109" Type="http://schemas.openxmlformats.org/officeDocument/2006/relationships/customXml" Target="../ink/ink78.xml"/><Relationship Id="rId260" Type="http://schemas.openxmlformats.org/officeDocument/2006/relationships/customXml" Target="../ink/ink155.xml"/><Relationship Id="rId316" Type="http://schemas.openxmlformats.org/officeDocument/2006/relationships/customXml" Target="../ink/ink184.xml"/><Relationship Id="rId55" Type="http://schemas.openxmlformats.org/officeDocument/2006/relationships/customXml" Target="../ink/ink51.xml"/><Relationship Id="rId97" Type="http://schemas.openxmlformats.org/officeDocument/2006/relationships/customXml" Target="../ink/ink72.xml"/><Relationship Id="rId120" Type="http://schemas.openxmlformats.org/officeDocument/2006/relationships/customXml" Target="../ink/ink84.xml"/><Relationship Id="rId358" Type="http://schemas.openxmlformats.org/officeDocument/2006/relationships/image" Target="../media/image200.png"/><Relationship Id="rId162" Type="http://schemas.openxmlformats.org/officeDocument/2006/relationships/customXml" Target="../ink/ink105.xml"/><Relationship Id="rId218" Type="http://schemas.openxmlformats.org/officeDocument/2006/relationships/customXml" Target="../ink/ink133.xml"/><Relationship Id="rId425" Type="http://schemas.openxmlformats.org/officeDocument/2006/relationships/customXml" Target="../ink/ink240.xml"/><Relationship Id="rId271" Type="http://schemas.openxmlformats.org/officeDocument/2006/relationships/image" Target="../media/image158.png"/><Relationship Id="rId24" Type="http://schemas.openxmlformats.org/officeDocument/2006/relationships/image" Target="../media/image36.png"/><Relationship Id="rId66" Type="http://schemas.openxmlformats.org/officeDocument/2006/relationships/image" Target="../media/image57.png"/><Relationship Id="rId131" Type="http://schemas.openxmlformats.org/officeDocument/2006/relationships/image" Target="../media/image89.png"/><Relationship Id="rId327" Type="http://schemas.openxmlformats.org/officeDocument/2006/relationships/customXml" Target="../ink/ink190.xml"/><Relationship Id="rId369" Type="http://schemas.openxmlformats.org/officeDocument/2006/relationships/customXml" Target="../ink/ink211.xml"/><Relationship Id="rId173" Type="http://schemas.openxmlformats.org/officeDocument/2006/relationships/image" Target="../media/image110.png"/><Relationship Id="rId229" Type="http://schemas.openxmlformats.org/officeDocument/2006/relationships/customXml" Target="../ink/ink139.xml"/><Relationship Id="rId380" Type="http://schemas.openxmlformats.org/officeDocument/2006/relationships/image" Target="../media/image211.png"/><Relationship Id="rId436" Type="http://schemas.openxmlformats.org/officeDocument/2006/relationships/image" Target="../media/image238.png"/><Relationship Id="rId240" Type="http://schemas.openxmlformats.org/officeDocument/2006/relationships/image" Target="../media/image143.png"/><Relationship Id="rId35" Type="http://schemas.openxmlformats.org/officeDocument/2006/relationships/customXml" Target="../ink/ink41.xml"/><Relationship Id="rId77" Type="http://schemas.openxmlformats.org/officeDocument/2006/relationships/customXml" Target="../ink/ink62.xml"/><Relationship Id="rId100" Type="http://schemas.openxmlformats.org/officeDocument/2006/relationships/image" Target="../media/image74.png"/><Relationship Id="rId282" Type="http://schemas.openxmlformats.org/officeDocument/2006/relationships/image" Target="../media/image163.png"/><Relationship Id="rId338" Type="http://schemas.openxmlformats.org/officeDocument/2006/relationships/image" Target="../media/image190.png"/><Relationship Id="rId8" Type="http://schemas.openxmlformats.org/officeDocument/2006/relationships/image" Target="../media/image29.png"/><Relationship Id="rId142" Type="http://schemas.openxmlformats.org/officeDocument/2006/relationships/customXml" Target="../ink/ink95.xml"/><Relationship Id="rId184" Type="http://schemas.openxmlformats.org/officeDocument/2006/relationships/customXml" Target="../ink/ink116.xml"/><Relationship Id="rId391" Type="http://schemas.openxmlformats.org/officeDocument/2006/relationships/customXml" Target="../ink/ink222.xml"/><Relationship Id="rId405" Type="http://schemas.openxmlformats.org/officeDocument/2006/relationships/customXml" Target="../ink/ink230.xml"/><Relationship Id="rId251" Type="http://schemas.openxmlformats.org/officeDocument/2006/relationships/image" Target="../media/image148.png"/><Relationship Id="rId46" Type="http://schemas.openxmlformats.org/officeDocument/2006/relationships/image" Target="../media/image47.png"/><Relationship Id="rId293" Type="http://schemas.openxmlformats.org/officeDocument/2006/relationships/image" Target="../media/image168.png"/><Relationship Id="rId307" Type="http://schemas.openxmlformats.org/officeDocument/2006/relationships/image" Target="../media/image175.png"/><Relationship Id="rId349" Type="http://schemas.openxmlformats.org/officeDocument/2006/relationships/customXml" Target="../ink/ink201.xml"/><Relationship Id="rId88" Type="http://schemas.openxmlformats.org/officeDocument/2006/relationships/image" Target="../media/image68.png"/><Relationship Id="rId111" Type="http://schemas.openxmlformats.org/officeDocument/2006/relationships/image" Target="../media/image79.png"/><Relationship Id="rId153" Type="http://schemas.openxmlformats.org/officeDocument/2006/relationships/image" Target="../media/image100.png"/><Relationship Id="rId195" Type="http://schemas.openxmlformats.org/officeDocument/2006/relationships/image" Target="../media/image121.png"/><Relationship Id="rId209" Type="http://schemas.openxmlformats.org/officeDocument/2006/relationships/image" Target="../media/image128.png"/><Relationship Id="rId360" Type="http://schemas.openxmlformats.org/officeDocument/2006/relationships/image" Target="../media/image201.png"/><Relationship Id="rId416" Type="http://schemas.openxmlformats.org/officeDocument/2006/relationships/image" Target="../media/image228.png"/><Relationship Id="rId220" Type="http://schemas.openxmlformats.org/officeDocument/2006/relationships/customXml" Target="../ink/ink134.xml"/><Relationship Id="rId15" Type="http://schemas.openxmlformats.org/officeDocument/2006/relationships/customXml" Target="../ink/ink31.xml"/><Relationship Id="rId57" Type="http://schemas.openxmlformats.org/officeDocument/2006/relationships/customXml" Target="../ink/ink52.xml"/><Relationship Id="rId262" Type="http://schemas.openxmlformats.org/officeDocument/2006/relationships/customXml" Target="../ink/ink156.xml"/><Relationship Id="rId318" Type="http://schemas.openxmlformats.org/officeDocument/2006/relationships/customXml" Target="../ink/ink185.xml"/><Relationship Id="rId99" Type="http://schemas.openxmlformats.org/officeDocument/2006/relationships/customXml" Target="../ink/ink73.xml"/><Relationship Id="rId122" Type="http://schemas.openxmlformats.org/officeDocument/2006/relationships/customXml" Target="../ink/ink85.xml"/><Relationship Id="rId164" Type="http://schemas.openxmlformats.org/officeDocument/2006/relationships/customXml" Target="../ink/ink106.xml"/><Relationship Id="rId371" Type="http://schemas.openxmlformats.org/officeDocument/2006/relationships/customXml" Target="../ink/ink212.xml"/><Relationship Id="rId427" Type="http://schemas.openxmlformats.org/officeDocument/2006/relationships/customXml" Target="../ink/ink241.xml"/><Relationship Id="rId26" Type="http://schemas.openxmlformats.org/officeDocument/2006/relationships/image" Target="../media/image37.png"/><Relationship Id="rId231" Type="http://schemas.openxmlformats.org/officeDocument/2006/relationships/customXml" Target="../ink/ink140.xml"/><Relationship Id="rId273" Type="http://schemas.openxmlformats.org/officeDocument/2006/relationships/image" Target="../media/image159.png"/><Relationship Id="rId329" Type="http://schemas.openxmlformats.org/officeDocument/2006/relationships/customXml" Target="../ink/ink191.xml"/><Relationship Id="rId68" Type="http://schemas.openxmlformats.org/officeDocument/2006/relationships/image" Target="../media/image58.png"/><Relationship Id="rId133" Type="http://schemas.openxmlformats.org/officeDocument/2006/relationships/image" Target="../media/image90.png"/><Relationship Id="rId175" Type="http://schemas.openxmlformats.org/officeDocument/2006/relationships/image" Target="../media/image111.png"/><Relationship Id="rId340" Type="http://schemas.openxmlformats.org/officeDocument/2006/relationships/image" Target="../media/image191.png"/><Relationship Id="rId200" Type="http://schemas.openxmlformats.org/officeDocument/2006/relationships/customXml" Target="../ink/ink124.xml"/><Relationship Id="rId382" Type="http://schemas.openxmlformats.org/officeDocument/2006/relationships/image" Target="../media/image212.png"/><Relationship Id="rId438" Type="http://schemas.openxmlformats.org/officeDocument/2006/relationships/image" Target="../media/image239.png"/><Relationship Id="rId242" Type="http://schemas.openxmlformats.org/officeDocument/2006/relationships/image" Target="../media/image144.png"/><Relationship Id="rId284" Type="http://schemas.openxmlformats.org/officeDocument/2006/relationships/image" Target="../media/image164.png"/><Relationship Id="rId37" Type="http://schemas.openxmlformats.org/officeDocument/2006/relationships/customXml" Target="../ink/ink42.xml"/><Relationship Id="rId79" Type="http://schemas.openxmlformats.org/officeDocument/2006/relationships/customXml" Target="../ink/ink63.xml"/><Relationship Id="rId102" Type="http://schemas.openxmlformats.org/officeDocument/2006/relationships/image" Target="../media/image75.png"/><Relationship Id="rId144" Type="http://schemas.openxmlformats.org/officeDocument/2006/relationships/customXml" Target="../ink/ink96.xml"/><Relationship Id="rId90" Type="http://schemas.openxmlformats.org/officeDocument/2006/relationships/image" Target="../media/image69.png"/><Relationship Id="rId186" Type="http://schemas.openxmlformats.org/officeDocument/2006/relationships/customXml" Target="../ink/ink117.xml"/><Relationship Id="rId351" Type="http://schemas.openxmlformats.org/officeDocument/2006/relationships/customXml" Target="../ink/ink202.xml"/><Relationship Id="rId393" Type="http://schemas.openxmlformats.org/officeDocument/2006/relationships/customXml" Target="../ink/ink223.xml"/><Relationship Id="rId407" Type="http://schemas.openxmlformats.org/officeDocument/2006/relationships/customXml" Target="../ink/ink231.xml"/><Relationship Id="rId211" Type="http://schemas.openxmlformats.org/officeDocument/2006/relationships/image" Target="../media/image129.png"/><Relationship Id="rId253" Type="http://schemas.openxmlformats.org/officeDocument/2006/relationships/image" Target="../media/image149.png"/><Relationship Id="rId295" Type="http://schemas.openxmlformats.org/officeDocument/2006/relationships/image" Target="../media/image169.png"/><Relationship Id="rId309" Type="http://schemas.openxmlformats.org/officeDocument/2006/relationships/image" Target="../media/image176.png"/><Relationship Id="rId48" Type="http://schemas.openxmlformats.org/officeDocument/2006/relationships/image" Target="../media/image48.png"/><Relationship Id="rId113" Type="http://schemas.openxmlformats.org/officeDocument/2006/relationships/image" Target="../media/image80.png"/><Relationship Id="rId320" Type="http://schemas.openxmlformats.org/officeDocument/2006/relationships/customXml" Target="../ink/ink186.xml"/><Relationship Id="rId155" Type="http://schemas.openxmlformats.org/officeDocument/2006/relationships/image" Target="../media/image101.png"/><Relationship Id="rId197" Type="http://schemas.openxmlformats.org/officeDocument/2006/relationships/image" Target="../media/image122.png"/><Relationship Id="rId362" Type="http://schemas.openxmlformats.org/officeDocument/2006/relationships/image" Target="../media/image202.png"/><Relationship Id="rId418" Type="http://schemas.openxmlformats.org/officeDocument/2006/relationships/image" Target="../media/image229.png"/><Relationship Id="rId222" Type="http://schemas.openxmlformats.org/officeDocument/2006/relationships/image" Target="../media/image134.png"/><Relationship Id="rId264" Type="http://schemas.openxmlformats.org/officeDocument/2006/relationships/customXml" Target="../ink/ink157.xml"/><Relationship Id="rId17" Type="http://schemas.openxmlformats.org/officeDocument/2006/relationships/customXml" Target="../ink/ink32.xml"/><Relationship Id="rId59" Type="http://schemas.openxmlformats.org/officeDocument/2006/relationships/customXml" Target="../ink/ink53.xml"/><Relationship Id="rId124" Type="http://schemas.openxmlformats.org/officeDocument/2006/relationships/customXml" Target="../ink/ink86.xml"/><Relationship Id="rId70" Type="http://schemas.openxmlformats.org/officeDocument/2006/relationships/image" Target="../media/image59.png"/><Relationship Id="rId166" Type="http://schemas.openxmlformats.org/officeDocument/2006/relationships/customXml" Target="../ink/ink107.xml"/><Relationship Id="rId331" Type="http://schemas.openxmlformats.org/officeDocument/2006/relationships/customXml" Target="../ink/ink192.xml"/><Relationship Id="rId373" Type="http://schemas.openxmlformats.org/officeDocument/2006/relationships/customXml" Target="../ink/ink213.xml"/><Relationship Id="rId429" Type="http://schemas.openxmlformats.org/officeDocument/2006/relationships/customXml" Target="../ink/ink242.xml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141.xml"/><Relationship Id="rId440" Type="http://schemas.openxmlformats.org/officeDocument/2006/relationships/image" Target="../media/image240.png"/><Relationship Id="rId28" Type="http://schemas.openxmlformats.org/officeDocument/2006/relationships/image" Target="../media/image38.png"/><Relationship Id="rId275" Type="http://schemas.openxmlformats.org/officeDocument/2006/relationships/image" Target="../media/image160.png"/><Relationship Id="rId300" Type="http://schemas.openxmlformats.org/officeDocument/2006/relationships/customXml" Target="../ink/ink176.xml"/><Relationship Id="rId81" Type="http://schemas.openxmlformats.org/officeDocument/2006/relationships/customXml" Target="../ink/ink64.xml"/><Relationship Id="rId135" Type="http://schemas.openxmlformats.org/officeDocument/2006/relationships/image" Target="../media/image91.png"/><Relationship Id="rId177" Type="http://schemas.openxmlformats.org/officeDocument/2006/relationships/image" Target="../media/image112.png"/><Relationship Id="rId342" Type="http://schemas.openxmlformats.org/officeDocument/2006/relationships/image" Target="../media/image192.png"/><Relationship Id="rId384" Type="http://schemas.openxmlformats.org/officeDocument/2006/relationships/image" Target="../media/image213.png"/><Relationship Id="rId202" Type="http://schemas.openxmlformats.org/officeDocument/2006/relationships/customXml" Target="../ink/ink125.xml"/><Relationship Id="rId244" Type="http://schemas.openxmlformats.org/officeDocument/2006/relationships/customXml" Target="../ink/ink147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56.xml"/><Relationship Id="rId18" Type="http://schemas.openxmlformats.org/officeDocument/2006/relationships/image" Target="../media/image251.png"/><Relationship Id="rId26" Type="http://schemas.openxmlformats.org/officeDocument/2006/relationships/image" Target="../media/image255.png"/><Relationship Id="rId39" Type="http://schemas.openxmlformats.org/officeDocument/2006/relationships/customXml" Target="../ink/ink269.xml"/><Relationship Id="rId21" Type="http://schemas.openxmlformats.org/officeDocument/2006/relationships/customXml" Target="../ink/ink260.xml"/><Relationship Id="rId34" Type="http://schemas.openxmlformats.org/officeDocument/2006/relationships/image" Target="../media/image259.png"/><Relationship Id="rId42" Type="http://schemas.openxmlformats.org/officeDocument/2006/relationships/image" Target="../media/image263.png"/><Relationship Id="rId47" Type="http://schemas.openxmlformats.org/officeDocument/2006/relationships/customXml" Target="../ink/ink273.xml"/><Relationship Id="rId50" Type="http://schemas.openxmlformats.org/officeDocument/2006/relationships/image" Target="../media/image267.png"/><Relationship Id="rId7" Type="http://schemas.openxmlformats.org/officeDocument/2006/relationships/customXml" Target="../ink/ink253.xml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50.png"/><Relationship Id="rId29" Type="http://schemas.openxmlformats.org/officeDocument/2006/relationships/customXml" Target="../ink/ink264.xml"/><Relationship Id="rId11" Type="http://schemas.openxmlformats.org/officeDocument/2006/relationships/customXml" Target="../ink/ink255.xml"/><Relationship Id="rId24" Type="http://schemas.openxmlformats.org/officeDocument/2006/relationships/image" Target="../media/image254.png"/><Relationship Id="rId32" Type="http://schemas.openxmlformats.org/officeDocument/2006/relationships/image" Target="../media/image258.png"/><Relationship Id="rId37" Type="http://schemas.openxmlformats.org/officeDocument/2006/relationships/customXml" Target="../ink/ink268.xml"/><Relationship Id="rId40" Type="http://schemas.openxmlformats.org/officeDocument/2006/relationships/image" Target="../media/image262.png"/><Relationship Id="rId45" Type="http://schemas.openxmlformats.org/officeDocument/2006/relationships/customXml" Target="../ink/ink272.xml"/><Relationship Id="rId5" Type="http://schemas.openxmlformats.org/officeDocument/2006/relationships/customXml" Target="../ink/ink252.xml"/><Relationship Id="rId15" Type="http://schemas.openxmlformats.org/officeDocument/2006/relationships/customXml" Target="../ink/ink257.xml"/><Relationship Id="rId23" Type="http://schemas.openxmlformats.org/officeDocument/2006/relationships/customXml" Target="../ink/ink261.xml"/><Relationship Id="rId28" Type="http://schemas.openxmlformats.org/officeDocument/2006/relationships/image" Target="../media/image256.png"/><Relationship Id="rId36" Type="http://schemas.openxmlformats.org/officeDocument/2006/relationships/image" Target="../media/image260.png"/><Relationship Id="rId49" Type="http://schemas.openxmlformats.org/officeDocument/2006/relationships/customXml" Target="../ink/ink274.xml"/><Relationship Id="rId10" Type="http://schemas.openxmlformats.org/officeDocument/2006/relationships/image" Target="../media/image247.png"/><Relationship Id="rId19" Type="http://schemas.openxmlformats.org/officeDocument/2006/relationships/customXml" Target="../ink/ink259.xml"/><Relationship Id="rId31" Type="http://schemas.openxmlformats.org/officeDocument/2006/relationships/customXml" Target="../ink/ink265.xml"/><Relationship Id="rId44" Type="http://schemas.openxmlformats.org/officeDocument/2006/relationships/image" Target="../media/image264.png"/><Relationship Id="rId4" Type="http://schemas.openxmlformats.org/officeDocument/2006/relationships/image" Target="../media/image244.png"/><Relationship Id="rId9" Type="http://schemas.openxmlformats.org/officeDocument/2006/relationships/customXml" Target="../ink/ink254.xml"/><Relationship Id="rId14" Type="http://schemas.openxmlformats.org/officeDocument/2006/relationships/image" Target="../media/image249.png"/><Relationship Id="rId22" Type="http://schemas.openxmlformats.org/officeDocument/2006/relationships/image" Target="../media/image253.png"/><Relationship Id="rId27" Type="http://schemas.openxmlformats.org/officeDocument/2006/relationships/customXml" Target="../ink/ink263.xml"/><Relationship Id="rId30" Type="http://schemas.openxmlformats.org/officeDocument/2006/relationships/image" Target="../media/image257.png"/><Relationship Id="rId35" Type="http://schemas.openxmlformats.org/officeDocument/2006/relationships/customXml" Target="../ink/ink267.xml"/><Relationship Id="rId43" Type="http://schemas.openxmlformats.org/officeDocument/2006/relationships/customXml" Target="../ink/ink271.xml"/><Relationship Id="rId48" Type="http://schemas.openxmlformats.org/officeDocument/2006/relationships/image" Target="../media/image266.png"/><Relationship Id="rId8" Type="http://schemas.openxmlformats.org/officeDocument/2006/relationships/image" Target="../media/image246.png"/><Relationship Id="rId3" Type="http://schemas.openxmlformats.org/officeDocument/2006/relationships/customXml" Target="../ink/ink251.xml"/><Relationship Id="rId12" Type="http://schemas.openxmlformats.org/officeDocument/2006/relationships/image" Target="../media/image248.png"/><Relationship Id="rId17" Type="http://schemas.openxmlformats.org/officeDocument/2006/relationships/customXml" Target="../ink/ink258.xml"/><Relationship Id="rId25" Type="http://schemas.openxmlformats.org/officeDocument/2006/relationships/customXml" Target="../ink/ink262.xml"/><Relationship Id="rId33" Type="http://schemas.openxmlformats.org/officeDocument/2006/relationships/customXml" Target="../ink/ink266.xml"/><Relationship Id="rId38" Type="http://schemas.openxmlformats.org/officeDocument/2006/relationships/image" Target="../media/image261.png"/><Relationship Id="rId46" Type="http://schemas.openxmlformats.org/officeDocument/2006/relationships/image" Target="../media/image265.png"/><Relationship Id="rId20" Type="http://schemas.openxmlformats.org/officeDocument/2006/relationships/image" Target="../media/image252.png"/><Relationship Id="rId41" Type="http://schemas.openxmlformats.org/officeDocument/2006/relationships/customXml" Target="../ink/ink27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13" Type="http://schemas.openxmlformats.org/officeDocument/2006/relationships/customXml" Target="../ink/ink280.xml"/><Relationship Id="rId18" Type="http://schemas.openxmlformats.org/officeDocument/2006/relationships/image" Target="../media/image275.png"/><Relationship Id="rId26" Type="http://schemas.openxmlformats.org/officeDocument/2006/relationships/image" Target="../media/image279.png"/><Relationship Id="rId3" Type="http://schemas.openxmlformats.org/officeDocument/2006/relationships/customXml" Target="../ink/ink275.xml"/><Relationship Id="rId21" Type="http://schemas.openxmlformats.org/officeDocument/2006/relationships/customXml" Target="../ink/ink284.xml"/><Relationship Id="rId7" Type="http://schemas.openxmlformats.org/officeDocument/2006/relationships/customXml" Target="../ink/ink277.xml"/><Relationship Id="rId12" Type="http://schemas.openxmlformats.org/officeDocument/2006/relationships/image" Target="../media/image272.png"/><Relationship Id="rId17" Type="http://schemas.openxmlformats.org/officeDocument/2006/relationships/customXml" Target="../ink/ink282.xml"/><Relationship Id="rId25" Type="http://schemas.openxmlformats.org/officeDocument/2006/relationships/customXml" Target="../ink/ink286.xml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74.png"/><Relationship Id="rId20" Type="http://schemas.openxmlformats.org/officeDocument/2006/relationships/image" Target="../media/image2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9.png"/><Relationship Id="rId11" Type="http://schemas.openxmlformats.org/officeDocument/2006/relationships/customXml" Target="../ink/ink279.xml"/><Relationship Id="rId24" Type="http://schemas.openxmlformats.org/officeDocument/2006/relationships/image" Target="../media/image278.png"/><Relationship Id="rId5" Type="http://schemas.openxmlformats.org/officeDocument/2006/relationships/customXml" Target="../ink/ink276.xml"/><Relationship Id="rId15" Type="http://schemas.openxmlformats.org/officeDocument/2006/relationships/customXml" Target="../ink/ink281.xml"/><Relationship Id="rId23" Type="http://schemas.openxmlformats.org/officeDocument/2006/relationships/customXml" Target="../ink/ink285.xml"/><Relationship Id="rId10" Type="http://schemas.openxmlformats.org/officeDocument/2006/relationships/image" Target="../media/image271.png"/><Relationship Id="rId19" Type="http://schemas.openxmlformats.org/officeDocument/2006/relationships/customXml" Target="../ink/ink283.xml"/><Relationship Id="rId4" Type="http://schemas.openxmlformats.org/officeDocument/2006/relationships/image" Target="../media/image268.png"/><Relationship Id="rId9" Type="http://schemas.openxmlformats.org/officeDocument/2006/relationships/customXml" Target="../ink/ink278.xml"/><Relationship Id="rId14" Type="http://schemas.openxmlformats.org/officeDocument/2006/relationships/image" Target="../media/image273.png"/><Relationship Id="rId22" Type="http://schemas.openxmlformats.org/officeDocument/2006/relationships/image" Target="../media/image277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92.xml"/><Relationship Id="rId18" Type="http://schemas.openxmlformats.org/officeDocument/2006/relationships/image" Target="../media/image287.png"/><Relationship Id="rId26" Type="http://schemas.openxmlformats.org/officeDocument/2006/relationships/image" Target="../media/image291.png"/><Relationship Id="rId39" Type="http://schemas.openxmlformats.org/officeDocument/2006/relationships/customXml" Target="../ink/ink305.xml"/><Relationship Id="rId21" Type="http://schemas.openxmlformats.org/officeDocument/2006/relationships/customXml" Target="../ink/ink296.xml"/><Relationship Id="rId34" Type="http://schemas.openxmlformats.org/officeDocument/2006/relationships/image" Target="../media/image295.png"/><Relationship Id="rId7" Type="http://schemas.openxmlformats.org/officeDocument/2006/relationships/customXml" Target="../ink/ink289.xml"/><Relationship Id="rId12" Type="http://schemas.openxmlformats.org/officeDocument/2006/relationships/image" Target="../media/image284.png"/><Relationship Id="rId17" Type="http://schemas.openxmlformats.org/officeDocument/2006/relationships/customXml" Target="../ink/ink294.xml"/><Relationship Id="rId25" Type="http://schemas.openxmlformats.org/officeDocument/2006/relationships/customXml" Target="../ink/ink298.xml"/><Relationship Id="rId33" Type="http://schemas.openxmlformats.org/officeDocument/2006/relationships/customXml" Target="../ink/ink302.xml"/><Relationship Id="rId38" Type="http://schemas.openxmlformats.org/officeDocument/2006/relationships/image" Target="../media/image297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286.png"/><Relationship Id="rId20" Type="http://schemas.openxmlformats.org/officeDocument/2006/relationships/image" Target="../media/image288.png"/><Relationship Id="rId29" Type="http://schemas.openxmlformats.org/officeDocument/2006/relationships/customXml" Target="../ink/ink30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1.png"/><Relationship Id="rId11" Type="http://schemas.openxmlformats.org/officeDocument/2006/relationships/customXml" Target="../ink/ink291.xml"/><Relationship Id="rId24" Type="http://schemas.openxmlformats.org/officeDocument/2006/relationships/image" Target="../media/image290.png"/><Relationship Id="rId32" Type="http://schemas.openxmlformats.org/officeDocument/2006/relationships/image" Target="../media/image294.png"/><Relationship Id="rId37" Type="http://schemas.openxmlformats.org/officeDocument/2006/relationships/customXml" Target="../ink/ink304.xml"/><Relationship Id="rId40" Type="http://schemas.openxmlformats.org/officeDocument/2006/relationships/image" Target="../media/image298.png"/><Relationship Id="rId5" Type="http://schemas.openxmlformats.org/officeDocument/2006/relationships/customXml" Target="../ink/ink288.xml"/><Relationship Id="rId15" Type="http://schemas.openxmlformats.org/officeDocument/2006/relationships/customXml" Target="../ink/ink293.xml"/><Relationship Id="rId23" Type="http://schemas.openxmlformats.org/officeDocument/2006/relationships/customXml" Target="../ink/ink297.xml"/><Relationship Id="rId28" Type="http://schemas.openxmlformats.org/officeDocument/2006/relationships/image" Target="../media/image292.png"/><Relationship Id="rId36" Type="http://schemas.openxmlformats.org/officeDocument/2006/relationships/image" Target="../media/image296.png"/><Relationship Id="rId10" Type="http://schemas.openxmlformats.org/officeDocument/2006/relationships/image" Target="../media/image283.png"/><Relationship Id="rId19" Type="http://schemas.openxmlformats.org/officeDocument/2006/relationships/customXml" Target="../ink/ink295.xml"/><Relationship Id="rId31" Type="http://schemas.openxmlformats.org/officeDocument/2006/relationships/customXml" Target="../ink/ink301.xml"/><Relationship Id="rId4" Type="http://schemas.openxmlformats.org/officeDocument/2006/relationships/image" Target="../media/image280.png"/><Relationship Id="rId9" Type="http://schemas.openxmlformats.org/officeDocument/2006/relationships/customXml" Target="../ink/ink290.xml"/><Relationship Id="rId14" Type="http://schemas.openxmlformats.org/officeDocument/2006/relationships/image" Target="../media/image285.png"/><Relationship Id="rId22" Type="http://schemas.openxmlformats.org/officeDocument/2006/relationships/image" Target="../media/image289.png"/><Relationship Id="rId27" Type="http://schemas.openxmlformats.org/officeDocument/2006/relationships/customXml" Target="../ink/ink299.xml"/><Relationship Id="rId30" Type="http://schemas.openxmlformats.org/officeDocument/2006/relationships/image" Target="../media/image293.png"/><Relationship Id="rId35" Type="http://schemas.openxmlformats.org/officeDocument/2006/relationships/customXml" Target="../ink/ink303.xml"/><Relationship Id="rId8" Type="http://schemas.openxmlformats.org/officeDocument/2006/relationships/image" Target="../media/image282.png"/><Relationship Id="rId3" Type="http://schemas.openxmlformats.org/officeDocument/2006/relationships/customXml" Target="../ink/ink28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08.xml"/><Relationship Id="rId13" Type="http://schemas.openxmlformats.org/officeDocument/2006/relationships/image" Target="../media/image304.png"/><Relationship Id="rId18" Type="http://schemas.openxmlformats.org/officeDocument/2006/relationships/customXml" Target="../ink/ink313.xml"/><Relationship Id="rId26" Type="http://schemas.openxmlformats.org/officeDocument/2006/relationships/customXml" Target="../ink/ink317.xml"/><Relationship Id="rId3" Type="http://schemas.openxmlformats.org/officeDocument/2006/relationships/image" Target="../media/image299.png"/><Relationship Id="rId21" Type="http://schemas.openxmlformats.org/officeDocument/2006/relationships/image" Target="../media/image308.png"/><Relationship Id="rId7" Type="http://schemas.openxmlformats.org/officeDocument/2006/relationships/image" Target="../media/image301.png"/><Relationship Id="rId12" Type="http://schemas.openxmlformats.org/officeDocument/2006/relationships/customXml" Target="../ink/ink310.xml"/><Relationship Id="rId17" Type="http://schemas.openxmlformats.org/officeDocument/2006/relationships/image" Target="../media/image306.png"/><Relationship Id="rId25" Type="http://schemas.openxmlformats.org/officeDocument/2006/relationships/image" Target="../media/image310.png"/><Relationship Id="rId2" Type="http://schemas.openxmlformats.org/officeDocument/2006/relationships/notesSlide" Target="../notesSlides/notesSlide12.xml"/><Relationship Id="rId16" Type="http://schemas.openxmlformats.org/officeDocument/2006/relationships/customXml" Target="../ink/ink312.xml"/><Relationship Id="rId20" Type="http://schemas.openxmlformats.org/officeDocument/2006/relationships/customXml" Target="../ink/ink314.xml"/><Relationship Id="rId29" Type="http://schemas.openxmlformats.org/officeDocument/2006/relationships/image" Target="../media/image31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07.xml"/><Relationship Id="rId11" Type="http://schemas.openxmlformats.org/officeDocument/2006/relationships/image" Target="../media/image303.png"/><Relationship Id="rId24" Type="http://schemas.openxmlformats.org/officeDocument/2006/relationships/customXml" Target="../ink/ink316.xml"/><Relationship Id="rId5" Type="http://schemas.openxmlformats.org/officeDocument/2006/relationships/image" Target="../media/image300.png"/><Relationship Id="rId15" Type="http://schemas.openxmlformats.org/officeDocument/2006/relationships/image" Target="../media/image305.png"/><Relationship Id="rId23" Type="http://schemas.openxmlformats.org/officeDocument/2006/relationships/image" Target="../media/image309.png"/><Relationship Id="rId28" Type="http://schemas.openxmlformats.org/officeDocument/2006/relationships/customXml" Target="../ink/ink318.xml"/><Relationship Id="rId10" Type="http://schemas.openxmlformats.org/officeDocument/2006/relationships/customXml" Target="../ink/ink309.xml"/><Relationship Id="rId19" Type="http://schemas.openxmlformats.org/officeDocument/2006/relationships/image" Target="../media/image307.png"/><Relationship Id="rId4" Type="http://schemas.openxmlformats.org/officeDocument/2006/relationships/customXml" Target="../ink/ink306.xml"/><Relationship Id="rId9" Type="http://schemas.openxmlformats.org/officeDocument/2006/relationships/image" Target="../media/image302.png"/><Relationship Id="rId14" Type="http://schemas.openxmlformats.org/officeDocument/2006/relationships/customXml" Target="../ink/ink311.xml"/><Relationship Id="rId22" Type="http://schemas.openxmlformats.org/officeDocument/2006/relationships/customXml" Target="../ink/ink315.xml"/><Relationship Id="rId27" Type="http://schemas.openxmlformats.org/officeDocument/2006/relationships/image" Target="../media/image311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24.xml"/><Relationship Id="rId18" Type="http://schemas.openxmlformats.org/officeDocument/2006/relationships/image" Target="../media/image320.png"/><Relationship Id="rId26" Type="http://schemas.openxmlformats.org/officeDocument/2006/relationships/image" Target="../media/image324.png"/><Relationship Id="rId39" Type="http://schemas.openxmlformats.org/officeDocument/2006/relationships/image" Target="../media/image329.png"/><Relationship Id="rId21" Type="http://schemas.openxmlformats.org/officeDocument/2006/relationships/customXml" Target="../ink/ink328.xml"/><Relationship Id="rId34" Type="http://schemas.openxmlformats.org/officeDocument/2006/relationships/image" Target="../media/image327.png"/><Relationship Id="rId7" Type="http://schemas.openxmlformats.org/officeDocument/2006/relationships/customXml" Target="../ink/ink321.xml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319.png"/><Relationship Id="rId20" Type="http://schemas.openxmlformats.org/officeDocument/2006/relationships/image" Target="../media/image321.png"/><Relationship Id="rId29" Type="http://schemas.openxmlformats.org/officeDocument/2006/relationships/customXml" Target="../ink/ink332.xml"/><Relationship Id="rId41" Type="http://schemas.openxmlformats.org/officeDocument/2006/relationships/image" Target="../media/image3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4.png"/><Relationship Id="rId11" Type="http://schemas.openxmlformats.org/officeDocument/2006/relationships/customXml" Target="../ink/ink323.xml"/><Relationship Id="rId24" Type="http://schemas.openxmlformats.org/officeDocument/2006/relationships/image" Target="../media/image323.png"/><Relationship Id="rId32" Type="http://schemas.openxmlformats.org/officeDocument/2006/relationships/image" Target="../media/image10.png"/><Relationship Id="rId37" Type="http://schemas.openxmlformats.org/officeDocument/2006/relationships/image" Target="../media/image328.png"/><Relationship Id="rId40" Type="http://schemas.openxmlformats.org/officeDocument/2006/relationships/customXml" Target="../ink/ink338.xml"/><Relationship Id="rId5" Type="http://schemas.openxmlformats.org/officeDocument/2006/relationships/customXml" Target="../ink/ink320.xml"/><Relationship Id="rId15" Type="http://schemas.openxmlformats.org/officeDocument/2006/relationships/customXml" Target="../ink/ink325.xml"/><Relationship Id="rId23" Type="http://schemas.openxmlformats.org/officeDocument/2006/relationships/customXml" Target="../ink/ink329.xml"/><Relationship Id="rId28" Type="http://schemas.openxmlformats.org/officeDocument/2006/relationships/image" Target="../media/image325.png"/><Relationship Id="rId36" Type="http://schemas.openxmlformats.org/officeDocument/2006/relationships/customXml" Target="../ink/ink336.xml"/><Relationship Id="rId10" Type="http://schemas.openxmlformats.org/officeDocument/2006/relationships/image" Target="../media/image316.png"/><Relationship Id="rId19" Type="http://schemas.openxmlformats.org/officeDocument/2006/relationships/customXml" Target="../ink/ink327.xml"/><Relationship Id="rId31" Type="http://schemas.openxmlformats.org/officeDocument/2006/relationships/customXml" Target="../ink/ink333.xml"/><Relationship Id="rId4" Type="http://schemas.openxmlformats.org/officeDocument/2006/relationships/image" Target="../media/image313.png"/><Relationship Id="rId9" Type="http://schemas.openxmlformats.org/officeDocument/2006/relationships/customXml" Target="../ink/ink322.xml"/><Relationship Id="rId14" Type="http://schemas.openxmlformats.org/officeDocument/2006/relationships/image" Target="../media/image318.png"/><Relationship Id="rId22" Type="http://schemas.openxmlformats.org/officeDocument/2006/relationships/image" Target="../media/image322.png"/><Relationship Id="rId27" Type="http://schemas.openxmlformats.org/officeDocument/2006/relationships/customXml" Target="../ink/ink331.xml"/><Relationship Id="rId30" Type="http://schemas.openxmlformats.org/officeDocument/2006/relationships/image" Target="../media/image326.png"/><Relationship Id="rId35" Type="http://schemas.openxmlformats.org/officeDocument/2006/relationships/customXml" Target="../ink/ink335.xml"/><Relationship Id="rId8" Type="http://schemas.openxmlformats.org/officeDocument/2006/relationships/image" Target="../media/image315.png"/><Relationship Id="rId3" Type="http://schemas.openxmlformats.org/officeDocument/2006/relationships/customXml" Target="../ink/ink319.xml"/><Relationship Id="rId12" Type="http://schemas.openxmlformats.org/officeDocument/2006/relationships/image" Target="../media/image317.png"/><Relationship Id="rId17" Type="http://schemas.openxmlformats.org/officeDocument/2006/relationships/customXml" Target="../ink/ink326.xml"/><Relationship Id="rId25" Type="http://schemas.openxmlformats.org/officeDocument/2006/relationships/customXml" Target="../ink/ink330.xml"/><Relationship Id="rId33" Type="http://schemas.openxmlformats.org/officeDocument/2006/relationships/customXml" Target="../ink/ink334.xml"/><Relationship Id="rId38" Type="http://schemas.openxmlformats.org/officeDocument/2006/relationships/customXml" Target="../ink/ink33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396.xml"/><Relationship Id="rId21" Type="http://schemas.openxmlformats.org/officeDocument/2006/relationships/customXml" Target="../ink/ink348.xml"/><Relationship Id="rId63" Type="http://schemas.openxmlformats.org/officeDocument/2006/relationships/customXml" Target="../ink/ink369.xml"/><Relationship Id="rId159" Type="http://schemas.openxmlformats.org/officeDocument/2006/relationships/customXml" Target="../ink/ink417.xml"/><Relationship Id="rId170" Type="http://schemas.openxmlformats.org/officeDocument/2006/relationships/image" Target="../media/image413.png"/><Relationship Id="rId226" Type="http://schemas.openxmlformats.org/officeDocument/2006/relationships/image" Target="../media/image441.png"/><Relationship Id="rId268" Type="http://schemas.openxmlformats.org/officeDocument/2006/relationships/image" Target="../media/image462.png"/><Relationship Id="rId32" Type="http://schemas.openxmlformats.org/officeDocument/2006/relationships/image" Target="../media/image344.png"/><Relationship Id="rId74" Type="http://schemas.openxmlformats.org/officeDocument/2006/relationships/image" Target="../media/image365.png"/><Relationship Id="rId128" Type="http://schemas.openxmlformats.org/officeDocument/2006/relationships/image" Target="../media/image392.png"/><Relationship Id="rId5" Type="http://schemas.openxmlformats.org/officeDocument/2006/relationships/customXml" Target="../ink/ink340.xml"/><Relationship Id="rId181" Type="http://schemas.openxmlformats.org/officeDocument/2006/relationships/customXml" Target="../ink/ink428.xml"/><Relationship Id="rId237" Type="http://schemas.openxmlformats.org/officeDocument/2006/relationships/customXml" Target="../ink/ink456.xml"/><Relationship Id="rId279" Type="http://schemas.openxmlformats.org/officeDocument/2006/relationships/customXml" Target="../ink/ink477.xml"/><Relationship Id="rId22" Type="http://schemas.openxmlformats.org/officeDocument/2006/relationships/image" Target="../media/image340.png"/><Relationship Id="rId43" Type="http://schemas.openxmlformats.org/officeDocument/2006/relationships/customXml" Target="../ink/ink359.xml"/><Relationship Id="rId64" Type="http://schemas.openxmlformats.org/officeDocument/2006/relationships/image" Target="../media/image360.png"/><Relationship Id="rId118" Type="http://schemas.openxmlformats.org/officeDocument/2006/relationships/image" Target="../media/image387.png"/><Relationship Id="rId139" Type="http://schemas.openxmlformats.org/officeDocument/2006/relationships/customXml" Target="../ink/ink407.xml"/><Relationship Id="rId85" Type="http://schemas.openxmlformats.org/officeDocument/2006/relationships/customXml" Target="../ink/ink380.xml"/><Relationship Id="rId150" Type="http://schemas.openxmlformats.org/officeDocument/2006/relationships/image" Target="../media/image403.png"/><Relationship Id="rId171" Type="http://schemas.openxmlformats.org/officeDocument/2006/relationships/customXml" Target="../ink/ink423.xml"/><Relationship Id="rId192" Type="http://schemas.openxmlformats.org/officeDocument/2006/relationships/image" Target="../media/image424.png"/><Relationship Id="rId206" Type="http://schemas.openxmlformats.org/officeDocument/2006/relationships/image" Target="../media/image431.png"/><Relationship Id="rId227" Type="http://schemas.openxmlformats.org/officeDocument/2006/relationships/customXml" Target="../ink/ink451.xml"/><Relationship Id="rId248" Type="http://schemas.openxmlformats.org/officeDocument/2006/relationships/image" Target="../media/image452.png"/><Relationship Id="rId269" Type="http://schemas.openxmlformats.org/officeDocument/2006/relationships/customXml" Target="../ink/ink472.xml"/><Relationship Id="rId12" Type="http://schemas.openxmlformats.org/officeDocument/2006/relationships/image" Target="../media/image335.png"/><Relationship Id="rId33" Type="http://schemas.openxmlformats.org/officeDocument/2006/relationships/customXml" Target="../ink/ink354.xml"/><Relationship Id="rId108" Type="http://schemas.openxmlformats.org/officeDocument/2006/relationships/image" Target="../media/image382.png"/><Relationship Id="rId129" Type="http://schemas.openxmlformats.org/officeDocument/2006/relationships/customXml" Target="../ink/ink402.xml"/><Relationship Id="rId280" Type="http://schemas.openxmlformats.org/officeDocument/2006/relationships/image" Target="../media/image468.png"/><Relationship Id="rId54" Type="http://schemas.openxmlformats.org/officeDocument/2006/relationships/image" Target="../media/image355.png"/><Relationship Id="rId75" Type="http://schemas.openxmlformats.org/officeDocument/2006/relationships/customXml" Target="../ink/ink375.xml"/><Relationship Id="rId96" Type="http://schemas.openxmlformats.org/officeDocument/2006/relationships/image" Target="../media/image376.png"/><Relationship Id="rId140" Type="http://schemas.openxmlformats.org/officeDocument/2006/relationships/image" Target="../media/image398.png"/><Relationship Id="rId161" Type="http://schemas.openxmlformats.org/officeDocument/2006/relationships/customXml" Target="../ink/ink418.xml"/><Relationship Id="rId182" Type="http://schemas.openxmlformats.org/officeDocument/2006/relationships/image" Target="../media/image419.png"/><Relationship Id="rId217" Type="http://schemas.openxmlformats.org/officeDocument/2006/relationships/customXml" Target="../ink/ink446.xml"/><Relationship Id="rId6" Type="http://schemas.openxmlformats.org/officeDocument/2006/relationships/image" Target="../media/image332.png"/><Relationship Id="rId238" Type="http://schemas.openxmlformats.org/officeDocument/2006/relationships/image" Target="../media/image447.png"/><Relationship Id="rId259" Type="http://schemas.openxmlformats.org/officeDocument/2006/relationships/customXml" Target="../ink/ink467.xml"/><Relationship Id="rId23" Type="http://schemas.openxmlformats.org/officeDocument/2006/relationships/customXml" Target="../ink/ink349.xml"/><Relationship Id="rId119" Type="http://schemas.openxmlformats.org/officeDocument/2006/relationships/customXml" Target="../ink/ink397.xml"/><Relationship Id="rId270" Type="http://schemas.openxmlformats.org/officeDocument/2006/relationships/image" Target="../media/image463.png"/><Relationship Id="rId44" Type="http://schemas.openxmlformats.org/officeDocument/2006/relationships/image" Target="../media/image350.png"/><Relationship Id="rId65" Type="http://schemas.openxmlformats.org/officeDocument/2006/relationships/customXml" Target="../ink/ink370.xml"/><Relationship Id="rId86" Type="http://schemas.openxmlformats.org/officeDocument/2006/relationships/image" Target="../media/image371.png"/><Relationship Id="rId130" Type="http://schemas.openxmlformats.org/officeDocument/2006/relationships/image" Target="../media/image393.png"/><Relationship Id="rId151" Type="http://schemas.openxmlformats.org/officeDocument/2006/relationships/customXml" Target="../ink/ink413.xml"/><Relationship Id="rId172" Type="http://schemas.openxmlformats.org/officeDocument/2006/relationships/image" Target="../media/image414.png"/><Relationship Id="rId193" Type="http://schemas.openxmlformats.org/officeDocument/2006/relationships/customXml" Target="../ink/ink434.xml"/><Relationship Id="rId207" Type="http://schemas.openxmlformats.org/officeDocument/2006/relationships/customXml" Target="../ink/ink441.xml"/><Relationship Id="rId228" Type="http://schemas.openxmlformats.org/officeDocument/2006/relationships/image" Target="../media/image442.png"/><Relationship Id="rId249" Type="http://schemas.openxmlformats.org/officeDocument/2006/relationships/customXml" Target="../ink/ink462.xml"/><Relationship Id="rId13" Type="http://schemas.openxmlformats.org/officeDocument/2006/relationships/customXml" Target="../ink/ink344.xml"/><Relationship Id="rId109" Type="http://schemas.openxmlformats.org/officeDocument/2006/relationships/customXml" Target="../ink/ink392.xml"/><Relationship Id="rId260" Type="http://schemas.openxmlformats.org/officeDocument/2006/relationships/image" Target="../media/image458.png"/><Relationship Id="rId281" Type="http://schemas.openxmlformats.org/officeDocument/2006/relationships/customXml" Target="../ink/ink478.xml"/><Relationship Id="rId34" Type="http://schemas.openxmlformats.org/officeDocument/2006/relationships/image" Target="../media/image345.png"/><Relationship Id="rId55" Type="http://schemas.openxmlformats.org/officeDocument/2006/relationships/customXml" Target="../ink/ink365.xml"/><Relationship Id="rId76" Type="http://schemas.openxmlformats.org/officeDocument/2006/relationships/image" Target="../media/image366.png"/><Relationship Id="rId97" Type="http://schemas.openxmlformats.org/officeDocument/2006/relationships/customXml" Target="../ink/ink386.xml"/><Relationship Id="rId120" Type="http://schemas.openxmlformats.org/officeDocument/2006/relationships/image" Target="../media/image388.png"/><Relationship Id="rId141" Type="http://schemas.openxmlformats.org/officeDocument/2006/relationships/customXml" Target="../ink/ink408.xml"/><Relationship Id="rId7" Type="http://schemas.openxmlformats.org/officeDocument/2006/relationships/customXml" Target="../ink/ink341.xml"/><Relationship Id="rId162" Type="http://schemas.openxmlformats.org/officeDocument/2006/relationships/image" Target="../media/image409.png"/><Relationship Id="rId183" Type="http://schemas.openxmlformats.org/officeDocument/2006/relationships/customXml" Target="../ink/ink429.xml"/><Relationship Id="rId218" Type="http://schemas.openxmlformats.org/officeDocument/2006/relationships/image" Target="../media/image437.png"/><Relationship Id="rId239" Type="http://schemas.openxmlformats.org/officeDocument/2006/relationships/customXml" Target="../ink/ink457.xml"/><Relationship Id="rId250" Type="http://schemas.openxmlformats.org/officeDocument/2006/relationships/image" Target="../media/image453.png"/><Relationship Id="rId271" Type="http://schemas.openxmlformats.org/officeDocument/2006/relationships/customXml" Target="../ink/ink473.xml"/><Relationship Id="rId24" Type="http://schemas.openxmlformats.org/officeDocument/2006/relationships/image" Target="../media/image341.png"/><Relationship Id="rId45" Type="http://schemas.openxmlformats.org/officeDocument/2006/relationships/customXml" Target="../ink/ink360.xml"/><Relationship Id="rId66" Type="http://schemas.openxmlformats.org/officeDocument/2006/relationships/image" Target="../media/image361.png"/><Relationship Id="rId87" Type="http://schemas.openxmlformats.org/officeDocument/2006/relationships/customXml" Target="../ink/ink381.xml"/><Relationship Id="rId110" Type="http://schemas.openxmlformats.org/officeDocument/2006/relationships/image" Target="../media/image383.png"/><Relationship Id="rId131" Type="http://schemas.openxmlformats.org/officeDocument/2006/relationships/customXml" Target="../ink/ink403.xml"/><Relationship Id="rId152" Type="http://schemas.openxmlformats.org/officeDocument/2006/relationships/image" Target="../media/image404.png"/><Relationship Id="rId173" Type="http://schemas.openxmlformats.org/officeDocument/2006/relationships/customXml" Target="../ink/ink424.xml"/><Relationship Id="rId194" Type="http://schemas.openxmlformats.org/officeDocument/2006/relationships/image" Target="../media/image425.png"/><Relationship Id="rId208" Type="http://schemas.openxmlformats.org/officeDocument/2006/relationships/image" Target="../media/image432.png"/><Relationship Id="rId229" Type="http://schemas.openxmlformats.org/officeDocument/2006/relationships/customXml" Target="../ink/ink452.xml"/><Relationship Id="rId240" Type="http://schemas.openxmlformats.org/officeDocument/2006/relationships/image" Target="../media/image448.png"/><Relationship Id="rId261" Type="http://schemas.openxmlformats.org/officeDocument/2006/relationships/customXml" Target="../ink/ink468.xml"/><Relationship Id="rId14" Type="http://schemas.openxmlformats.org/officeDocument/2006/relationships/image" Target="../media/image336.png"/><Relationship Id="rId35" Type="http://schemas.openxmlformats.org/officeDocument/2006/relationships/customXml" Target="../ink/ink355.xml"/><Relationship Id="rId56" Type="http://schemas.openxmlformats.org/officeDocument/2006/relationships/image" Target="../media/image356.png"/><Relationship Id="rId77" Type="http://schemas.openxmlformats.org/officeDocument/2006/relationships/customXml" Target="../ink/ink376.xml"/><Relationship Id="rId100" Type="http://schemas.openxmlformats.org/officeDocument/2006/relationships/image" Target="../media/image378.png"/><Relationship Id="rId282" Type="http://schemas.openxmlformats.org/officeDocument/2006/relationships/image" Target="../media/image469.png"/><Relationship Id="rId8" Type="http://schemas.openxmlformats.org/officeDocument/2006/relationships/image" Target="../media/image333.png"/><Relationship Id="rId98" Type="http://schemas.openxmlformats.org/officeDocument/2006/relationships/image" Target="../media/image377.png"/><Relationship Id="rId121" Type="http://schemas.openxmlformats.org/officeDocument/2006/relationships/customXml" Target="../ink/ink398.xml"/><Relationship Id="rId142" Type="http://schemas.openxmlformats.org/officeDocument/2006/relationships/image" Target="../media/image399.png"/><Relationship Id="rId163" Type="http://schemas.openxmlformats.org/officeDocument/2006/relationships/customXml" Target="../ink/ink419.xml"/><Relationship Id="rId184" Type="http://schemas.openxmlformats.org/officeDocument/2006/relationships/image" Target="../media/image420.png"/><Relationship Id="rId219" Type="http://schemas.openxmlformats.org/officeDocument/2006/relationships/customXml" Target="../ink/ink447.xml"/><Relationship Id="rId230" Type="http://schemas.openxmlformats.org/officeDocument/2006/relationships/image" Target="../media/image443.png"/><Relationship Id="rId251" Type="http://schemas.openxmlformats.org/officeDocument/2006/relationships/customXml" Target="../ink/ink463.xml"/><Relationship Id="rId25" Type="http://schemas.openxmlformats.org/officeDocument/2006/relationships/customXml" Target="../ink/ink350.xml"/><Relationship Id="rId46" Type="http://schemas.openxmlformats.org/officeDocument/2006/relationships/image" Target="../media/image351.png"/><Relationship Id="rId67" Type="http://schemas.openxmlformats.org/officeDocument/2006/relationships/customXml" Target="../ink/ink371.xml"/><Relationship Id="rId272" Type="http://schemas.openxmlformats.org/officeDocument/2006/relationships/image" Target="../media/image464.png"/><Relationship Id="rId88" Type="http://schemas.openxmlformats.org/officeDocument/2006/relationships/image" Target="../media/image372.png"/><Relationship Id="rId111" Type="http://schemas.openxmlformats.org/officeDocument/2006/relationships/customXml" Target="../ink/ink393.xml"/><Relationship Id="rId132" Type="http://schemas.openxmlformats.org/officeDocument/2006/relationships/image" Target="../media/image394.png"/><Relationship Id="rId153" Type="http://schemas.openxmlformats.org/officeDocument/2006/relationships/customXml" Target="../ink/ink414.xml"/><Relationship Id="rId174" Type="http://schemas.openxmlformats.org/officeDocument/2006/relationships/image" Target="../media/image415.png"/><Relationship Id="rId195" Type="http://schemas.openxmlformats.org/officeDocument/2006/relationships/customXml" Target="../ink/ink435.xml"/><Relationship Id="rId209" Type="http://schemas.openxmlformats.org/officeDocument/2006/relationships/customXml" Target="../ink/ink442.xml"/><Relationship Id="rId220" Type="http://schemas.openxmlformats.org/officeDocument/2006/relationships/image" Target="../media/image438.png"/><Relationship Id="rId241" Type="http://schemas.openxmlformats.org/officeDocument/2006/relationships/customXml" Target="../ink/ink458.xml"/><Relationship Id="rId15" Type="http://schemas.openxmlformats.org/officeDocument/2006/relationships/customXml" Target="../ink/ink345.xml"/><Relationship Id="rId36" Type="http://schemas.openxmlformats.org/officeDocument/2006/relationships/image" Target="../media/image346.png"/><Relationship Id="rId57" Type="http://schemas.openxmlformats.org/officeDocument/2006/relationships/customXml" Target="../ink/ink366.xml"/><Relationship Id="rId262" Type="http://schemas.openxmlformats.org/officeDocument/2006/relationships/image" Target="../media/image459.png"/><Relationship Id="rId283" Type="http://schemas.openxmlformats.org/officeDocument/2006/relationships/customXml" Target="../ink/ink479.xml"/><Relationship Id="rId78" Type="http://schemas.openxmlformats.org/officeDocument/2006/relationships/image" Target="../media/image367.png"/><Relationship Id="rId99" Type="http://schemas.openxmlformats.org/officeDocument/2006/relationships/customXml" Target="../ink/ink387.xml"/><Relationship Id="rId101" Type="http://schemas.openxmlformats.org/officeDocument/2006/relationships/customXml" Target="../ink/ink388.xml"/><Relationship Id="rId122" Type="http://schemas.openxmlformats.org/officeDocument/2006/relationships/image" Target="../media/image389.png"/><Relationship Id="rId143" Type="http://schemas.openxmlformats.org/officeDocument/2006/relationships/customXml" Target="../ink/ink409.xml"/><Relationship Id="rId164" Type="http://schemas.openxmlformats.org/officeDocument/2006/relationships/image" Target="../media/image410.png"/><Relationship Id="rId185" Type="http://schemas.openxmlformats.org/officeDocument/2006/relationships/customXml" Target="../ink/ink430.xml"/><Relationship Id="rId9" Type="http://schemas.openxmlformats.org/officeDocument/2006/relationships/customXml" Target="../ink/ink342.xml"/><Relationship Id="rId210" Type="http://schemas.openxmlformats.org/officeDocument/2006/relationships/image" Target="../media/image433.png"/><Relationship Id="rId26" Type="http://schemas.openxmlformats.org/officeDocument/2006/relationships/image" Target="../media/image342.png"/><Relationship Id="rId231" Type="http://schemas.openxmlformats.org/officeDocument/2006/relationships/customXml" Target="../ink/ink453.xml"/><Relationship Id="rId252" Type="http://schemas.openxmlformats.org/officeDocument/2006/relationships/image" Target="../media/image454.png"/><Relationship Id="rId273" Type="http://schemas.openxmlformats.org/officeDocument/2006/relationships/customXml" Target="../ink/ink474.xml"/><Relationship Id="rId47" Type="http://schemas.openxmlformats.org/officeDocument/2006/relationships/customXml" Target="../ink/ink361.xml"/><Relationship Id="rId68" Type="http://schemas.openxmlformats.org/officeDocument/2006/relationships/image" Target="../media/image362.png"/><Relationship Id="rId89" Type="http://schemas.openxmlformats.org/officeDocument/2006/relationships/customXml" Target="../ink/ink382.xml"/><Relationship Id="rId112" Type="http://schemas.openxmlformats.org/officeDocument/2006/relationships/image" Target="../media/image384.png"/><Relationship Id="rId133" Type="http://schemas.openxmlformats.org/officeDocument/2006/relationships/customXml" Target="../ink/ink404.xml"/><Relationship Id="rId154" Type="http://schemas.openxmlformats.org/officeDocument/2006/relationships/image" Target="../media/image405.png"/><Relationship Id="rId175" Type="http://schemas.openxmlformats.org/officeDocument/2006/relationships/customXml" Target="../ink/ink425.xml"/><Relationship Id="rId196" Type="http://schemas.openxmlformats.org/officeDocument/2006/relationships/image" Target="../media/image426.png"/><Relationship Id="rId200" Type="http://schemas.openxmlformats.org/officeDocument/2006/relationships/image" Target="../media/image428.png"/><Relationship Id="rId16" Type="http://schemas.openxmlformats.org/officeDocument/2006/relationships/image" Target="../media/image337.png"/><Relationship Id="rId221" Type="http://schemas.openxmlformats.org/officeDocument/2006/relationships/customXml" Target="../ink/ink448.xml"/><Relationship Id="rId242" Type="http://schemas.openxmlformats.org/officeDocument/2006/relationships/image" Target="../media/image449.png"/><Relationship Id="rId263" Type="http://schemas.openxmlformats.org/officeDocument/2006/relationships/customXml" Target="../ink/ink469.xml"/><Relationship Id="rId284" Type="http://schemas.openxmlformats.org/officeDocument/2006/relationships/image" Target="../media/image470.png"/><Relationship Id="rId37" Type="http://schemas.openxmlformats.org/officeDocument/2006/relationships/customXml" Target="../ink/ink356.xml"/><Relationship Id="rId58" Type="http://schemas.openxmlformats.org/officeDocument/2006/relationships/image" Target="../media/image357.png"/><Relationship Id="rId79" Type="http://schemas.openxmlformats.org/officeDocument/2006/relationships/customXml" Target="../ink/ink377.xml"/><Relationship Id="rId102" Type="http://schemas.openxmlformats.org/officeDocument/2006/relationships/image" Target="../media/image379.png"/><Relationship Id="rId123" Type="http://schemas.openxmlformats.org/officeDocument/2006/relationships/customXml" Target="../ink/ink399.xml"/><Relationship Id="rId144" Type="http://schemas.openxmlformats.org/officeDocument/2006/relationships/image" Target="../media/image400.png"/><Relationship Id="rId90" Type="http://schemas.openxmlformats.org/officeDocument/2006/relationships/image" Target="../media/image373.png"/><Relationship Id="rId165" Type="http://schemas.openxmlformats.org/officeDocument/2006/relationships/customXml" Target="../ink/ink420.xml"/><Relationship Id="rId186" Type="http://schemas.openxmlformats.org/officeDocument/2006/relationships/image" Target="../media/image421.png"/><Relationship Id="rId211" Type="http://schemas.openxmlformats.org/officeDocument/2006/relationships/customXml" Target="../ink/ink443.xml"/><Relationship Id="rId232" Type="http://schemas.openxmlformats.org/officeDocument/2006/relationships/image" Target="../media/image444.png"/><Relationship Id="rId253" Type="http://schemas.openxmlformats.org/officeDocument/2006/relationships/customXml" Target="../ink/ink464.xml"/><Relationship Id="rId274" Type="http://schemas.openxmlformats.org/officeDocument/2006/relationships/image" Target="../media/image465.png"/><Relationship Id="rId27" Type="http://schemas.openxmlformats.org/officeDocument/2006/relationships/customXml" Target="../ink/ink351.xml"/><Relationship Id="rId48" Type="http://schemas.openxmlformats.org/officeDocument/2006/relationships/image" Target="../media/image352.png"/><Relationship Id="rId69" Type="http://schemas.openxmlformats.org/officeDocument/2006/relationships/customXml" Target="../ink/ink372.xml"/><Relationship Id="rId113" Type="http://schemas.openxmlformats.org/officeDocument/2006/relationships/customXml" Target="../ink/ink394.xml"/><Relationship Id="rId134" Type="http://schemas.openxmlformats.org/officeDocument/2006/relationships/image" Target="../media/image395.png"/><Relationship Id="rId80" Type="http://schemas.openxmlformats.org/officeDocument/2006/relationships/image" Target="../media/image368.png"/><Relationship Id="rId155" Type="http://schemas.openxmlformats.org/officeDocument/2006/relationships/customXml" Target="../ink/ink415.xml"/><Relationship Id="rId176" Type="http://schemas.openxmlformats.org/officeDocument/2006/relationships/image" Target="../media/image416.png"/><Relationship Id="rId197" Type="http://schemas.openxmlformats.org/officeDocument/2006/relationships/customXml" Target="../ink/ink436.xml"/><Relationship Id="rId201" Type="http://schemas.openxmlformats.org/officeDocument/2006/relationships/customXml" Target="../ink/ink438.xml"/><Relationship Id="rId222" Type="http://schemas.openxmlformats.org/officeDocument/2006/relationships/image" Target="../media/image439.png"/><Relationship Id="rId243" Type="http://schemas.openxmlformats.org/officeDocument/2006/relationships/customXml" Target="../ink/ink459.xml"/><Relationship Id="rId264" Type="http://schemas.openxmlformats.org/officeDocument/2006/relationships/image" Target="../media/image460.png"/><Relationship Id="rId17" Type="http://schemas.openxmlformats.org/officeDocument/2006/relationships/customXml" Target="../ink/ink346.xml"/><Relationship Id="rId38" Type="http://schemas.openxmlformats.org/officeDocument/2006/relationships/image" Target="../media/image347.png"/><Relationship Id="rId59" Type="http://schemas.openxmlformats.org/officeDocument/2006/relationships/customXml" Target="../ink/ink367.xml"/><Relationship Id="rId103" Type="http://schemas.openxmlformats.org/officeDocument/2006/relationships/customXml" Target="../ink/ink389.xml"/><Relationship Id="rId124" Type="http://schemas.openxmlformats.org/officeDocument/2006/relationships/image" Target="../media/image390.png"/><Relationship Id="rId70" Type="http://schemas.openxmlformats.org/officeDocument/2006/relationships/image" Target="../media/image363.png"/><Relationship Id="rId91" Type="http://schemas.openxmlformats.org/officeDocument/2006/relationships/customXml" Target="../ink/ink383.xml"/><Relationship Id="rId145" Type="http://schemas.openxmlformats.org/officeDocument/2006/relationships/customXml" Target="../ink/ink410.xml"/><Relationship Id="rId166" Type="http://schemas.openxmlformats.org/officeDocument/2006/relationships/image" Target="../media/image411.png"/><Relationship Id="rId187" Type="http://schemas.openxmlformats.org/officeDocument/2006/relationships/customXml" Target="../ink/ink431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434.png"/><Relationship Id="rId233" Type="http://schemas.openxmlformats.org/officeDocument/2006/relationships/customXml" Target="../ink/ink454.xml"/><Relationship Id="rId254" Type="http://schemas.openxmlformats.org/officeDocument/2006/relationships/image" Target="../media/image455.png"/><Relationship Id="rId28" Type="http://schemas.openxmlformats.org/officeDocument/2006/relationships/image" Target="../media/image10.png"/><Relationship Id="rId49" Type="http://schemas.openxmlformats.org/officeDocument/2006/relationships/customXml" Target="../ink/ink362.xml"/><Relationship Id="rId114" Type="http://schemas.openxmlformats.org/officeDocument/2006/relationships/image" Target="../media/image385.png"/><Relationship Id="rId275" Type="http://schemas.openxmlformats.org/officeDocument/2006/relationships/customXml" Target="../ink/ink475.xml"/><Relationship Id="rId60" Type="http://schemas.openxmlformats.org/officeDocument/2006/relationships/image" Target="../media/image358.png"/><Relationship Id="rId81" Type="http://schemas.openxmlformats.org/officeDocument/2006/relationships/customXml" Target="../ink/ink378.xml"/><Relationship Id="rId135" Type="http://schemas.openxmlformats.org/officeDocument/2006/relationships/customXml" Target="../ink/ink405.xml"/><Relationship Id="rId156" Type="http://schemas.openxmlformats.org/officeDocument/2006/relationships/image" Target="../media/image406.png"/><Relationship Id="rId177" Type="http://schemas.openxmlformats.org/officeDocument/2006/relationships/customXml" Target="../ink/ink426.xml"/><Relationship Id="rId198" Type="http://schemas.openxmlformats.org/officeDocument/2006/relationships/image" Target="../media/image427.png"/><Relationship Id="rId202" Type="http://schemas.openxmlformats.org/officeDocument/2006/relationships/image" Target="../media/image429.png"/><Relationship Id="rId223" Type="http://schemas.openxmlformats.org/officeDocument/2006/relationships/customXml" Target="../ink/ink449.xml"/><Relationship Id="rId244" Type="http://schemas.openxmlformats.org/officeDocument/2006/relationships/image" Target="../media/image450.png"/><Relationship Id="rId18" Type="http://schemas.openxmlformats.org/officeDocument/2006/relationships/image" Target="../media/image338.png"/><Relationship Id="rId39" Type="http://schemas.openxmlformats.org/officeDocument/2006/relationships/customXml" Target="../ink/ink357.xml"/><Relationship Id="rId265" Type="http://schemas.openxmlformats.org/officeDocument/2006/relationships/customXml" Target="../ink/ink470.xml"/><Relationship Id="rId50" Type="http://schemas.openxmlformats.org/officeDocument/2006/relationships/image" Target="../media/image353.png"/><Relationship Id="rId104" Type="http://schemas.openxmlformats.org/officeDocument/2006/relationships/image" Target="../media/image380.png"/><Relationship Id="rId125" Type="http://schemas.openxmlformats.org/officeDocument/2006/relationships/customXml" Target="../ink/ink400.xml"/><Relationship Id="rId146" Type="http://schemas.openxmlformats.org/officeDocument/2006/relationships/image" Target="../media/image401.png"/><Relationship Id="rId167" Type="http://schemas.openxmlformats.org/officeDocument/2006/relationships/customXml" Target="../ink/ink421.xml"/><Relationship Id="rId188" Type="http://schemas.openxmlformats.org/officeDocument/2006/relationships/image" Target="../media/image422.png"/><Relationship Id="rId71" Type="http://schemas.openxmlformats.org/officeDocument/2006/relationships/customXml" Target="../ink/ink373.xml"/><Relationship Id="rId92" Type="http://schemas.openxmlformats.org/officeDocument/2006/relationships/image" Target="../media/image374.png"/><Relationship Id="rId213" Type="http://schemas.openxmlformats.org/officeDocument/2006/relationships/customXml" Target="../ink/ink444.xml"/><Relationship Id="rId234" Type="http://schemas.openxmlformats.org/officeDocument/2006/relationships/image" Target="../media/image445.png"/><Relationship Id="rId2" Type="http://schemas.openxmlformats.org/officeDocument/2006/relationships/notesSlide" Target="../notesSlides/notesSlide15.xml"/><Relationship Id="rId29" Type="http://schemas.openxmlformats.org/officeDocument/2006/relationships/customXml" Target="../ink/ink352.xml"/><Relationship Id="rId255" Type="http://schemas.openxmlformats.org/officeDocument/2006/relationships/customXml" Target="../ink/ink465.xml"/><Relationship Id="rId276" Type="http://schemas.openxmlformats.org/officeDocument/2006/relationships/image" Target="../media/image466.png"/><Relationship Id="rId40" Type="http://schemas.openxmlformats.org/officeDocument/2006/relationships/image" Target="../media/image348.png"/><Relationship Id="rId115" Type="http://schemas.openxmlformats.org/officeDocument/2006/relationships/customXml" Target="../ink/ink395.xml"/><Relationship Id="rId136" Type="http://schemas.openxmlformats.org/officeDocument/2006/relationships/image" Target="../media/image396.png"/><Relationship Id="rId157" Type="http://schemas.openxmlformats.org/officeDocument/2006/relationships/customXml" Target="../ink/ink416.xml"/><Relationship Id="rId178" Type="http://schemas.openxmlformats.org/officeDocument/2006/relationships/image" Target="../media/image417.png"/><Relationship Id="rId61" Type="http://schemas.openxmlformats.org/officeDocument/2006/relationships/customXml" Target="../ink/ink368.xml"/><Relationship Id="rId82" Type="http://schemas.openxmlformats.org/officeDocument/2006/relationships/image" Target="../media/image369.png"/><Relationship Id="rId199" Type="http://schemas.openxmlformats.org/officeDocument/2006/relationships/customXml" Target="../ink/ink437.xml"/><Relationship Id="rId203" Type="http://schemas.openxmlformats.org/officeDocument/2006/relationships/customXml" Target="../ink/ink439.xml"/><Relationship Id="rId19" Type="http://schemas.openxmlformats.org/officeDocument/2006/relationships/customXml" Target="../ink/ink347.xml"/><Relationship Id="rId224" Type="http://schemas.openxmlformats.org/officeDocument/2006/relationships/image" Target="../media/image440.png"/><Relationship Id="rId245" Type="http://schemas.openxmlformats.org/officeDocument/2006/relationships/customXml" Target="../ink/ink460.xml"/><Relationship Id="rId266" Type="http://schemas.openxmlformats.org/officeDocument/2006/relationships/image" Target="../media/image461.png"/><Relationship Id="rId30" Type="http://schemas.openxmlformats.org/officeDocument/2006/relationships/image" Target="../media/image343.png"/><Relationship Id="rId105" Type="http://schemas.openxmlformats.org/officeDocument/2006/relationships/customXml" Target="../ink/ink390.xml"/><Relationship Id="rId126" Type="http://schemas.openxmlformats.org/officeDocument/2006/relationships/image" Target="../media/image391.png"/><Relationship Id="rId147" Type="http://schemas.openxmlformats.org/officeDocument/2006/relationships/customXml" Target="../ink/ink411.xml"/><Relationship Id="rId168" Type="http://schemas.openxmlformats.org/officeDocument/2006/relationships/image" Target="../media/image412.png"/><Relationship Id="rId51" Type="http://schemas.openxmlformats.org/officeDocument/2006/relationships/customXml" Target="../ink/ink363.xml"/><Relationship Id="rId72" Type="http://schemas.openxmlformats.org/officeDocument/2006/relationships/image" Target="../media/image364.png"/><Relationship Id="rId93" Type="http://schemas.openxmlformats.org/officeDocument/2006/relationships/customXml" Target="../ink/ink384.xml"/><Relationship Id="rId189" Type="http://schemas.openxmlformats.org/officeDocument/2006/relationships/customXml" Target="../ink/ink432.xml"/><Relationship Id="rId3" Type="http://schemas.openxmlformats.org/officeDocument/2006/relationships/customXml" Target="../ink/ink339.xml"/><Relationship Id="rId214" Type="http://schemas.openxmlformats.org/officeDocument/2006/relationships/image" Target="../media/image435.png"/><Relationship Id="rId235" Type="http://schemas.openxmlformats.org/officeDocument/2006/relationships/customXml" Target="../ink/ink455.xml"/><Relationship Id="rId256" Type="http://schemas.openxmlformats.org/officeDocument/2006/relationships/image" Target="../media/image456.png"/><Relationship Id="rId277" Type="http://schemas.openxmlformats.org/officeDocument/2006/relationships/customXml" Target="../ink/ink476.xml"/><Relationship Id="rId116" Type="http://schemas.openxmlformats.org/officeDocument/2006/relationships/image" Target="../media/image386.png"/><Relationship Id="rId137" Type="http://schemas.openxmlformats.org/officeDocument/2006/relationships/customXml" Target="../ink/ink406.xml"/><Relationship Id="rId158" Type="http://schemas.openxmlformats.org/officeDocument/2006/relationships/image" Target="../media/image407.png"/><Relationship Id="rId20" Type="http://schemas.openxmlformats.org/officeDocument/2006/relationships/image" Target="../media/image339.png"/><Relationship Id="rId41" Type="http://schemas.openxmlformats.org/officeDocument/2006/relationships/customXml" Target="../ink/ink358.xml"/><Relationship Id="rId62" Type="http://schemas.openxmlformats.org/officeDocument/2006/relationships/image" Target="../media/image359.png"/><Relationship Id="rId83" Type="http://schemas.openxmlformats.org/officeDocument/2006/relationships/customXml" Target="../ink/ink379.xml"/><Relationship Id="rId179" Type="http://schemas.openxmlformats.org/officeDocument/2006/relationships/customXml" Target="../ink/ink427.xml"/><Relationship Id="rId190" Type="http://schemas.openxmlformats.org/officeDocument/2006/relationships/image" Target="../media/image423.png"/><Relationship Id="rId204" Type="http://schemas.openxmlformats.org/officeDocument/2006/relationships/image" Target="../media/image430.png"/><Relationship Id="rId225" Type="http://schemas.openxmlformats.org/officeDocument/2006/relationships/customXml" Target="../ink/ink450.xml"/><Relationship Id="rId246" Type="http://schemas.openxmlformats.org/officeDocument/2006/relationships/image" Target="../media/image451.png"/><Relationship Id="rId267" Type="http://schemas.openxmlformats.org/officeDocument/2006/relationships/customXml" Target="../ink/ink471.xml"/><Relationship Id="rId106" Type="http://schemas.openxmlformats.org/officeDocument/2006/relationships/image" Target="../media/image381.png"/><Relationship Id="rId127" Type="http://schemas.openxmlformats.org/officeDocument/2006/relationships/customXml" Target="../ink/ink401.xml"/><Relationship Id="rId10" Type="http://schemas.openxmlformats.org/officeDocument/2006/relationships/image" Target="../media/image334.png"/><Relationship Id="rId31" Type="http://schemas.openxmlformats.org/officeDocument/2006/relationships/customXml" Target="../ink/ink353.xml"/><Relationship Id="rId52" Type="http://schemas.openxmlformats.org/officeDocument/2006/relationships/image" Target="../media/image354.png"/><Relationship Id="rId73" Type="http://schemas.openxmlformats.org/officeDocument/2006/relationships/customXml" Target="../ink/ink374.xml"/><Relationship Id="rId94" Type="http://schemas.openxmlformats.org/officeDocument/2006/relationships/image" Target="../media/image375.png"/><Relationship Id="rId148" Type="http://schemas.openxmlformats.org/officeDocument/2006/relationships/image" Target="../media/image402.png"/><Relationship Id="rId169" Type="http://schemas.openxmlformats.org/officeDocument/2006/relationships/customXml" Target="../ink/ink422.xml"/><Relationship Id="rId4" Type="http://schemas.openxmlformats.org/officeDocument/2006/relationships/image" Target="../media/image331.png"/><Relationship Id="rId180" Type="http://schemas.openxmlformats.org/officeDocument/2006/relationships/image" Target="../media/image418.png"/><Relationship Id="rId215" Type="http://schemas.openxmlformats.org/officeDocument/2006/relationships/customXml" Target="../ink/ink445.xml"/><Relationship Id="rId236" Type="http://schemas.openxmlformats.org/officeDocument/2006/relationships/image" Target="../media/image446.png"/><Relationship Id="rId257" Type="http://schemas.openxmlformats.org/officeDocument/2006/relationships/customXml" Target="../ink/ink466.xml"/><Relationship Id="rId278" Type="http://schemas.openxmlformats.org/officeDocument/2006/relationships/image" Target="../media/image467.png"/><Relationship Id="rId42" Type="http://schemas.openxmlformats.org/officeDocument/2006/relationships/image" Target="../media/image349.png"/><Relationship Id="rId84" Type="http://schemas.openxmlformats.org/officeDocument/2006/relationships/image" Target="../media/image370.png"/><Relationship Id="rId138" Type="http://schemas.openxmlformats.org/officeDocument/2006/relationships/image" Target="../media/image397.png"/><Relationship Id="rId191" Type="http://schemas.openxmlformats.org/officeDocument/2006/relationships/customXml" Target="../ink/ink433.xml"/><Relationship Id="rId205" Type="http://schemas.openxmlformats.org/officeDocument/2006/relationships/customXml" Target="../ink/ink440.xml"/><Relationship Id="rId247" Type="http://schemas.openxmlformats.org/officeDocument/2006/relationships/customXml" Target="../ink/ink461.xml"/><Relationship Id="rId107" Type="http://schemas.openxmlformats.org/officeDocument/2006/relationships/customXml" Target="../ink/ink391.xml"/><Relationship Id="rId11" Type="http://schemas.openxmlformats.org/officeDocument/2006/relationships/customXml" Target="../ink/ink343.xml"/><Relationship Id="rId53" Type="http://schemas.openxmlformats.org/officeDocument/2006/relationships/customXml" Target="../ink/ink364.xml"/><Relationship Id="rId149" Type="http://schemas.openxmlformats.org/officeDocument/2006/relationships/customXml" Target="../ink/ink412.xml"/><Relationship Id="rId95" Type="http://schemas.openxmlformats.org/officeDocument/2006/relationships/customXml" Target="../ink/ink385.xml"/><Relationship Id="rId160" Type="http://schemas.openxmlformats.org/officeDocument/2006/relationships/image" Target="../media/image408.png"/><Relationship Id="rId216" Type="http://schemas.openxmlformats.org/officeDocument/2006/relationships/image" Target="../media/image436.png"/><Relationship Id="rId258" Type="http://schemas.openxmlformats.org/officeDocument/2006/relationships/image" Target="../media/image457.png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38.xml"/><Relationship Id="rId299" Type="http://schemas.openxmlformats.org/officeDocument/2006/relationships/image" Target="../media/image616.png"/><Relationship Id="rId21" Type="http://schemas.openxmlformats.org/officeDocument/2006/relationships/customXml" Target="../ink/ink489.xml"/><Relationship Id="rId63" Type="http://schemas.openxmlformats.org/officeDocument/2006/relationships/image" Target="../media/image499.png"/><Relationship Id="rId159" Type="http://schemas.openxmlformats.org/officeDocument/2006/relationships/customXml" Target="../ink/ink559.xml"/><Relationship Id="rId170" Type="http://schemas.openxmlformats.org/officeDocument/2006/relationships/image" Target="../media/image552.png"/><Relationship Id="rId226" Type="http://schemas.openxmlformats.org/officeDocument/2006/relationships/image" Target="../media/image580.png"/><Relationship Id="rId268" Type="http://schemas.openxmlformats.org/officeDocument/2006/relationships/customXml" Target="../ink/ink614.xml"/><Relationship Id="rId32" Type="http://schemas.openxmlformats.org/officeDocument/2006/relationships/image" Target="../media/image485.png"/><Relationship Id="rId74" Type="http://schemas.openxmlformats.org/officeDocument/2006/relationships/customXml" Target="../ink/ink516.xml"/><Relationship Id="rId128" Type="http://schemas.openxmlformats.org/officeDocument/2006/relationships/image" Target="../media/image531.png"/><Relationship Id="rId5" Type="http://schemas.openxmlformats.org/officeDocument/2006/relationships/customXml" Target="../ink/ink481.xml"/><Relationship Id="rId181" Type="http://schemas.openxmlformats.org/officeDocument/2006/relationships/customXml" Target="../ink/ink570.xml"/><Relationship Id="rId237" Type="http://schemas.openxmlformats.org/officeDocument/2006/relationships/customXml" Target="../ink/ink598.xml"/><Relationship Id="rId279" Type="http://schemas.openxmlformats.org/officeDocument/2006/relationships/image" Target="../media/image606.png"/><Relationship Id="rId43" Type="http://schemas.openxmlformats.org/officeDocument/2006/relationships/customXml" Target="../ink/ink500.xml"/><Relationship Id="rId139" Type="http://schemas.openxmlformats.org/officeDocument/2006/relationships/customXml" Target="../ink/ink549.xml"/><Relationship Id="rId290" Type="http://schemas.openxmlformats.org/officeDocument/2006/relationships/customXml" Target="../ink/ink625.xml"/><Relationship Id="rId85" Type="http://schemas.openxmlformats.org/officeDocument/2006/relationships/customXml" Target="../ink/ink522.xml"/><Relationship Id="rId150" Type="http://schemas.openxmlformats.org/officeDocument/2006/relationships/image" Target="../media/image542.png"/><Relationship Id="rId192" Type="http://schemas.openxmlformats.org/officeDocument/2006/relationships/image" Target="../media/image563.png"/><Relationship Id="rId206" Type="http://schemas.openxmlformats.org/officeDocument/2006/relationships/image" Target="../media/image570.png"/><Relationship Id="rId248" Type="http://schemas.openxmlformats.org/officeDocument/2006/relationships/image" Target="../media/image591.png"/><Relationship Id="rId12" Type="http://schemas.openxmlformats.org/officeDocument/2006/relationships/image" Target="../media/image475.png"/><Relationship Id="rId108" Type="http://schemas.openxmlformats.org/officeDocument/2006/relationships/image" Target="../media/image521.png"/><Relationship Id="rId54" Type="http://schemas.openxmlformats.org/officeDocument/2006/relationships/customXml" Target="../ink/ink506.xml"/><Relationship Id="rId96" Type="http://schemas.openxmlformats.org/officeDocument/2006/relationships/image" Target="../media/image515.png"/><Relationship Id="rId161" Type="http://schemas.openxmlformats.org/officeDocument/2006/relationships/customXml" Target="../ink/ink560.xml"/><Relationship Id="rId217" Type="http://schemas.openxmlformats.org/officeDocument/2006/relationships/customXml" Target="../ink/ink588.xml"/><Relationship Id="rId6" Type="http://schemas.openxmlformats.org/officeDocument/2006/relationships/image" Target="../media/image472.png"/><Relationship Id="rId238" Type="http://schemas.openxmlformats.org/officeDocument/2006/relationships/image" Target="../media/image586.png"/><Relationship Id="rId259" Type="http://schemas.openxmlformats.org/officeDocument/2006/relationships/image" Target="../media/image596.png"/><Relationship Id="rId23" Type="http://schemas.openxmlformats.org/officeDocument/2006/relationships/customXml" Target="../ink/ink490.xml"/><Relationship Id="rId119" Type="http://schemas.openxmlformats.org/officeDocument/2006/relationships/customXml" Target="../ink/ink539.xml"/><Relationship Id="rId270" Type="http://schemas.openxmlformats.org/officeDocument/2006/relationships/customXml" Target="../ink/ink615.xml"/><Relationship Id="rId291" Type="http://schemas.openxmlformats.org/officeDocument/2006/relationships/image" Target="../media/image612.png"/><Relationship Id="rId44" Type="http://schemas.openxmlformats.org/officeDocument/2006/relationships/image" Target="../media/image490.png"/><Relationship Id="rId65" Type="http://schemas.openxmlformats.org/officeDocument/2006/relationships/image" Target="../media/image500.png"/><Relationship Id="rId86" Type="http://schemas.openxmlformats.org/officeDocument/2006/relationships/image" Target="../media/image510.png"/><Relationship Id="rId130" Type="http://schemas.openxmlformats.org/officeDocument/2006/relationships/image" Target="../media/image532.png"/><Relationship Id="rId151" Type="http://schemas.openxmlformats.org/officeDocument/2006/relationships/customXml" Target="../ink/ink555.xml"/><Relationship Id="rId172" Type="http://schemas.openxmlformats.org/officeDocument/2006/relationships/image" Target="../media/image553.png"/><Relationship Id="rId193" Type="http://schemas.openxmlformats.org/officeDocument/2006/relationships/customXml" Target="../ink/ink576.xml"/><Relationship Id="rId207" Type="http://schemas.openxmlformats.org/officeDocument/2006/relationships/customXml" Target="../ink/ink583.xml"/><Relationship Id="rId228" Type="http://schemas.openxmlformats.org/officeDocument/2006/relationships/image" Target="../media/image581.png"/><Relationship Id="rId249" Type="http://schemas.openxmlformats.org/officeDocument/2006/relationships/customXml" Target="../ink/ink604.xml"/><Relationship Id="rId13" Type="http://schemas.openxmlformats.org/officeDocument/2006/relationships/customXml" Target="../ink/ink485.xml"/><Relationship Id="rId109" Type="http://schemas.openxmlformats.org/officeDocument/2006/relationships/customXml" Target="../ink/ink534.xml"/><Relationship Id="rId260" Type="http://schemas.openxmlformats.org/officeDocument/2006/relationships/customXml" Target="../ink/ink610.xml"/><Relationship Id="rId281" Type="http://schemas.openxmlformats.org/officeDocument/2006/relationships/image" Target="../media/image607.png"/><Relationship Id="rId34" Type="http://schemas.openxmlformats.org/officeDocument/2006/relationships/image" Target="../media/image486.png"/><Relationship Id="rId55" Type="http://schemas.openxmlformats.org/officeDocument/2006/relationships/image" Target="../media/image495.png"/><Relationship Id="rId76" Type="http://schemas.openxmlformats.org/officeDocument/2006/relationships/customXml" Target="../ink/ink517.xml"/><Relationship Id="rId97" Type="http://schemas.openxmlformats.org/officeDocument/2006/relationships/customXml" Target="../ink/ink528.xml"/><Relationship Id="rId120" Type="http://schemas.openxmlformats.org/officeDocument/2006/relationships/image" Target="../media/image527.png"/><Relationship Id="rId141" Type="http://schemas.openxmlformats.org/officeDocument/2006/relationships/customXml" Target="../ink/ink550.xml"/><Relationship Id="rId7" Type="http://schemas.openxmlformats.org/officeDocument/2006/relationships/customXml" Target="../ink/ink482.xml"/><Relationship Id="rId162" Type="http://schemas.openxmlformats.org/officeDocument/2006/relationships/image" Target="../media/image548.png"/><Relationship Id="rId183" Type="http://schemas.openxmlformats.org/officeDocument/2006/relationships/customXml" Target="../ink/ink571.xml"/><Relationship Id="rId218" Type="http://schemas.openxmlformats.org/officeDocument/2006/relationships/image" Target="../media/image576.png"/><Relationship Id="rId239" Type="http://schemas.openxmlformats.org/officeDocument/2006/relationships/customXml" Target="../ink/ink599.xml"/><Relationship Id="rId250" Type="http://schemas.openxmlformats.org/officeDocument/2006/relationships/image" Target="../media/image592.png"/><Relationship Id="rId271" Type="http://schemas.openxmlformats.org/officeDocument/2006/relationships/image" Target="../media/image602.png"/><Relationship Id="rId292" Type="http://schemas.openxmlformats.org/officeDocument/2006/relationships/customXml" Target="../ink/ink626.xml"/><Relationship Id="rId24" Type="http://schemas.openxmlformats.org/officeDocument/2006/relationships/image" Target="../media/image481.png"/><Relationship Id="rId45" Type="http://schemas.openxmlformats.org/officeDocument/2006/relationships/customXml" Target="../ink/ink501.xml"/><Relationship Id="rId66" Type="http://schemas.openxmlformats.org/officeDocument/2006/relationships/customXml" Target="../ink/ink512.xml"/><Relationship Id="rId87" Type="http://schemas.openxmlformats.org/officeDocument/2006/relationships/customXml" Target="../ink/ink523.xml"/><Relationship Id="rId110" Type="http://schemas.openxmlformats.org/officeDocument/2006/relationships/image" Target="../media/image522.png"/><Relationship Id="rId131" Type="http://schemas.openxmlformats.org/officeDocument/2006/relationships/customXml" Target="../ink/ink545.xml"/><Relationship Id="rId152" Type="http://schemas.openxmlformats.org/officeDocument/2006/relationships/image" Target="../media/image543.png"/><Relationship Id="rId173" Type="http://schemas.openxmlformats.org/officeDocument/2006/relationships/customXml" Target="../ink/ink566.xml"/><Relationship Id="rId194" Type="http://schemas.openxmlformats.org/officeDocument/2006/relationships/image" Target="../media/image564.png"/><Relationship Id="rId208" Type="http://schemas.openxmlformats.org/officeDocument/2006/relationships/image" Target="../media/image571.png"/><Relationship Id="rId229" Type="http://schemas.openxmlformats.org/officeDocument/2006/relationships/customXml" Target="../ink/ink594.xml"/><Relationship Id="rId240" Type="http://schemas.openxmlformats.org/officeDocument/2006/relationships/image" Target="../media/image587.png"/><Relationship Id="rId261" Type="http://schemas.openxmlformats.org/officeDocument/2006/relationships/image" Target="../media/image597.png"/><Relationship Id="rId14" Type="http://schemas.openxmlformats.org/officeDocument/2006/relationships/image" Target="../media/image476.png"/><Relationship Id="rId35" Type="http://schemas.openxmlformats.org/officeDocument/2006/relationships/customXml" Target="../ink/ink496.xml"/><Relationship Id="rId56" Type="http://schemas.openxmlformats.org/officeDocument/2006/relationships/customXml" Target="../ink/ink507.xml"/><Relationship Id="rId77" Type="http://schemas.openxmlformats.org/officeDocument/2006/relationships/image" Target="../media/image506.png"/><Relationship Id="rId100" Type="http://schemas.openxmlformats.org/officeDocument/2006/relationships/image" Target="../media/image517.png"/><Relationship Id="rId282" Type="http://schemas.openxmlformats.org/officeDocument/2006/relationships/customXml" Target="../ink/ink621.xml"/><Relationship Id="rId8" Type="http://schemas.openxmlformats.org/officeDocument/2006/relationships/image" Target="../media/image473.png"/><Relationship Id="rId98" Type="http://schemas.openxmlformats.org/officeDocument/2006/relationships/image" Target="../media/image516.png"/><Relationship Id="rId121" Type="http://schemas.openxmlformats.org/officeDocument/2006/relationships/customXml" Target="../ink/ink540.xml"/><Relationship Id="rId142" Type="http://schemas.openxmlformats.org/officeDocument/2006/relationships/image" Target="../media/image538.png"/><Relationship Id="rId163" Type="http://schemas.openxmlformats.org/officeDocument/2006/relationships/customXml" Target="../ink/ink561.xml"/><Relationship Id="rId184" Type="http://schemas.openxmlformats.org/officeDocument/2006/relationships/image" Target="../media/image559.png"/><Relationship Id="rId219" Type="http://schemas.openxmlformats.org/officeDocument/2006/relationships/customXml" Target="../ink/ink589.xml"/><Relationship Id="rId230" Type="http://schemas.openxmlformats.org/officeDocument/2006/relationships/image" Target="../media/image582.png"/><Relationship Id="rId251" Type="http://schemas.openxmlformats.org/officeDocument/2006/relationships/customXml" Target="../ink/ink605.xml"/><Relationship Id="rId25" Type="http://schemas.openxmlformats.org/officeDocument/2006/relationships/customXml" Target="../ink/ink491.xml"/><Relationship Id="rId46" Type="http://schemas.openxmlformats.org/officeDocument/2006/relationships/customXml" Target="../ink/ink502.xml"/><Relationship Id="rId67" Type="http://schemas.openxmlformats.org/officeDocument/2006/relationships/image" Target="../media/image501.png"/><Relationship Id="rId272" Type="http://schemas.openxmlformats.org/officeDocument/2006/relationships/customXml" Target="../ink/ink616.xml"/><Relationship Id="rId293" Type="http://schemas.openxmlformats.org/officeDocument/2006/relationships/image" Target="../media/image613.png"/><Relationship Id="rId88" Type="http://schemas.openxmlformats.org/officeDocument/2006/relationships/image" Target="../media/image511.png"/><Relationship Id="rId111" Type="http://schemas.openxmlformats.org/officeDocument/2006/relationships/customXml" Target="../ink/ink535.xml"/><Relationship Id="rId132" Type="http://schemas.openxmlformats.org/officeDocument/2006/relationships/image" Target="../media/image533.png"/><Relationship Id="rId153" Type="http://schemas.openxmlformats.org/officeDocument/2006/relationships/customXml" Target="../ink/ink556.xml"/><Relationship Id="rId174" Type="http://schemas.openxmlformats.org/officeDocument/2006/relationships/image" Target="../media/image554.png"/><Relationship Id="rId195" Type="http://schemas.openxmlformats.org/officeDocument/2006/relationships/customXml" Target="../ink/ink577.xml"/><Relationship Id="rId209" Type="http://schemas.openxmlformats.org/officeDocument/2006/relationships/customXml" Target="../ink/ink584.xml"/><Relationship Id="rId220" Type="http://schemas.openxmlformats.org/officeDocument/2006/relationships/image" Target="../media/image577.png"/><Relationship Id="rId241" Type="http://schemas.openxmlformats.org/officeDocument/2006/relationships/customXml" Target="../ink/ink600.xml"/><Relationship Id="rId15" Type="http://schemas.openxmlformats.org/officeDocument/2006/relationships/customXml" Target="../ink/ink486.xml"/><Relationship Id="rId36" Type="http://schemas.openxmlformats.org/officeDocument/2006/relationships/image" Target="../media/image458.png"/><Relationship Id="rId57" Type="http://schemas.openxmlformats.org/officeDocument/2006/relationships/image" Target="../media/image496.png"/><Relationship Id="rId262" Type="http://schemas.openxmlformats.org/officeDocument/2006/relationships/customXml" Target="../ink/ink611.xml"/><Relationship Id="rId283" Type="http://schemas.openxmlformats.org/officeDocument/2006/relationships/image" Target="../media/image608.png"/><Relationship Id="rId78" Type="http://schemas.openxmlformats.org/officeDocument/2006/relationships/customXml" Target="../ink/ink518.xml"/><Relationship Id="rId99" Type="http://schemas.openxmlformats.org/officeDocument/2006/relationships/customXml" Target="../ink/ink529.xml"/><Relationship Id="rId101" Type="http://schemas.openxmlformats.org/officeDocument/2006/relationships/customXml" Target="../ink/ink530.xml"/><Relationship Id="rId122" Type="http://schemas.openxmlformats.org/officeDocument/2006/relationships/image" Target="../media/image528.png"/><Relationship Id="rId143" Type="http://schemas.openxmlformats.org/officeDocument/2006/relationships/customXml" Target="../ink/ink551.xml"/><Relationship Id="rId164" Type="http://schemas.openxmlformats.org/officeDocument/2006/relationships/image" Target="../media/image549.png"/><Relationship Id="rId185" Type="http://schemas.openxmlformats.org/officeDocument/2006/relationships/customXml" Target="../ink/ink572.xml"/><Relationship Id="rId9" Type="http://schemas.openxmlformats.org/officeDocument/2006/relationships/customXml" Target="../ink/ink483.xml"/><Relationship Id="rId210" Type="http://schemas.openxmlformats.org/officeDocument/2006/relationships/image" Target="../media/image572.png"/><Relationship Id="rId26" Type="http://schemas.openxmlformats.org/officeDocument/2006/relationships/image" Target="../media/image482.png"/><Relationship Id="rId231" Type="http://schemas.openxmlformats.org/officeDocument/2006/relationships/customXml" Target="../ink/ink595.xml"/><Relationship Id="rId252" Type="http://schemas.openxmlformats.org/officeDocument/2006/relationships/image" Target="../media/image593.png"/><Relationship Id="rId273" Type="http://schemas.openxmlformats.org/officeDocument/2006/relationships/image" Target="../media/image603.png"/><Relationship Id="rId294" Type="http://schemas.openxmlformats.org/officeDocument/2006/relationships/customXml" Target="../ink/ink627.xml"/><Relationship Id="rId47" Type="http://schemas.openxmlformats.org/officeDocument/2006/relationships/image" Target="../media/image491.png"/><Relationship Id="rId68" Type="http://schemas.openxmlformats.org/officeDocument/2006/relationships/customXml" Target="../ink/ink513.xml"/><Relationship Id="rId89" Type="http://schemas.openxmlformats.org/officeDocument/2006/relationships/customXml" Target="../ink/ink524.xml"/><Relationship Id="rId112" Type="http://schemas.openxmlformats.org/officeDocument/2006/relationships/image" Target="../media/image523.png"/><Relationship Id="rId133" Type="http://schemas.openxmlformats.org/officeDocument/2006/relationships/customXml" Target="../ink/ink546.xml"/><Relationship Id="rId154" Type="http://schemas.openxmlformats.org/officeDocument/2006/relationships/image" Target="../media/image544.png"/><Relationship Id="rId175" Type="http://schemas.openxmlformats.org/officeDocument/2006/relationships/customXml" Target="../ink/ink567.xml"/><Relationship Id="rId196" Type="http://schemas.openxmlformats.org/officeDocument/2006/relationships/image" Target="../media/image565.png"/><Relationship Id="rId200" Type="http://schemas.openxmlformats.org/officeDocument/2006/relationships/image" Target="../media/image567.png"/><Relationship Id="rId16" Type="http://schemas.openxmlformats.org/officeDocument/2006/relationships/image" Target="../media/image477.png"/><Relationship Id="rId221" Type="http://schemas.openxmlformats.org/officeDocument/2006/relationships/customXml" Target="../ink/ink590.xml"/><Relationship Id="rId242" Type="http://schemas.openxmlformats.org/officeDocument/2006/relationships/image" Target="../media/image588.png"/><Relationship Id="rId263" Type="http://schemas.openxmlformats.org/officeDocument/2006/relationships/image" Target="../media/image598.png"/><Relationship Id="rId284" Type="http://schemas.openxmlformats.org/officeDocument/2006/relationships/customXml" Target="../ink/ink622.xml"/><Relationship Id="rId37" Type="http://schemas.openxmlformats.org/officeDocument/2006/relationships/customXml" Target="../ink/ink497.xml"/><Relationship Id="rId58" Type="http://schemas.openxmlformats.org/officeDocument/2006/relationships/customXml" Target="../ink/ink508.xml"/><Relationship Id="rId79" Type="http://schemas.openxmlformats.org/officeDocument/2006/relationships/customXml" Target="../ink/ink519.xml"/><Relationship Id="rId102" Type="http://schemas.openxmlformats.org/officeDocument/2006/relationships/image" Target="../media/image518.png"/><Relationship Id="rId123" Type="http://schemas.openxmlformats.org/officeDocument/2006/relationships/customXml" Target="../ink/ink541.xml"/><Relationship Id="rId144" Type="http://schemas.openxmlformats.org/officeDocument/2006/relationships/image" Target="../media/image539.png"/><Relationship Id="rId90" Type="http://schemas.openxmlformats.org/officeDocument/2006/relationships/image" Target="../media/image512.png"/><Relationship Id="rId165" Type="http://schemas.openxmlformats.org/officeDocument/2006/relationships/customXml" Target="../ink/ink562.xml"/><Relationship Id="rId186" Type="http://schemas.openxmlformats.org/officeDocument/2006/relationships/image" Target="../media/image560.png"/><Relationship Id="rId211" Type="http://schemas.openxmlformats.org/officeDocument/2006/relationships/customXml" Target="../ink/ink585.xml"/><Relationship Id="rId232" Type="http://schemas.openxmlformats.org/officeDocument/2006/relationships/image" Target="../media/image583.png"/><Relationship Id="rId253" Type="http://schemas.openxmlformats.org/officeDocument/2006/relationships/customXml" Target="../ink/ink606.xml"/><Relationship Id="rId274" Type="http://schemas.openxmlformats.org/officeDocument/2006/relationships/customXml" Target="../ink/ink617.xml"/><Relationship Id="rId295" Type="http://schemas.openxmlformats.org/officeDocument/2006/relationships/image" Target="../media/image614.png"/><Relationship Id="rId27" Type="http://schemas.openxmlformats.org/officeDocument/2006/relationships/customXml" Target="../ink/ink492.xml"/><Relationship Id="rId48" Type="http://schemas.openxmlformats.org/officeDocument/2006/relationships/customXml" Target="../ink/ink503.xml"/><Relationship Id="rId69" Type="http://schemas.openxmlformats.org/officeDocument/2006/relationships/image" Target="../media/image502.png"/><Relationship Id="rId113" Type="http://schemas.openxmlformats.org/officeDocument/2006/relationships/customXml" Target="../ink/ink536.xml"/><Relationship Id="rId134" Type="http://schemas.openxmlformats.org/officeDocument/2006/relationships/image" Target="../media/image534.png"/><Relationship Id="rId80" Type="http://schemas.openxmlformats.org/officeDocument/2006/relationships/image" Target="../media/image507.png"/><Relationship Id="rId155" Type="http://schemas.openxmlformats.org/officeDocument/2006/relationships/customXml" Target="../ink/ink557.xml"/><Relationship Id="rId176" Type="http://schemas.openxmlformats.org/officeDocument/2006/relationships/image" Target="../media/image555.png"/><Relationship Id="rId197" Type="http://schemas.openxmlformats.org/officeDocument/2006/relationships/customXml" Target="../ink/ink578.xml"/><Relationship Id="rId201" Type="http://schemas.openxmlformats.org/officeDocument/2006/relationships/customXml" Target="../ink/ink580.xml"/><Relationship Id="rId222" Type="http://schemas.openxmlformats.org/officeDocument/2006/relationships/image" Target="../media/image578.png"/><Relationship Id="rId243" Type="http://schemas.openxmlformats.org/officeDocument/2006/relationships/customXml" Target="../ink/ink601.xml"/><Relationship Id="rId264" Type="http://schemas.openxmlformats.org/officeDocument/2006/relationships/customXml" Target="../ink/ink612.xml"/><Relationship Id="rId285" Type="http://schemas.openxmlformats.org/officeDocument/2006/relationships/image" Target="../media/image609.png"/><Relationship Id="rId17" Type="http://schemas.openxmlformats.org/officeDocument/2006/relationships/customXml" Target="../ink/ink487.xml"/><Relationship Id="rId38" Type="http://schemas.openxmlformats.org/officeDocument/2006/relationships/image" Target="../media/image487.png"/><Relationship Id="rId59" Type="http://schemas.openxmlformats.org/officeDocument/2006/relationships/image" Target="../media/image497.png"/><Relationship Id="rId103" Type="http://schemas.openxmlformats.org/officeDocument/2006/relationships/customXml" Target="../ink/ink531.xml"/><Relationship Id="rId124" Type="http://schemas.openxmlformats.org/officeDocument/2006/relationships/image" Target="../media/image529.png"/><Relationship Id="rId70" Type="http://schemas.openxmlformats.org/officeDocument/2006/relationships/customXml" Target="../ink/ink514.xml"/><Relationship Id="rId91" Type="http://schemas.openxmlformats.org/officeDocument/2006/relationships/customXml" Target="../ink/ink525.xml"/><Relationship Id="rId145" Type="http://schemas.openxmlformats.org/officeDocument/2006/relationships/customXml" Target="../ink/ink552.xml"/><Relationship Id="rId166" Type="http://schemas.openxmlformats.org/officeDocument/2006/relationships/image" Target="../media/image550.png"/><Relationship Id="rId187" Type="http://schemas.openxmlformats.org/officeDocument/2006/relationships/customXml" Target="../ink/ink573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573.png"/><Relationship Id="rId233" Type="http://schemas.openxmlformats.org/officeDocument/2006/relationships/customXml" Target="../ink/ink596.xml"/><Relationship Id="rId254" Type="http://schemas.openxmlformats.org/officeDocument/2006/relationships/image" Target="../media/image594.png"/><Relationship Id="rId28" Type="http://schemas.openxmlformats.org/officeDocument/2006/relationships/image" Target="../media/image483.png"/><Relationship Id="rId49" Type="http://schemas.openxmlformats.org/officeDocument/2006/relationships/image" Target="../media/image492.png"/><Relationship Id="rId114" Type="http://schemas.openxmlformats.org/officeDocument/2006/relationships/image" Target="../media/image524.png"/><Relationship Id="rId275" Type="http://schemas.openxmlformats.org/officeDocument/2006/relationships/image" Target="../media/image604.png"/><Relationship Id="rId296" Type="http://schemas.openxmlformats.org/officeDocument/2006/relationships/customXml" Target="../ink/ink628.xml"/><Relationship Id="rId300" Type="http://schemas.openxmlformats.org/officeDocument/2006/relationships/customXml" Target="../ink/ink630.xml"/><Relationship Id="rId60" Type="http://schemas.openxmlformats.org/officeDocument/2006/relationships/customXml" Target="../ink/ink509.xml"/><Relationship Id="rId81" Type="http://schemas.openxmlformats.org/officeDocument/2006/relationships/customXml" Target="../ink/ink520.xml"/><Relationship Id="rId135" Type="http://schemas.openxmlformats.org/officeDocument/2006/relationships/customXml" Target="../ink/ink547.xml"/><Relationship Id="rId156" Type="http://schemas.openxmlformats.org/officeDocument/2006/relationships/image" Target="../media/image545.png"/><Relationship Id="rId177" Type="http://schemas.openxmlformats.org/officeDocument/2006/relationships/customXml" Target="../ink/ink568.xml"/><Relationship Id="rId198" Type="http://schemas.openxmlformats.org/officeDocument/2006/relationships/image" Target="../media/image566.png"/><Relationship Id="rId202" Type="http://schemas.openxmlformats.org/officeDocument/2006/relationships/image" Target="../media/image568.png"/><Relationship Id="rId223" Type="http://schemas.openxmlformats.org/officeDocument/2006/relationships/customXml" Target="../ink/ink591.xml"/><Relationship Id="rId244" Type="http://schemas.openxmlformats.org/officeDocument/2006/relationships/image" Target="../media/image589.png"/><Relationship Id="rId18" Type="http://schemas.openxmlformats.org/officeDocument/2006/relationships/image" Target="../media/image478.png"/><Relationship Id="rId39" Type="http://schemas.openxmlformats.org/officeDocument/2006/relationships/customXml" Target="../ink/ink498.xml"/><Relationship Id="rId265" Type="http://schemas.openxmlformats.org/officeDocument/2006/relationships/image" Target="../media/image599.png"/><Relationship Id="rId286" Type="http://schemas.openxmlformats.org/officeDocument/2006/relationships/customXml" Target="../ink/ink623.xml"/><Relationship Id="rId50" Type="http://schemas.openxmlformats.org/officeDocument/2006/relationships/customXml" Target="../ink/ink504.xml"/><Relationship Id="rId104" Type="http://schemas.openxmlformats.org/officeDocument/2006/relationships/image" Target="../media/image519.png"/><Relationship Id="rId125" Type="http://schemas.openxmlformats.org/officeDocument/2006/relationships/customXml" Target="../ink/ink542.xml"/><Relationship Id="rId146" Type="http://schemas.openxmlformats.org/officeDocument/2006/relationships/image" Target="../media/image540.png"/><Relationship Id="rId167" Type="http://schemas.openxmlformats.org/officeDocument/2006/relationships/customXml" Target="../ink/ink563.xml"/><Relationship Id="rId188" Type="http://schemas.openxmlformats.org/officeDocument/2006/relationships/image" Target="../media/image561.png"/><Relationship Id="rId71" Type="http://schemas.openxmlformats.org/officeDocument/2006/relationships/image" Target="../media/image503.png"/><Relationship Id="rId92" Type="http://schemas.openxmlformats.org/officeDocument/2006/relationships/image" Target="../media/image513.png"/><Relationship Id="rId213" Type="http://schemas.openxmlformats.org/officeDocument/2006/relationships/customXml" Target="../ink/ink586.xml"/><Relationship Id="rId234" Type="http://schemas.openxmlformats.org/officeDocument/2006/relationships/image" Target="../media/image584.png"/><Relationship Id="rId2" Type="http://schemas.openxmlformats.org/officeDocument/2006/relationships/notesSlide" Target="../notesSlides/notesSlide16.xml"/><Relationship Id="rId29" Type="http://schemas.openxmlformats.org/officeDocument/2006/relationships/customXml" Target="../ink/ink493.xml"/><Relationship Id="rId255" Type="http://schemas.openxmlformats.org/officeDocument/2006/relationships/customXml" Target="../ink/ink607.xml"/><Relationship Id="rId276" Type="http://schemas.openxmlformats.org/officeDocument/2006/relationships/customXml" Target="../ink/ink618.xml"/><Relationship Id="rId297" Type="http://schemas.openxmlformats.org/officeDocument/2006/relationships/image" Target="../media/image615.png"/><Relationship Id="rId40" Type="http://schemas.openxmlformats.org/officeDocument/2006/relationships/image" Target="../media/image488.png"/><Relationship Id="rId115" Type="http://schemas.openxmlformats.org/officeDocument/2006/relationships/customXml" Target="../ink/ink537.xml"/><Relationship Id="rId136" Type="http://schemas.openxmlformats.org/officeDocument/2006/relationships/image" Target="../media/image535.png"/><Relationship Id="rId157" Type="http://schemas.openxmlformats.org/officeDocument/2006/relationships/customXml" Target="../ink/ink558.xml"/><Relationship Id="rId178" Type="http://schemas.openxmlformats.org/officeDocument/2006/relationships/image" Target="../media/image556.png"/><Relationship Id="rId301" Type="http://schemas.openxmlformats.org/officeDocument/2006/relationships/image" Target="../media/image617.png"/><Relationship Id="rId61" Type="http://schemas.openxmlformats.org/officeDocument/2006/relationships/image" Target="../media/image498.png"/><Relationship Id="rId82" Type="http://schemas.openxmlformats.org/officeDocument/2006/relationships/image" Target="../media/image508.png"/><Relationship Id="rId199" Type="http://schemas.openxmlformats.org/officeDocument/2006/relationships/customXml" Target="../ink/ink579.xml"/><Relationship Id="rId203" Type="http://schemas.openxmlformats.org/officeDocument/2006/relationships/customXml" Target="../ink/ink581.xml"/><Relationship Id="rId19" Type="http://schemas.openxmlformats.org/officeDocument/2006/relationships/customXml" Target="../ink/ink488.xml"/><Relationship Id="rId224" Type="http://schemas.openxmlformats.org/officeDocument/2006/relationships/image" Target="../media/image579.png"/><Relationship Id="rId245" Type="http://schemas.openxmlformats.org/officeDocument/2006/relationships/customXml" Target="../ink/ink602.xml"/><Relationship Id="rId266" Type="http://schemas.openxmlformats.org/officeDocument/2006/relationships/customXml" Target="../ink/ink613.xml"/><Relationship Id="rId287" Type="http://schemas.openxmlformats.org/officeDocument/2006/relationships/image" Target="../media/image610.png"/><Relationship Id="rId30" Type="http://schemas.openxmlformats.org/officeDocument/2006/relationships/image" Target="../media/image484.png"/><Relationship Id="rId105" Type="http://schemas.openxmlformats.org/officeDocument/2006/relationships/customXml" Target="../ink/ink532.xml"/><Relationship Id="rId126" Type="http://schemas.openxmlformats.org/officeDocument/2006/relationships/image" Target="../media/image530.png"/><Relationship Id="rId147" Type="http://schemas.openxmlformats.org/officeDocument/2006/relationships/customXml" Target="../ink/ink553.xml"/><Relationship Id="rId168" Type="http://schemas.openxmlformats.org/officeDocument/2006/relationships/image" Target="../media/image551.png"/><Relationship Id="rId51" Type="http://schemas.openxmlformats.org/officeDocument/2006/relationships/image" Target="../media/image493.png"/><Relationship Id="rId72" Type="http://schemas.openxmlformats.org/officeDocument/2006/relationships/customXml" Target="../ink/ink515.xml"/><Relationship Id="rId93" Type="http://schemas.openxmlformats.org/officeDocument/2006/relationships/customXml" Target="../ink/ink526.xml"/><Relationship Id="rId189" Type="http://schemas.openxmlformats.org/officeDocument/2006/relationships/customXml" Target="../ink/ink574.xml"/><Relationship Id="rId3" Type="http://schemas.openxmlformats.org/officeDocument/2006/relationships/customXml" Target="../ink/ink480.xml"/><Relationship Id="rId214" Type="http://schemas.openxmlformats.org/officeDocument/2006/relationships/image" Target="../media/image574.png"/><Relationship Id="rId235" Type="http://schemas.openxmlformats.org/officeDocument/2006/relationships/customXml" Target="../ink/ink597.xml"/><Relationship Id="rId256" Type="http://schemas.openxmlformats.org/officeDocument/2006/relationships/image" Target="../media/image595.png"/><Relationship Id="rId277" Type="http://schemas.openxmlformats.org/officeDocument/2006/relationships/image" Target="../media/image605.png"/><Relationship Id="rId298" Type="http://schemas.openxmlformats.org/officeDocument/2006/relationships/customXml" Target="../ink/ink629.xml"/><Relationship Id="rId116" Type="http://schemas.openxmlformats.org/officeDocument/2006/relationships/image" Target="../media/image525.png"/><Relationship Id="rId137" Type="http://schemas.openxmlformats.org/officeDocument/2006/relationships/customXml" Target="../ink/ink548.xml"/><Relationship Id="rId158" Type="http://schemas.openxmlformats.org/officeDocument/2006/relationships/image" Target="../media/image546.png"/><Relationship Id="rId20" Type="http://schemas.openxmlformats.org/officeDocument/2006/relationships/image" Target="../media/image479.png"/><Relationship Id="rId41" Type="http://schemas.openxmlformats.org/officeDocument/2006/relationships/customXml" Target="../ink/ink499.xml"/><Relationship Id="rId62" Type="http://schemas.openxmlformats.org/officeDocument/2006/relationships/customXml" Target="../ink/ink510.xml"/><Relationship Id="rId83" Type="http://schemas.openxmlformats.org/officeDocument/2006/relationships/customXml" Target="../ink/ink521.xml"/><Relationship Id="rId179" Type="http://schemas.openxmlformats.org/officeDocument/2006/relationships/customXml" Target="../ink/ink569.xml"/><Relationship Id="rId190" Type="http://schemas.openxmlformats.org/officeDocument/2006/relationships/image" Target="../media/image562.png"/><Relationship Id="rId204" Type="http://schemas.openxmlformats.org/officeDocument/2006/relationships/image" Target="../media/image569.png"/><Relationship Id="rId225" Type="http://schemas.openxmlformats.org/officeDocument/2006/relationships/customXml" Target="../ink/ink592.xml"/><Relationship Id="rId246" Type="http://schemas.openxmlformats.org/officeDocument/2006/relationships/image" Target="../media/image590.png"/><Relationship Id="rId267" Type="http://schemas.openxmlformats.org/officeDocument/2006/relationships/image" Target="../media/image600.png"/><Relationship Id="rId288" Type="http://schemas.openxmlformats.org/officeDocument/2006/relationships/customXml" Target="../ink/ink624.xml"/><Relationship Id="rId106" Type="http://schemas.openxmlformats.org/officeDocument/2006/relationships/image" Target="../media/image520.png"/><Relationship Id="rId127" Type="http://schemas.openxmlformats.org/officeDocument/2006/relationships/customXml" Target="../ink/ink543.xml"/><Relationship Id="rId10" Type="http://schemas.openxmlformats.org/officeDocument/2006/relationships/image" Target="../media/image474.png"/><Relationship Id="rId31" Type="http://schemas.openxmlformats.org/officeDocument/2006/relationships/customXml" Target="../ink/ink494.xml"/><Relationship Id="rId52" Type="http://schemas.openxmlformats.org/officeDocument/2006/relationships/customXml" Target="../ink/ink505.xml"/><Relationship Id="rId73" Type="http://schemas.openxmlformats.org/officeDocument/2006/relationships/image" Target="../media/image504.png"/><Relationship Id="rId94" Type="http://schemas.openxmlformats.org/officeDocument/2006/relationships/image" Target="../media/image514.png"/><Relationship Id="rId148" Type="http://schemas.openxmlformats.org/officeDocument/2006/relationships/image" Target="../media/image541.png"/><Relationship Id="rId169" Type="http://schemas.openxmlformats.org/officeDocument/2006/relationships/customXml" Target="../ink/ink564.xml"/><Relationship Id="rId4" Type="http://schemas.openxmlformats.org/officeDocument/2006/relationships/image" Target="../media/image471.png"/><Relationship Id="rId180" Type="http://schemas.openxmlformats.org/officeDocument/2006/relationships/image" Target="../media/image557.png"/><Relationship Id="rId215" Type="http://schemas.openxmlformats.org/officeDocument/2006/relationships/customXml" Target="../ink/ink587.xml"/><Relationship Id="rId236" Type="http://schemas.openxmlformats.org/officeDocument/2006/relationships/image" Target="../media/image585.png"/><Relationship Id="rId257" Type="http://schemas.openxmlformats.org/officeDocument/2006/relationships/customXml" Target="../ink/ink608.xml"/><Relationship Id="rId278" Type="http://schemas.openxmlformats.org/officeDocument/2006/relationships/customXml" Target="../ink/ink619.xml"/><Relationship Id="rId42" Type="http://schemas.openxmlformats.org/officeDocument/2006/relationships/image" Target="../media/image489.png"/><Relationship Id="rId84" Type="http://schemas.openxmlformats.org/officeDocument/2006/relationships/image" Target="../media/image509.png"/><Relationship Id="rId138" Type="http://schemas.openxmlformats.org/officeDocument/2006/relationships/image" Target="../media/image536.png"/><Relationship Id="rId191" Type="http://schemas.openxmlformats.org/officeDocument/2006/relationships/customXml" Target="../ink/ink575.xml"/><Relationship Id="rId205" Type="http://schemas.openxmlformats.org/officeDocument/2006/relationships/customXml" Target="../ink/ink582.xml"/><Relationship Id="rId247" Type="http://schemas.openxmlformats.org/officeDocument/2006/relationships/customXml" Target="../ink/ink603.xml"/><Relationship Id="rId107" Type="http://schemas.openxmlformats.org/officeDocument/2006/relationships/customXml" Target="../ink/ink533.xml"/><Relationship Id="rId289" Type="http://schemas.openxmlformats.org/officeDocument/2006/relationships/image" Target="../media/image611.png"/><Relationship Id="rId11" Type="http://schemas.openxmlformats.org/officeDocument/2006/relationships/customXml" Target="../ink/ink484.xml"/><Relationship Id="rId53" Type="http://schemas.openxmlformats.org/officeDocument/2006/relationships/image" Target="../media/image494.png"/><Relationship Id="rId149" Type="http://schemas.openxmlformats.org/officeDocument/2006/relationships/customXml" Target="../ink/ink554.xml"/><Relationship Id="rId95" Type="http://schemas.openxmlformats.org/officeDocument/2006/relationships/customXml" Target="../ink/ink527.xml"/><Relationship Id="rId160" Type="http://schemas.openxmlformats.org/officeDocument/2006/relationships/image" Target="../media/image547.png"/><Relationship Id="rId216" Type="http://schemas.openxmlformats.org/officeDocument/2006/relationships/image" Target="../media/image575.png"/><Relationship Id="rId258" Type="http://schemas.openxmlformats.org/officeDocument/2006/relationships/customXml" Target="../ink/ink609.xml"/><Relationship Id="rId22" Type="http://schemas.openxmlformats.org/officeDocument/2006/relationships/image" Target="../media/image480.png"/><Relationship Id="rId64" Type="http://schemas.openxmlformats.org/officeDocument/2006/relationships/customXml" Target="../ink/ink511.xml"/><Relationship Id="rId118" Type="http://schemas.openxmlformats.org/officeDocument/2006/relationships/image" Target="../media/image526.png"/><Relationship Id="rId171" Type="http://schemas.openxmlformats.org/officeDocument/2006/relationships/customXml" Target="../ink/ink565.xml"/><Relationship Id="rId227" Type="http://schemas.openxmlformats.org/officeDocument/2006/relationships/customXml" Target="../ink/ink593.xml"/><Relationship Id="rId269" Type="http://schemas.openxmlformats.org/officeDocument/2006/relationships/image" Target="../media/image601.png"/><Relationship Id="rId33" Type="http://schemas.openxmlformats.org/officeDocument/2006/relationships/customXml" Target="../ink/ink495.xml"/><Relationship Id="rId129" Type="http://schemas.openxmlformats.org/officeDocument/2006/relationships/customXml" Target="../ink/ink544.xml"/><Relationship Id="rId280" Type="http://schemas.openxmlformats.org/officeDocument/2006/relationships/customXml" Target="../ink/ink620.xml"/><Relationship Id="rId75" Type="http://schemas.openxmlformats.org/officeDocument/2006/relationships/image" Target="../media/image505.png"/><Relationship Id="rId140" Type="http://schemas.openxmlformats.org/officeDocument/2006/relationships/image" Target="../media/image537.png"/><Relationship Id="rId182" Type="http://schemas.openxmlformats.org/officeDocument/2006/relationships/image" Target="../media/image558.png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73.png"/><Relationship Id="rId299" Type="http://schemas.openxmlformats.org/officeDocument/2006/relationships/image" Target="../media/image763.png"/><Relationship Id="rId21" Type="http://schemas.openxmlformats.org/officeDocument/2006/relationships/customXml" Target="../ink/ink640.xml"/><Relationship Id="rId63" Type="http://schemas.openxmlformats.org/officeDocument/2006/relationships/image" Target="../media/image646.png"/><Relationship Id="rId159" Type="http://schemas.openxmlformats.org/officeDocument/2006/relationships/image" Target="../media/image694.png"/><Relationship Id="rId170" Type="http://schemas.openxmlformats.org/officeDocument/2006/relationships/customXml" Target="../ink/ink715.xml"/><Relationship Id="rId226" Type="http://schemas.openxmlformats.org/officeDocument/2006/relationships/image" Target="../media/image727.png"/><Relationship Id="rId268" Type="http://schemas.openxmlformats.org/officeDocument/2006/relationships/customXml" Target="../ink/ink765.xml"/><Relationship Id="rId32" Type="http://schemas.openxmlformats.org/officeDocument/2006/relationships/image" Target="../media/image632.png"/><Relationship Id="rId74" Type="http://schemas.openxmlformats.org/officeDocument/2006/relationships/customXml" Target="../ink/ink667.xml"/><Relationship Id="rId128" Type="http://schemas.openxmlformats.org/officeDocument/2006/relationships/customXml" Target="../ink/ink694.xml"/><Relationship Id="rId5" Type="http://schemas.openxmlformats.org/officeDocument/2006/relationships/customXml" Target="../ink/ink632.xml"/><Relationship Id="rId181" Type="http://schemas.openxmlformats.org/officeDocument/2006/relationships/customXml" Target="../ink/ink721.xml"/><Relationship Id="rId237" Type="http://schemas.openxmlformats.org/officeDocument/2006/relationships/customXml" Target="../ink/ink749.xml"/><Relationship Id="rId279" Type="http://schemas.openxmlformats.org/officeDocument/2006/relationships/image" Target="../media/image753.png"/><Relationship Id="rId43" Type="http://schemas.openxmlformats.org/officeDocument/2006/relationships/customXml" Target="../ink/ink651.xml"/><Relationship Id="rId139" Type="http://schemas.openxmlformats.org/officeDocument/2006/relationships/image" Target="../media/image684.png"/><Relationship Id="rId290" Type="http://schemas.openxmlformats.org/officeDocument/2006/relationships/customXml" Target="../ink/ink776.xml"/><Relationship Id="rId304" Type="http://schemas.openxmlformats.org/officeDocument/2006/relationships/customXml" Target="../ink/ink783.xml"/><Relationship Id="rId85" Type="http://schemas.openxmlformats.org/officeDocument/2006/relationships/image" Target="../media/image657.png"/><Relationship Id="rId150" Type="http://schemas.openxmlformats.org/officeDocument/2006/relationships/customXml" Target="../ink/ink705.xml"/><Relationship Id="rId192" Type="http://schemas.openxmlformats.org/officeDocument/2006/relationships/image" Target="../media/image710.png"/><Relationship Id="rId206" Type="http://schemas.openxmlformats.org/officeDocument/2006/relationships/image" Target="../media/image717.png"/><Relationship Id="rId248" Type="http://schemas.openxmlformats.org/officeDocument/2006/relationships/image" Target="../media/image738.png"/><Relationship Id="rId12" Type="http://schemas.openxmlformats.org/officeDocument/2006/relationships/image" Target="../media/image622.png"/><Relationship Id="rId108" Type="http://schemas.openxmlformats.org/officeDocument/2006/relationships/customXml" Target="../ink/ink684.xml"/><Relationship Id="rId315" Type="http://schemas.openxmlformats.org/officeDocument/2006/relationships/image" Target="../media/image771.png"/><Relationship Id="rId54" Type="http://schemas.openxmlformats.org/officeDocument/2006/relationships/image" Target="../media/image642.png"/><Relationship Id="rId96" Type="http://schemas.openxmlformats.org/officeDocument/2006/relationships/customXml" Target="../ink/ink678.xml"/><Relationship Id="rId161" Type="http://schemas.openxmlformats.org/officeDocument/2006/relationships/image" Target="../media/image695.png"/><Relationship Id="rId217" Type="http://schemas.openxmlformats.org/officeDocument/2006/relationships/customXml" Target="../ink/ink739.xml"/><Relationship Id="rId259" Type="http://schemas.openxmlformats.org/officeDocument/2006/relationships/image" Target="../media/image743.png"/><Relationship Id="rId23" Type="http://schemas.openxmlformats.org/officeDocument/2006/relationships/customXml" Target="../ink/ink641.xml"/><Relationship Id="rId119" Type="http://schemas.openxmlformats.org/officeDocument/2006/relationships/image" Target="../media/image674.png"/><Relationship Id="rId270" Type="http://schemas.openxmlformats.org/officeDocument/2006/relationships/customXml" Target="../ink/ink766.xml"/><Relationship Id="rId65" Type="http://schemas.openxmlformats.org/officeDocument/2006/relationships/image" Target="../media/image647.png"/><Relationship Id="rId130" Type="http://schemas.openxmlformats.org/officeDocument/2006/relationships/customXml" Target="../ink/ink695.xml"/><Relationship Id="rId172" Type="http://schemas.openxmlformats.org/officeDocument/2006/relationships/image" Target="../media/image700.png"/><Relationship Id="rId228" Type="http://schemas.openxmlformats.org/officeDocument/2006/relationships/image" Target="../media/image728.png"/><Relationship Id="rId281" Type="http://schemas.openxmlformats.org/officeDocument/2006/relationships/image" Target="../media/image754.png"/><Relationship Id="rId34" Type="http://schemas.openxmlformats.org/officeDocument/2006/relationships/image" Target="../media/image633.png"/><Relationship Id="rId55" Type="http://schemas.openxmlformats.org/officeDocument/2006/relationships/customXml" Target="../ink/ink657.xml"/><Relationship Id="rId76" Type="http://schemas.openxmlformats.org/officeDocument/2006/relationships/customXml" Target="../ink/ink668.xml"/><Relationship Id="rId97" Type="http://schemas.openxmlformats.org/officeDocument/2006/relationships/image" Target="../media/image663.png"/><Relationship Id="rId120" Type="http://schemas.openxmlformats.org/officeDocument/2006/relationships/customXml" Target="../ink/ink690.xml"/><Relationship Id="rId141" Type="http://schemas.openxmlformats.org/officeDocument/2006/relationships/image" Target="../media/image685.png"/><Relationship Id="rId7" Type="http://schemas.openxmlformats.org/officeDocument/2006/relationships/customXml" Target="../ink/ink633.xml"/><Relationship Id="rId162" Type="http://schemas.openxmlformats.org/officeDocument/2006/relationships/customXml" Target="../ink/ink711.xml"/><Relationship Id="rId183" Type="http://schemas.openxmlformats.org/officeDocument/2006/relationships/customXml" Target="../ink/ink722.xml"/><Relationship Id="rId218" Type="http://schemas.openxmlformats.org/officeDocument/2006/relationships/image" Target="../media/image723.png"/><Relationship Id="rId239" Type="http://schemas.openxmlformats.org/officeDocument/2006/relationships/customXml" Target="../ink/ink750.xml"/><Relationship Id="rId250" Type="http://schemas.openxmlformats.org/officeDocument/2006/relationships/image" Target="../media/image739.png"/><Relationship Id="rId271" Type="http://schemas.openxmlformats.org/officeDocument/2006/relationships/image" Target="../media/image749.png"/><Relationship Id="rId292" Type="http://schemas.openxmlformats.org/officeDocument/2006/relationships/customXml" Target="../ink/ink777.xml"/><Relationship Id="rId306" Type="http://schemas.openxmlformats.org/officeDocument/2006/relationships/customXml" Target="../ink/ink784.xml"/><Relationship Id="rId24" Type="http://schemas.openxmlformats.org/officeDocument/2006/relationships/image" Target="../media/image628.png"/><Relationship Id="rId45" Type="http://schemas.openxmlformats.org/officeDocument/2006/relationships/customXml" Target="../ink/ink652.xml"/><Relationship Id="rId66" Type="http://schemas.openxmlformats.org/officeDocument/2006/relationships/customXml" Target="../ink/ink663.xml"/><Relationship Id="rId87" Type="http://schemas.openxmlformats.org/officeDocument/2006/relationships/image" Target="../media/image658.png"/><Relationship Id="rId110" Type="http://schemas.openxmlformats.org/officeDocument/2006/relationships/customXml" Target="../ink/ink685.xml"/><Relationship Id="rId131" Type="http://schemas.openxmlformats.org/officeDocument/2006/relationships/image" Target="../media/image680.png"/><Relationship Id="rId152" Type="http://schemas.openxmlformats.org/officeDocument/2006/relationships/customXml" Target="../ink/ink706.xml"/><Relationship Id="rId173" Type="http://schemas.openxmlformats.org/officeDocument/2006/relationships/customXml" Target="../ink/ink717.xml"/><Relationship Id="rId194" Type="http://schemas.openxmlformats.org/officeDocument/2006/relationships/image" Target="../media/image711.png"/><Relationship Id="rId208" Type="http://schemas.openxmlformats.org/officeDocument/2006/relationships/image" Target="../media/image718.png"/><Relationship Id="rId229" Type="http://schemas.openxmlformats.org/officeDocument/2006/relationships/customXml" Target="../ink/ink745.xml"/><Relationship Id="rId240" Type="http://schemas.openxmlformats.org/officeDocument/2006/relationships/image" Target="../media/image734.png"/><Relationship Id="rId261" Type="http://schemas.openxmlformats.org/officeDocument/2006/relationships/image" Target="../media/image744.png"/><Relationship Id="rId14" Type="http://schemas.openxmlformats.org/officeDocument/2006/relationships/image" Target="../media/image623.png"/><Relationship Id="rId35" Type="http://schemas.openxmlformats.org/officeDocument/2006/relationships/customXml" Target="../ink/ink647.xml"/><Relationship Id="rId56" Type="http://schemas.openxmlformats.org/officeDocument/2006/relationships/image" Target="../media/image643.png"/><Relationship Id="rId77" Type="http://schemas.openxmlformats.org/officeDocument/2006/relationships/image" Target="../media/image653.png"/><Relationship Id="rId100" Type="http://schemas.openxmlformats.org/officeDocument/2006/relationships/customXml" Target="../ink/ink680.xml"/><Relationship Id="rId282" Type="http://schemas.openxmlformats.org/officeDocument/2006/relationships/customXml" Target="../ink/ink772.xml"/><Relationship Id="rId317" Type="http://schemas.openxmlformats.org/officeDocument/2006/relationships/image" Target="../media/image772.png"/><Relationship Id="rId8" Type="http://schemas.openxmlformats.org/officeDocument/2006/relationships/image" Target="../media/image620.png"/><Relationship Id="rId98" Type="http://schemas.openxmlformats.org/officeDocument/2006/relationships/customXml" Target="../ink/ink679.xml"/><Relationship Id="rId121" Type="http://schemas.openxmlformats.org/officeDocument/2006/relationships/image" Target="../media/image675.png"/><Relationship Id="rId142" Type="http://schemas.openxmlformats.org/officeDocument/2006/relationships/customXml" Target="../ink/ink701.xml"/><Relationship Id="rId163" Type="http://schemas.openxmlformats.org/officeDocument/2006/relationships/image" Target="../media/image696.png"/><Relationship Id="rId184" Type="http://schemas.openxmlformats.org/officeDocument/2006/relationships/image" Target="../media/image706.png"/><Relationship Id="rId219" Type="http://schemas.openxmlformats.org/officeDocument/2006/relationships/customXml" Target="../ink/ink740.xml"/><Relationship Id="rId230" Type="http://schemas.openxmlformats.org/officeDocument/2006/relationships/image" Target="../media/image729.png"/><Relationship Id="rId251" Type="http://schemas.openxmlformats.org/officeDocument/2006/relationships/customXml" Target="../ink/ink756.xml"/><Relationship Id="rId25" Type="http://schemas.openxmlformats.org/officeDocument/2006/relationships/customXml" Target="../ink/ink642.xml"/><Relationship Id="rId46" Type="http://schemas.openxmlformats.org/officeDocument/2006/relationships/image" Target="../media/image638.png"/><Relationship Id="rId67" Type="http://schemas.openxmlformats.org/officeDocument/2006/relationships/image" Target="../media/image648.png"/><Relationship Id="rId272" Type="http://schemas.openxmlformats.org/officeDocument/2006/relationships/customXml" Target="../ink/ink767.xml"/><Relationship Id="rId293" Type="http://schemas.openxmlformats.org/officeDocument/2006/relationships/image" Target="../media/image760.png"/><Relationship Id="rId307" Type="http://schemas.openxmlformats.org/officeDocument/2006/relationships/image" Target="../media/image767.png"/><Relationship Id="rId88" Type="http://schemas.openxmlformats.org/officeDocument/2006/relationships/customXml" Target="../ink/ink674.xml"/><Relationship Id="rId111" Type="http://schemas.openxmlformats.org/officeDocument/2006/relationships/image" Target="../media/image670.png"/><Relationship Id="rId132" Type="http://schemas.openxmlformats.org/officeDocument/2006/relationships/customXml" Target="../ink/ink696.xml"/><Relationship Id="rId153" Type="http://schemas.openxmlformats.org/officeDocument/2006/relationships/image" Target="../media/image691.png"/><Relationship Id="rId174" Type="http://schemas.openxmlformats.org/officeDocument/2006/relationships/image" Target="../media/image701.png"/><Relationship Id="rId195" Type="http://schemas.openxmlformats.org/officeDocument/2006/relationships/customXml" Target="../ink/ink728.xml"/><Relationship Id="rId209" Type="http://schemas.openxmlformats.org/officeDocument/2006/relationships/customXml" Target="../ink/ink735.xml"/><Relationship Id="rId220" Type="http://schemas.openxmlformats.org/officeDocument/2006/relationships/image" Target="../media/image724.png"/><Relationship Id="rId241" Type="http://schemas.openxmlformats.org/officeDocument/2006/relationships/customXml" Target="../ink/ink751.xml"/><Relationship Id="rId15" Type="http://schemas.openxmlformats.org/officeDocument/2006/relationships/customXml" Target="../ink/ink637.xml"/><Relationship Id="rId36" Type="http://schemas.openxmlformats.org/officeDocument/2006/relationships/image" Target="../media/image634.png"/><Relationship Id="rId57" Type="http://schemas.openxmlformats.org/officeDocument/2006/relationships/customXml" Target="../ink/ink658.xml"/><Relationship Id="rId262" Type="http://schemas.openxmlformats.org/officeDocument/2006/relationships/customXml" Target="../ink/ink762.xml"/><Relationship Id="rId283" Type="http://schemas.openxmlformats.org/officeDocument/2006/relationships/image" Target="../media/image755.png"/><Relationship Id="rId318" Type="http://schemas.openxmlformats.org/officeDocument/2006/relationships/customXml" Target="../ink/ink790.xml"/><Relationship Id="rId78" Type="http://schemas.openxmlformats.org/officeDocument/2006/relationships/customXml" Target="../ink/ink669.xml"/><Relationship Id="rId99" Type="http://schemas.openxmlformats.org/officeDocument/2006/relationships/image" Target="../media/image664.png"/><Relationship Id="rId101" Type="http://schemas.openxmlformats.org/officeDocument/2006/relationships/image" Target="../media/image665.png"/><Relationship Id="rId122" Type="http://schemas.openxmlformats.org/officeDocument/2006/relationships/customXml" Target="../ink/ink691.xml"/><Relationship Id="rId143" Type="http://schemas.openxmlformats.org/officeDocument/2006/relationships/image" Target="../media/image686.png"/><Relationship Id="rId164" Type="http://schemas.openxmlformats.org/officeDocument/2006/relationships/customXml" Target="../ink/ink712.xml"/><Relationship Id="rId185" Type="http://schemas.openxmlformats.org/officeDocument/2006/relationships/customXml" Target="../ink/ink723.xml"/><Relationship Id="rId9" Type="http://schemas.openxmlformats.org/officeDocument/2006/relationships/customXml" Target="../ink/ink634.xml"/><Relationship Id="rId210" Type="http://schemas.openxmlformats.org/officeDocument/2006/relationships/image" Target="../media/image719.png"/><Relationship Id="rId26" Type="http://schemas.openxmlformats.org/officeDocument/2006/relationships/image" Target="../media/image629.png"/><Relationship Id="rId231" Type="http://schemas.openxmlformats.org/officeDocument/2006/relationships/customXml" Target="../ink/ink746.xml"/><Relationship Id="rId252" Type="http://schemas.openxmlformats.org/officeDocument/2006/relationships/image" Target="../media/image740.png"/><Relationship Id="rId273" Type="http://schemas.openxmlformats.org/officeDocument/2006/relationships/image" Target="../media/image750.png"/><Relationship Id="rId294" Type="http://schemas.openxmlformats.org/officeDocument/2006/relationships/customXml" Target="../ink/ink778.xml"/><Relationship Id="rId308" Type="http://schemas.openxmlformats.org/officeDocument/2006/relationships/customXml" Target="../ink/ink785.xml"/><Relationship Id="rId47" Type="http://schemas.openxmlformats.org/officeDocument/2006/relationships/customXml" Target="../ink/ink653.xml"/><Relationship Id="rId68" Type="http://schemas.openxmlformats.org/officeDocument/2006/relationships/customXml" Target="../ink/ink664.xml"/><Relationship Id="rId89" Type="http://schemas.openxmlformats.org/officeDocument/2006/relationships/image" Target="../media/image659.png"/><Relationship Id="rId112" Type="http://schemas.openxmlformats.org/officeDocument/2006/relationships/customXml" Target="../ink/ink686.xml"/><Relationship Id="rId133" Type="http://schemas.openxmlformats.org/officeDocument/2006/relationships/image" Target="../media/image681.png"/><Relationship Id="rId154" Type="http://schemas.openxmlformats.org/officeDocument/2006/relationships/customXml" Target="../ink/ink707.xml"/><Relationship Id="rId175" Type="http://schemas.openxmlformats.org/officeDocument/2006/relationships/customXml" Target="../ink/ink718.xml"/><Relationship Id="rId196" Type="http://schemas.openxmlformats.org/officeDocument/2006/relationships/image" Target="../media/image712.png"/><Relationship Id="rId200" Type="http://schemas.openxmlformats.org/officeDocument/2006/relationships/image" Target="../media/image714.png"/><Relationship Id="rId16" Type="http://schemas.openxmlformats.org/officeDocument/2006/relationships/image" Target="../media/image624.png"/><Relationship Id="rId221" Type="http://schemas.openxmlformats.org/officeDocument/2006/relationships/customXml" Target="../ink/ink741.xml"/><Relationship Id="rId242" Type="http://schemas.openxmlformats.org/officeDocument/2006/relationships/image" Target="../media/image735.png"/><Relationship Id="rId263" Type="http://schemas.openxmlformats.org/officeDocument/2006/relationships/image" Target="../media/image745.png"/><Relationship Id="rId284" Type="http://schemas.openxmlformats.org/officeDocument/2006/relationships/customXml" Target="../ink/ink773.xml"/><Relationship Id="rId319" Type="http://schemas.openxmlformats.org/officeDocument/2006/relationships/image" Target="../media/image773.png"/><Relationship Id="rId37" Type="http://schemas.openxmlformats.org/officeDocument/2006/relationships/customXml" Target="../ink/ink648.xml"/><Relationship Id="rId58" Type="http://schemas.openxmlformats.org/officeDocument/2006/relationships/image" Target="../media/image644.png"/><Relationship Id="rId79" Type="http://schemas.openxmlformats.org/officeDocument/2006/relationships/image" Target="../media/image654.png"/><Relationship Id="rId102" Type="http://schemas.openxmlformats.org/officeDocument/2006/relationships/customXml" Target="../ink/ink681.xml"/><Relationship Id="rId123" Type="http://schemas.openxmlformats.org/officeDocument/2006/relationships/image" Target="../media/image676.png"/><Relationship Id="rId144" Type="http://schemas.openxmlformats.org/officeDocument/2006/relationships/customXml" Target="../ink/ink702.xml"/><Relationship Id="rId90" Type="http://schemas.openxmlformats.org/officeDocument/2006/relationships/customXml" Target="../ink/ink675.xml"/><Relationship Id="rId165" Type="http://schemas.openxmlformats.org/officeDocument/2006/relationships/image" Target="../media/image697.png"/><Relationship Id="rId186" Type="http://schemas.openxmlformats.org/officeDocument/2006/relationships/image" Target="../media/image707.png"/><Relationship Id="rId211" Type="http://schemas.openxmlformats.org/officeDocument/2006/relationships/customXml" Target="../ink/ink736.xml"/><Relationship Id="rId232" Type="http://schemas.openxmlformats.org/officeDocument/2006/relationships/image" Target="../media/image730.png"/><Relationship Id="rId253" Type="http://schemas.openxmlformats.org/officeDocument/2006/relationships/customXml" Target="../ink/ink757.xml"/><Relationship Id="rId274" Type="http://schemas.openxmlformats.org/officeDocument/2006/relationships/customXml" Target="../ink/ink768.xml"/><Relationship Id="rId295" Type="http://schemas.openxmlformats.org/officeDocument/2006/relationships/image" Target="../media/image761.png"/><Relationship Id="rId309" Type="http://schemas.openxmlformats.org/officeDocument/2006/relationships/image" Target="../media/image768.png"/><Relationship Id="rId27" Type="http://schemas.openxmlformats.org/officeDocument/2006/relationships/customXml" Target="../ink/ink643.xml"/><Relationship Id="rId48" Type="http://schemas.openxmlformats.org/officeDocument/2006/relationships/image" Target="../media/image639.png"/><Relationship Id="rId69" Type="http://schemas.openxmlformats.org/officeDocument/2006/relationships/image" Target="../media/image649.png"/><Relationship Id="rId113" Type="http://schemas.openxmlformats.org/officeDocument/2006/relationships/image" Target="../media/image671.png"/><Relationship Id="rId134" Type="http://schemas.openxmlformats.org/officeDocument/2006/relationships/customXml" Target="../ink/ink697.xml"/><Relationship Id="rId320" Type="http://schemas.openxmlformats.org/officeDocument/2006/relationships/customXml" Target="../ink/ink791.xml"/><Relationship Id="rId80" Type="http://schemas.openxmlformats.org/officeDocument/2006/relationships/customXml" Target="../ink/ink670.xml"/><Relationship Id="rId155" Type="http://schemas.openxmlformats.org/officeDocument/2006/relationships/image" Target="../media/image692.png"/><Relationship Id="rId176" Type="http://schemas.openxmlformats.org/officeDocument/2006/relationships/image" Target="../media/image702.png"/><Relationship Id="rId197" Type="http://schemas.openxmlformats.org/officeDocument/2006/relationships/customXml" Target="../ink/ink729.xml"/><Relationship Id="rId201" Type="http://schemas.openxmlformats.org/officeDocument/2006/relationships/customXml" Target="../ink/ink731.xml"/><Relationship Id="rId222" Type="http://schemas.openxmlformats.org/officeDocument/2006/relationships/image" Target="../media/image725.png"/><Relationship Id="rId243" Type="http://schemas.openxmlformats.org/officeDocument/2006/relationships/customXml" Target="../ink/ink752.xml"/><Relationship Id="rId264" Type="http://schemas.openxmlformats.org/officeDocument/2006/relationships/customXml" Target="../ink/ink763.xml"/><Relationship Id="rId285" Type="http://schemas.openxmlformats.org/officeDocument/2006/relationships/image" Target="../media/image756.png"/><Relationship Id="rId17" Type="http://schemas.openxmlformats.org/officeDocument/2006/relationships/customXml" Target="../ink/ink638.xml"/><Relationship Id="rId38" Type="http://schemas.openxmlformats.org/officeDocument/2006/relationships/image" Target="../media/image635.png"/><Relationship Id="rId59" Type="http://schemas.openxmlformats.org/officeDocument/2006/relationships/customXml" Target="../ink/ink659.xml"/><Relationship Id="rId103" Type="http://schemas.openxmlformats.org/officeDocument/2006/relationships/image" Target="../media/image666.png"/><Relationship Id="rId124" Type="http://schemas.openxmlformats.org/officeDocument/2006/relationships/customXml" Target="../ink/ink692.xml"/><Relationship Id="rId310" Type="http://schemas.openxmlformats.org/officeDocument/2006/relationships/customXml" Target="../ink/ink786.xml"/><Relationship Id="rId70" Type="http://schemas.openxmlformats.org/officeDocument/2006/relationships/customXml" Target="../ink/ink665.xml"/><Relationship Id="rId91" Type="http://schemas.openxmlformats.org/officeDocument/2006/relationships/image" Target="../media/image660.png"/><Relationship Id="rId145" Type="http://schemas.openxmlformats.org/officeDocument/2006/relationships/image" Target="../media/image687.png"/><Relationship Id="rId166" Type="http://schemas.openxmlformats.org/officeDocument/2006/relationships/customXml" Target="../ink/ink713.xml"/><Relationship Id="rId187" Type="http://schemas.openxmlformats.org/officeDocument/2006/relationships/customXml" Target="../ink/ink724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720.png"/><Relationship Id="rId233" Type="http://schemas.openxmlformats.org/officeDocument/2006/relationships/customXml" Target="../ink/ink747.xml"/><Relationship Id="rId254" Type="http://schemas.openxmlformats.org/officeDocument/2006/relationships/customXml" Target="../ink/ink758.xml"/><Relationship Id="rId28" Type="http://schemas.openxmlformats.org/officeDocument/2006/relationships/image" Target="../media/image630.png"/><Relationship Id="rId49" Type="http://schemas.openxmlformats.org/officeDocument/2006/relationships/customXml" Target="../ink/ink654.xml"/><Relationship Id="rId114" Type="http://schemas.openxmlformats.org/officeDocument/2006/relationships/customXml" Target="../ink/ink687.xml"/><Relationship Id="rId275" Type="http://schemas.openxmlformats.org/officeDocument/2006/relationships/image" Target="../media/image751.png"/><Relationship Id="rId296" Type="http://schemas.openxmlformats.org/officeDocument/2006/relationships/customXml" Target="../ink/ink779.xml"/><Relationship Id="rId300" Type="http://schemas.openxmlformats.org/officeDocument/2006/relationships/customXml" Target="../ink/ink781.xml"/><Relationship Id="rId60" Type="http://schemas.openxmlformats.org/officeDocument/2006/relationships/customXml" Target="../ink/ink660.xml"/><Relationship Id="rId81" Type="http://schemas.openxmlformats.org/officeDocument/2006/relationships/image" Target="../media/image655.png"/><Relationship Id="rId135" Type="http://schemas.openxmlformats.org/officeDocument/2006/relationships/image" Target="../media/image682.png"/><Relationship Id="rId156" Type="http://schemas.openxmlformats.org/officeDocument/2006/relationships/customXml" Target="../ink/ink708.xml"/><Relationship Id="rId177" Type="http://schemas.openxmlformats.org/officeDocument/2006/relationships/customXml" Target="../ink/ink719.xml"/><Relationship Id="rId198" Type="http://schemas.openxmlformats.org/officeDocument/2006/relationships/image" Target="../media/image713.png"/><Relationship Id="rId321" Type="http://schemas.openxmlformats.org/officeDocument/2006/relationships/image" Target="../media/image774.png"/><Relationship Id="rId202" Type="http://schemas.openxmlformats.org/officeDocument/2006/relationships/image" Target="../media/image715.png"/><Relationship Id="rId223" Type="http://schemas.openxmlformats.org/officeDocument/2006/relationships/customXml" Target="../ink/ink742.xml"/><Relationship Id="rId244" Type="http://schemas.openxmlformats.org/officeDocument/2006/relationships/image" Target="../media/image736.png"/><Relationship Id="rId18" Type="http://schemas.openxmlformats.org/officeDocument/2006/relationships/image" Target="../media/image625.png"/><Relationship Id="rId39" Type="http://schemas.openxmlformats.org/officeDocument/2006/relationships/customXml" Target="../ink/ink649.xml"/><Relationship Id="rId265" Type="http://schemas.openxmlformats.org/officeDocument/2006/relationships/image" Target="../media/image746.png"/><Relationship Id="rId286" Type="http://schemas.openxmlformats.org/officeDocument/2006/relationships/customXml" Target="../ink/ink774.xml"/><Relationship Id="rId50" Type="http://schemas.openxmlformats.org/officeDocument/2006/relationships/image" Target="../media/image640.png"/><Relationship Id="rId104" Type="http://schemas.openxmlformats.org/officeDocument/2006/relationships/customXml" Target="../ink/ink682.xml"/><Relationship Id="rId125" Type="http://schemas.openxmlformats.org/officeDocument/2006/relationships/image" Target="../media/image677.png"/><Relationship Id="rId146" Type="http://schemas.openxmlformats.org/officeDocument/2006/relationships/customXml" Target="../ink/ink703.xml"/><Relationship Id="rId167" Type="http://schemas.openxmlformats.org/officeDocument/2006/relationships/image" Target="../media/image698.png"/><Relationship Id="rId188" Type="http://schemas.openxmlformats.org/officeDocument/2006/relationships/image" Target="../media/image708.png"/><Relationship Id="rId311" Type="http://schemas.openxmlformats.org/officeDocument/2006/relationships/image" Target="../media/image769.png"/><Relationship Id="rId71" Type="http://schemas.openxmlformats.org/officeDocument/2006/relationships/image" Target="../media/image650.png"/><Relationship Id="rId92" Type="http://schemas.openxmlformats.org/officeDocument/2006/relationships/customXml" Target="../ink/ink676.xml"/><Relationship Id="rId213" Type="http://schemas.openxmlformats.org/officeDocument/2006/relationships/customXml" Target="../ink/ink737.xml"/><Relationship Id="rId234" Type="http://schemas.openxmlformats.org/officeDocument/2006/relationships/image" Target="../media/image731.png"/><Relationship Id="rId2" Type="http://schemas.openxmlformats.org/officeDocument/2006/relationships/notesSlide" Target="../notesSlides/notesSlide17.xml"/><Relationship Id="rId29" Type="http://schemas.openxmlformats.org/officeDocument/2006/relationships/customXml" Target="../ink/ink644.xml"/><Relationship Id="rId255" Type="http://schemas.openxmlformats.org/officeDocument/2006/relationships/image" Target="../media/image741.png"/><Relationship Id="rId276" Type="http://schemas.openxmlformats.org/officeDocument/2006/relationships/customXml" Target="../ink/ink769.xml"/><Relationship Id="rId297" Type="http://schemas.openxmlformats.org/officeDocument/2006/relationships/image" Target="../media/image762.png"/><Relationship Id="rId40" Type="http://schemas.openxmlformats.org/officeDocument/2006/relationships/image" Target="../media/image458.png"/><Relationship Id="rId115" Type="http://schemas.openxmlformats.org/officeDocument/2006/relationships/image" Target="../media/image672.png"/><Relationship Id="rId136" Type="http://schemas.openxmlformats.org/officeDocument/2006/relationships/customXml" Target="../ink/ink698.xml"/><Relationship Id="rId157" Type="http://schemas.openxmlformats.org/officeDocument/2006/relationships/image" Target="../media/image693.png"/><Relationship Id="rId178" Type="http://schemas.openxmlformats.org/officeDocument/2006/relationships/image" Target="../media/image703.png"/><Relationship Id="rId301" Type="http://schemas.openxmlformats.org/officeDocument/2006/relationships/image" Target="../media/image764.png"/><Relationship Id="rId61" Type="http://schemas.openxmlformats.org/officeDocument/2006/relationships/image" Target="../media/image645.png"/><Relationship Id="rId82" Type="http://schemas.openxmlformats.org/officeDocument/2006/relationships/customXml" Target="../ink/ink671.xml"/><Relationship Id="rId199" Type="http://schemas.openxmlformats.org/officeDocument/2006/relationships/customXml" Target="../ink/ink730.xml"/><Relationship Id="rId203" Type="http://schemas.openxmlformats.org/officeDocument/2006/relationships/customXml" Target="../ink/ink732.xml"/><Relationship Id="rId19" Type="http://schemas.openxmlformats.org/officeDocument/2006/relationships/customXml" Target="../ink/ink639.xml"/><Relationship Id="rId224" Type="http://schemas.openxmlformats.org/officeDocument/2006/relationships/image" Target="../media/image726.png"/><Relationship Id="rId245" Type="http://schemas.openxmlformats.org/officeDocument/2006/relationships/customXml" Target="../ink/ink753.xml"/><Relationship Id="rId266" Type="http://schemas.openxmlformats.org/officeDocument/2006/relationships/customXml" Target="../ink/ink764.xml"/><Relationship Id="rId287" Type="http://schemas.openxmlformats.org/officeDocument/2006/relationships/image" Target="../media/image757.png"/><Relationship Id="rId30" Type="http://schemas.openxmlformats.org/officeDocument/2006/relationships/image" Target="../media/image631.png"/><Relationship Id="rId105" Type="http://schemas.openxmlformats.org/officeDocument/2006/relationships/image" Target="../media/image667.png"/><Relationship Id="rId126" Type="http://schemas.openxmlformats.org/officeDocument/2006/relationships/customXml" Target="../ink/ink693.xml"/><Relationship Id="rId147" Type="http://schemas.openxmlformats.org/officeDocument/2006/relationships/image" Target="../media/image688.png"/><Relationship Id="rId168" Type="http://schemas.openxmlformats.org/officeDocument/2006/relationships/customXml" Target="../ink/ink714.xml"/><Relationship Id="rId312" Type="http://schemas.openxmlformats.org/officeDocument/2006/relationships/customXml" Target="../ink/ink787.xml"/><Relationship Id="rId51" Type="http://schemas.openxmlformats.org/officeDocument/2006/relationships/customXml" Target="../ink/ink655.xml"/><Relationship Id="rId72" Type="http://schemas.openxmlformats.org/officeDocument/2006/relationships/customXml" Target="../ink/ink666.xml"/><Relationship Id="rId93" Type="http://schemas.openxmlformats.org/officeDocument/2006/relationships/image" Target="../media/image661.png"/><Relationship Id="rId189" Type="http://schemas.openxmlformats.org/officeDocument/2006/relationships/customXml" Target="../ink/ink725.xml"/><Relationship Id="rId3" Type="http://schemas.openxmlformats.org/officeDocument/2006/relationships/customXml" Target="../ink/ink631.xml"/><Relationship Id="rId214" Type="http://schemas.openxmlformats.org/officeDocument/2006/relationships/image" Target="../media/image721.png"/><Relationship Id="rId235" Type="http://schemas.openxmlformats.org/officeDocument/2006/relationships/customXml" Target="../ink/ink748.xml"/><Relationship Id="rId256" Type="http://schemas.openxmlformats.org/officeDocument/2006/relationships/customXml" Target="../ink/ink759.xml"/><Relationship Id="rId277" Type="http://schemas.openxmlformats.org/officeDocument/2006/relationships/image" Target="../media/image752.png"/><Relationship Id="rId298" Type="http://schemas.openxmlformats.org/officeDocument/2006/relationships/customXml" Target="../ink/ink780.xml"/><Relationship Id="rId116" Type="http://schemas.openxmlformats.org/officeDocument/2006/relationships/customXml" Target="../ink/ink688.xml"/><Relationship Id="rId137" Type="http://schemas.openxmlformats.org/officeDocument/2006/relationships/image" Target="../media/image683.png"/><Relationship Id="rId158" Type="http://schemas.openxmlformats.org/officeDocument/2006/relationships/customXml" Target="../ink/ink709.xml"/><Relationship Id="rId302" Type="http://schemas.openxmlformats.org/officeDocument/2006/relationships/customXml" Target="../ink/ink782.xml"/><Relationship Id="rId20" Type="http://schemas.openxmlformats.org/officeDocument/2006/relationships/image" Target="../media/image626.png"/><Relationship Id="rId41" Type="http://schemas.openxmlformats.org/officeDocument/2006/relationships/customXml" Target="../ink/ink650.xml"/><Relationship Id="rId62" Type="http://schemas.openxmlformats.org/officeDocument/2006/relationships/customXml" Target="../ink/ink661.xml"/><Relationship Id="rId83" Type="http://schemas.openxmlformats.org/officeDocument/2006/relationships/image" Target="../media/image656.png"/><Relationship Id="rId179" Type="http://schemas.openxmlformats.org/officeDocument/2006/relationships/customXml" Target="../ink/ink720.xml"/><Relationship Id="rId190" Type="http://schemas.openxmlformats.org/officeDocument/2006/relationships/image" Target="../media/image709.png"/><Relationship Id="rId204" Type="http://schemas.openxmlformats.org/officeDocument/2006/relationships/image" Target="../media/image716.png"/><Relationship Id="rId225" Type="http://schemas.openxmlformats.org/officeDocument/2006/relationships/customXml" Target="../ink/ink743.xml"/><Relationship Id="rId246" Type="http://schemas.openxmlformats.org/officeDocument/2006/relationships/image" Target="../media/image737.png"/><Relationship Id="rId267" Type="http://schemas.openxmlformats.org/officeDocument/2006/relationships/image" Target="../media/image747.png"/><Relationship Id="rId288" Type="http://schemas.openxmlformats.org/officeDocument/2006/relationships/customXml" Target="../ink/ink775.xml"/><Relationship Id="rId106" Type="http://schemas.openxmlformats.org/officeDocument/2006/relationships/customXml" Target="../ink/ink683.xml"/><Relationship Id="rId127" Type="http://schemas.openxmlformats.org/officeDocument/2006/relationships/image" Target="../media/image678.png"/><Relationship Id="rId313" Type="http://schemas.openxmlformats.org/officeDocument/2006/relationships/image" Target="../media/image770.png"/><Relationship Id="rId10" Type="http://schemas.openxmlformats.org/officeDocument/2006/relationships/image" Target="../media/image621.png"/><Relationship Id="rId31" Type="http://schemas.openxmlformats.org/officeDocument/2006/relationships/customXml" Target="../ink/ink645.xml"/><Relationship Id="rId52" Type="http://schemas.openxmlformats.org/officeDocument/2006/relationships/image" Target="../media/image641.png"/><Relationship Id="rId73" Type="http://schemas.openxmlformats.org/officeDocument/2006/relationships/image" Target="../media/image651.png"/><Relationship Id="rId94" Type="http://schemas.openxmlformats.org/officeDocument/2006/relationships/customXml" Target="../ink/ink677.xml"/><Relationship Id="rId148" Type="http://schemas.openxmlformats.org/officeDocument/2006/relationships/customXml" Target="../ink/ink704.xml"/><Relationship Id="rId169" Type="http://schemas.openxmlformats.org/officeDocument/2006/relationships/image" Target="../media/image699.png"/><Relationship Id="rId4" Type="http://schemas.openxmlformats.org/officeDocument/2006/relationships/image" Target="../media/image618.png"/><Relationship Id="rId180" Type="http://schemas.openxmlformats.org/officeDocument/2006/relationships/image" Target="../media/image704.png"/><Relationship Id="rId215" Type="http://schemas.openxmlformats.org/officeDocument/2006/relationships/customXml" Target="../ink/ink738.xml"/><Relationship Id="rId236" Type="http://schemas.openxmlformats.org/officeDocument/2006/relationships/image" Target="../media/image732.png"/><Relationship Id="rId257" Type="http://schemas.openxmlformats.org/officeDocument/2006/relationships/image" Target="../media/image742.png"/><Relationship Id="rId278" Type="http://schemas.openxmlformats.org/officeDocument/2006/relationships/customXml" Target="../ink/ink770.xml"/><Relationship Id="rId303" Type="http://schemas.openxmlformats.org/officeDocument/2006/relationships/image" Target="../media/image765.png"/><Relationship Id="rId42" Type="http://schemas.openxmlformats.org/officeDocument/2006/relationships/image" Target="../media/image636.png"/><Relationship Id="rId84" Type="http://schemas.openxmlformats.org/officeDocument/2006/relationships/customXml" Target="../ink/ink672.xml"/><Relationship Id="rId138" Type="http://schemas.openxmlformats.org/officeDocument/2006/relationships/customXml" Target="../ink/ink699.xml"/><Relationship Id="rId191" Type="http://schemas.openxmlformats.org/officeDocument/2006/relationships/customXml" Target="../ink/ink726.xml"/><Relationship Id="rId205" Type="http://schemas.openxmlformats.org/officeDocument/2006/relationships/customXml" Target="../ink/ink733.xml"/><Relationship Id="rId247" Type="http://schemas.openxmlformats.org/officeDocument/2006/relationships/customXml" Target="../ink/ink754.xml"/><Relationship Id="rId107" Type="http://schemas.openxmlformats.org/officeDocument/2006/relationships/image" Target="../media/image668.png"/><Relationship Id="rId289" Type="http://schemas.openxmlformats.org/officeDocument/2006/relationships/image" Target="../media/image758.png"/><Relationship Id="rId11" Type="http://schemas.openxmlformats.org/officeDocument/2006/relationships/customXml" Target="../ink/ink635.xml"/><Relationship Id="rId53" Type="http://schemas.openxmlformats.org/officeDocument/2006/relationships/customXml" Target="../ink/ink656.xml"/><Relationship Id="rId149" Type="http://schemas.openxmlformats.org/officeDocument/2006/relationships/image" Target="../media/image689.png"/><Relationship Id="rId314" Type="http://schemas.openxmlformats.org/officeDocument/2006/relationships/customXml" Target="../ink/ink788.xml"/><Relationship Id="rId95" Type="http://schemas.openxmlformats.org/officeDocument/2006/relationships/image" Target="../media/image662.png"/><Relationship Id="rId160" Type="http://schemas.openxmlformats.org/officeDocument/2006/relationships/customXml" Target="../ink/ink710.xml"/><Relationship Id="rId216" Type="http://schemas.openxmlformats.org/officeDocument/2006/relationships/image" Target="../media/image722.png"/><Relationship Id="rId258" Type="http://schemas.openxmlformats.org/officeDocument/2006/relationships/customXml" Target="../ink/ink760.xml"/><Relationship Id="rId22" Type="http://schemas.openxmlformats.org/officeDocument/2006/relationships/image" Target="../media/image627.png"/><Relationship Id="rId64" Type="http://schemas.openxmlformats.org/officeDocument/2006/relationships/customXml" Target="../ink/ink662.xml"/><Relationship Id="rId118" Type="http://schemas.openxmlformats.org/officeDocument/2006/relationships/customXml" Target="../ink/ink689.xml"/><Relationship Id="rId171" Type="http://schemas.openxmlformats.org/officeDocument/2006/relationships/customXml" Target="../ink/ink716.xml"/><Relationship Id="rId227" Type="http://schemas.openxmlformats.org/officeDocument/2006/relationships/customXml" Target="../ink/ink744.xml"/><Relationship Id="rId269" Type="http://schemas.openxmlformats.org/officeDocument/2006/relationships/image" Target="../media/image748.png"/><Relationship Id="rId33" Type="http://schemas.openxmlformats.org/officeDocument/2006/relationships/customXml" Target="../ink/ink646.xml"/><Relationship Id="rId129" Type="http://schemas.openxmlformats.org/officeDocument/2006/relationships/image" Target="../media/image679.png"/><Relationship Id="rId280" Type="http://schemas.openxmlformats.org/officeDocument/2006/relationships/customXml" Target="../ink/ink771.xml"/><Relationship Id="rId75" Type="http://schemas.openxmlformats.org/officeDocument/2006/relationships/image" Target="../media/image652.png"/><Relationship Id="rId140" Type="http://schemas.openxmlformats.org/officeDocument/2006/relationships/customXml" Target="../ink/ink700.xml"/><Relationship Id="rId182" Type="http://schemas.openxmlformats.org/officeDocument/2006/relationships/image" Target="../media/image705.png"/><Relationship Id="rId6" Type="http://schemas.openxmlformats.org/officeDocument/2006/relationships/image" Target="../media/image619.png"/><Relationship Id="rId238" Type="http://schemas.openxmlformats.org/officeDocument/2006/relationships/image" Target="../media/image733.png"/><Relationship Id="rId291" Type="http://schemas.openxmlformats.org/officeDocument/2006/relationships/image" Target="../media/image759.png"/><Relationship Id="rId305" Type="http://schemas.openxmlformats.org/officeDocument/2006/relationships/image" Target="../media/image766.png"/><Relationship Id="rId44" Type="http://schemas.openxmlformats.org/officeDocument/2006/relationships/image" Target="../media/image637.png"/><Relationship Id="rId86" Type="http://schemas.openxmlformats.org/officeDocument/2006/relationships/customXml" Target="../ink/ink673.xml"/><Relationship Id="rId151" Type="http://schemas.openxmlformats.org/officeDocument/2006/relationships/image" Target="../media/image690.png"/><Relationship Id="rId193" Type="http://schemas.openxmlformats.org/officeDocument/2006/relationships/customXml" Target="../ink/ink727.xml"/><Relationship Id="rId207" Type="http://schemas.openxmlformats.org/officeDocument/2006/relationships/customXml" Target="../ink/ink734.xml"/><Relationship Id="rId249" Type="http://schemas.openxmlformats.org/officeDocument/2006/relationships/customXml" Target="../ink/ink755.xml"/><Relationship Id="rId13" Type="http://schemas.openxmlformats.org/officeDocument/2006/relationships/customXml" Target="../ink/ink636.xml"/><Relationship Id="rId109" Type="http://schemas.openxmlformats.org/officeDocument/2006/relationships/image" Target="../media/image669.png"/><Relationship Id="rId260" Type="http://schemas.openxmlformats.org/officeDocument/2006/relationships/customXml" Target="../ink/ink761.xml"/><Relationship Id="rId316" Type="http://schemas.openxmlformats.org/officeDocument/2006/relationships/customXml" Target="../ink/ink789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797.xml"/><Relationship Id="rId18" Type="http://schemas.openxmlformats.org/officeDocument/2006/relationships/image" Target="../media/image782.png"/><Relationship Id="rId26" Type="http://schemas.openxmlformats.org/officeDocument/2006/relationships/image" Target="../media/image785.png"/><Relationship Id="rId39" Type="http://schemas.openxmlformats.org/officeDocument/2006/relationships/customXml" Target="../ink/ink810.xml"/><Relationship Id="rId21" Type="http://schemas.openxmlformats.org/officeDocument/2006/relationships/customXml" Target="../ink/ink801.xml"/><Relationship Id="rId34" Type="http://schemas.openxmlformats.org/officeDocument/2006/relationships/image" Target="../media/image789.png"/><Relationship Id="rId7" Type="http://schemas.openxmlformats.org/officeDocument/2006/relationships/customXml" Target="../ink/ink794.xml"/><Relationship Id="rId12" Type="http://schemas.openxmlformats.org/officeDocument/2006/relationships/image" Target="../media/image779.png"/><Relationship Id="rId17" Type="http://schemas.openxmlformats.org/officeDocument/2006/relationships/customXml" Target="../ink/ink799.xml"/><Relationship Id="rId25" Type="http://schemas.openxmlformats.org/officeDocument/2006/relationships/customXml" Target="../ink/ink803.xml"/><Relationship Id="rId33" Type="http://schemas.openxmlformats.org/officeDocument/2006/relationships/customXml" Target="../ink/ink807.xml"/><Relationship Id="rId38" Type="http://schemas.openxmlformats.org/officeDocument/2006/relationships/image" Target="../media/image791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781.png"/><Relationship Id="rId20" Type="http://schemas.openxmlformats.org/officeDocument/2006/relationships/image" Target="../media/image783.png"/><Relationship Id="rId29" Type="http://schemas.openxmlformats.org/officeDocument/2006/relationships/customXml" Target="../ink/ink80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6.png"/><Relationship Id="rId11" Type="http://schemas.openxmlformats.org/officeDocument/2006/relationships/customXml" Target="../ink/ink796.xml"/><Relationship Id="rId24" Type="http://schemas.openxmlformats.org/officeDocument/2006/relationships/image" Target="../media/image784.png"/><Relationship Id="rId32" Type="http://schemas.openxmlformats.org/officeDocument/2006/relationships/image" Target="../media/image788.png"/><Relationship Id="rId37" Type="http://schemas.openxmlformats.org/officeDocument/2006/relationships/customXml" Target="../ink/ink809.xml"/><Relationship Id="rId40" Type="http://schemas.openxmlformats.org/officeDocument/2006/relationships/image" Target="../media/image792.png"/><Relationship Id="rId5" Type="http://schemas.openxmlformats.org/officeDocument/2006/relationships/customXml" Target="../ink/ink793.xml"/><Relationship Id="rId15" Type="http://schemas.openxmlformats.org/officeDocument/2006/relationships/customXml" Target="../ink/ink798.xml"/><Relationship Id="rId23" Type="http://schemas.openxmlformats.org/officeDocument/2006/relationships/customXml" Target="../ink/ink802.xml"/><Relationship Id="rId28" Type="http://schemas.openxmlformats.org/officeDocument/2006/relationships/image" Target="../media/image786.png"/><Relationship Id="rId36" Type="http://schemas.openxmlformats.org/officeDocument/2006/relationships/image" Target="../media/image790.png"/><Relationship Id="rId10" Type="http://schemas.openxmlformats.org/officeDocument/2006/relationships/image" Target="../media/image778.png"/><Relationship Id="rId19" Type="http://schemas.openxmlformats.org/officeDocument/2006/relationships/customXml" Target="../ink/ink800.xml"/><Relationship Id="rId31" Type="http://schemas.openxmlformats.org/officeDocument/2006/relationships/customXml" Target="../ink/ink806.xml"/><Relationship Id="rId4" Type="http://schemas.openxmlformats.org/officeDocument/2006/relationships/image" Target="../media/image775.png"/><Relationship Id="rId9" Type="http://schemas.openxmlformats.org/officeDocument/2006/relationships/customXml" Target="../ink/ink795.xml"/><Relationship Id="rId14" Type="http://schemas.openxmlformats.org/officeDocument/2006/relationships/image" Target="../media/image780.png"/><Relationship Id="rId22" Type="http://schemas.openxmlformats.org/officeDocument/2006/relationships/image" Target="../media/image458.png"/><Relationship Id="rId27" Type="http://schemas.openxmlformats.org/officeDocument/2006/relationships/customXml" Target="../ink/ink804.xml"/><Relationship Id="rId30" Type="http://schemas.openxmlformats.org/officeDocument/2006/relationships/image" Target="../media/image787.png"/><Relationship Id="rId35" Type="http://schemas.openxmlformats.org/officeDocument/2006/relationships/customXml" Target="../ink/ink808.xml"/><Relationship Id="rId8" Type="http://schemas.openxmlformats.org/officeDocument/2006/relationships/image" Target="../media/image777.png"/><Relationship Id="rId3" Type="http://schemas.openxmlformats.org/officeDocument/2006/relationships/customXml" Target="../ink/ink792.xml"/></Relationships>
</file>

<file path=ppt/slides/_rels/slide23.xml.rels><?xml version="1.0" encoding="UTF-8" standalone="yes"?>
<Relationships xmlns="http://schemas.openxmlformats.org/package/2006/relationships"><Relationship Id="rId21" Type="http://schemas.openxmlformats.org/officeDocument/2006/relationships/customXml" Target="../ink/ink820.xml"/><Relationship Id="rId170" Type="http://schemas.openxmlformats.org/officeDocument/2006/relationships/image" Target="../media/image876.png"/><Relationship Id="rId268" Type="http://schemas.openxmlformats.org/officeDocument/2006/relationships/image" Target="../media/image924.png"/><Relationship Id="rId475" Type="http://schemas.openxmlformats.org/officeDocument/2006/relationships/customXml" Target="../ink/ink1048.xml"/><Relationship Id="rId682" Type="http://schemas.openxmlformats.org/officeDocument/2006/relationships/image" Target="../media/image1128.png"/><Relationship Id="rId128" Type="http://schemas.openxmlformats.org/officeDocument/2006/relationships/image" Target="../media/image855.png"/><Relationship Id="rId335" Type="http://schemas.openxmlformats.org/officeDocument/2006/relationships/customXml" Target="../ink/ink977.xml"/><Relationship Id="rId542" Type="http://schemas.openxmlformats.org/officeDocument/2006/relationships/customXml" Target="../ink/ink1082.xml"/><Relationship Id="rId987" Type="http://schemas.openxmlformats.org/officeDocument/2006/relationships/customXml" Target="../ink/ink1307.xml"/><Relationship Id="rId1172" Type="http://schemas.openxmlformats.org/officeDocument/2006/relationships/image" Target="../media/image1371.png"/><Relationship Id="rId402" Type="http://schemas.openxmlformats.org/officeDocument/2006/relationships/customXml" Target="../ink/ink1011.xml"/><Relationship Id="rId847" Type="http://schemas.openxmlformats.org/officeDocument/2006/relationships/image" Target="../media/image1210.png"/><Relationship Id="rId1032" Type="http://schemas.openxmlformats.org/officeDocument/2006/relationships/customXml" Target="../ink/ink1330.xml"/><Relationship Id="rId707" Type="http://schemas.openxmlformats.org/officeDocument/2006/relationships/customXml" Target="../ink/ink1166.xml"/><Relationship Id="rId914" Type="http://schemas.openxmlformats.org/officeDocument/2006/relationships/image" Target="../media/image1243.png"/><Relationship Id="rId43" Type="http://schemas.openxmlformats.org/officeDocument/2006/relationships/customXml" Target="../ink/ink831.xml"/><Relationship Id="rId192" Type="http://schemas.openxmlformats.org/officeDocument/2006/relationships/image" Target="../media/image886.png"/><Relationship Id="rId497" Type="http://schemas.openxmlformats.org/officeDocument/2006/relationships/customXml" Target="../ink/ink1059.xml"/><Relationship Id="rId357" Type="http://schemas.openxmlformats.org/officeDocument/2006/relationships/image" Target="../media/image968.png"/><Relationship Id="rId1194" Type="http://schemas.openxmlformats.org/officeDocument/2006/relationships/image" Target="../media/image1382.png"/><Relationship Id="rId217" Type="http://schemas.openxmlformats.org/officeDocument/2006/relationships/customXml" Target="../ink/ink918.xml"/><Relationship Id="rId564" Type="http://schemas.openxmlformats.org/officeDocument/2006/relationships/image" Target="../media/image1070.png"/><Relationship Id="rId771" Type="http://schemas.openxmlformats.org/officeDocument/2006/relationships/image" Target="../media/image1172.png"/><Relationship Id="rId869" Type="http://schemas.openxmlformats.org/officeDocument/2006/relationships/customXml" Target="../ink/ink1248.xml"/><Relationship Id="rId424" Type="http://schemas.openxmlformats.org/officeDocument/2006/relationships/image" Target="../media/image1001.png"/><Relationship Id="rId631" Type="http://schemas.openxmlformats.org/officeDocument/2006/relationships/customXml" Target="../ink/ink1128.xml"/><Relationship Id="rId729" Type="http://schemas.openxmlformats.org/officeDocument/2006/relationships/image" Target="../media/image1151.png"/><Relationship Id="rId1054" Type="http://schemas.openxmlformats.org/officeDocument/2006/relationships/customXml" Target="../ink/ink1341.xml"/><Relationship Id="rId1261" Type="http://schemas.openxmlformats.org/officeDocument/2006/relationships/customXml" Target="../ink/ink1445.xml"/><Relationship Id="rId936" Type="http://schemas.openxmlformats.org/officeDocument/2006/relationships/image" Target="../media/image1254.png"/><Relationship Id="rId1121" Type="http://schemas.openxmlformats.org/officeDocument/2006/relationships/image" Target="../media/image1346.png"/><Relationship Id="rId1219" Type="http://schemas.openxmlformats.org/officeDocument/2006/relationships/customXml" Target="../ink/ink1424.xml"/><Relationship Id="rId65" Type="http://schemas.openxmlformats.org/officeDocument/2006/relationships/customXml" Target="../ink/ink842.xml"/><Relationship Id="rId281" Type="http://schemas.openxmlformats.org/officeDocument/2006/relationships/customXml" Target="../ink/ink950.xml"/><Relationship Id="rId141" Type="http://schemas.openxmlformats.org/officeDocument/2006/relationships/customXml" Target="../ink/ink880.xml"/><Relationship Id="rId379" Type="http://schemas.openxmlformats.org/officeDocument/2006/relationships/image" Target="../media/image979.png"/><Relationship Id="rId586" Type="http://schemas.openxmlformats.org/officeDocument/2006/relationships/customXml" Target="../ink/ink1105.xml"/><Relationship Id="rId793" Type="http://schemas.openxmlformats.org/officeDocument/2006/relationships/image" Target="../media/image1183.png"/><Relationship Id="rId7" Type="http://schemas.openxmlformats.org/officeDocument/2006/relationships/customXml" Target="../ink/ink813.xml"/><Relationship Id="rId239" Type="http://schemas.openxmlformats.org/officeDocument/2006/relationships/customXml" Target="../ink/ink929.xml"/><Relationship Id="rId446" Type="http://schemas.openxmlformats.org/officeDocument/2006/relationships/image" Target="../media/image1012.png"/><Relationship Id="rId653" Type="http://schemas.openxmlformats.org/officeDocument/2006/relationships/customXml" Target="../ink/ink1139.xml"/><Relationship Id="rId1076" Type="http://schemas.openxmlformats.org/officeDocument/2006/relationships/customXml" Target="../ink/ink1352.xml"/><Relationship Id="rId1283" Type="http://schemas.openxmlformats.org/officeDocument/2006/relationships/customXml" Target="../ink/ink1456.xml"/><Relationship Id="rId306" Type="http://schemas.openxmlformats.org/officeDocument/2006/relationships/image" Target="../media/image943.png"/><Relationship Id="rId860" Type="http://schemas.openxmlformats.org/officeDocument/2006/relationships/image" Target="../media/image1216.png"/><Relationship Id="rId958" Type="http://schemas.openxmlformats.org/officeDocument/2006/relationships/image" Target="../media/image1265.png"/><Relationship Id="rId1143" Type="http://schemas.openxmlformats.org/officeDocument/2006/relationships/image" Target="../media/image1357.png"/><Relationship Id="rId87" Type="http://schemas.openxmlformats.org/officeDocument/2006/relationships/customXml" Target="../ink/ink853.xml"/><Relationship Id="rId513" Type="http://schemas.openxmlformats.org/officeDocument/2006/relationships/customXml" Target="../ink/ink1067.xml"/><Relationship Id="rId720" Type="http://schemas.openxmlformats.org/officeDocument/2006/relationships/image" Target="../media/image1147.png"/><Relationship Id="rId818" Type="http://schemas.openxmlformats.org/officeDocument/2006/relationships/customXml" Target="../ink/ink1222.xml"/><Relationship Id="rId1003" Type="http://schemas.openxmlformats.org/officeDocument/2006/relationships/customXml" Target="../ink/ink1315.xml"/><Relationship Id="rId1210" Type="http://schemas.openxmlformats.org/officeDocument/2006/relationships/image" Target="../media/image1390.png"/><Relationship Id="rId1308" Type="http://schemas.openxmlformats.org/officeDocument/2006/relationships/customXml" Target="../ink/ink1469.xml"/><Relationship Id="rId14" Type="http://schemas.openxmlformats.org/officeDocument/2006/relationships/image" Target="../media/image798.png"/><Relationship Id="rId163" Type="http://schemas.openxmlformats.org/officeDocument/2006/relationships/customXml" Target="../ink/ink891.xml"/><Relationship Id="rId370" Type="http://schemas.openxmlformats.org/officeDocument/2006/relationships/customXml" Target="../ink/ink995.xml"/><Relationship Id="rId230" Type="http://schemas.openxmlformats.org/officeDocument/2006/relationships/image" Target="../media/image905.png"/><Relationship Id="rId468" Type="http://schemas.openxmlformats.org/officeDocument/2006/relationships/image" Target="../media/image1023.png"/><Relationship Id="rId675" Type="http://schemas.openxmlformats.org/officeDocument/2006/relationships/customXml" Target="../ink/ink1150.xml"/><Relationship Id="rId882" Type="http://schemas.openxmlformats.org/officeDocument/2006/relationships/image" Target="../media/image1227.png"/><Relationship Id="rId1098" Type="http://schemas.openxmlformats.org/officeDocument/2006/relationships/customXml" Target="../ink/ink1363.xml"/><Relationship Id="rId328" Type="http://schemas.openxmlformats.org/officeDocument/2006/relationships/image" Target="../media/image954.png"/><Relationship Id="rId535" Type="http://schemas.openxmlformats.org/officeDocument/2006/relationships/image" Target="../media/image1056.png"/><Relationship Id="rId742" Type="http://schemas.openxmlformats.org/officeDocument/2006/relationships/customXml" Target="../ink/ink1184.xml"/><Relationship Id="rId1165" Type="http://schemas.openxmlformats.org/officeDocument/2006/relationships/customXml" Target="../ink/ink1397.xml"/><Relationship Id="rId602" Type="http://schemas.openxmlformats.org/officeDocument/2006/relationships/image" Target="../media/image1088.png"/><Relationship Id="rId1025" Type="http://schemas.openxmlformats.org/officeDocument/2006/relationships/image" Target="../media/image1298.png"/><Relationship Id="rId1232" Type="http://schemas.openxmlformats.org/officeDocument/2006/relationships/image" Target="../media/image1401.png"/><Relationship Id="rId907" Type="http://schemas.openxmlformats.org/officeDocument/2006/relationships/customXml" Target="../ink/ink1267.xml"/><Relationship Id="rId36" Type="http://schemas.openxmlformats.org/officeDocument/2006/relationships/image" Target="../media/image809.png"/><Relationship Id="rId185" Type="http://schemas.openxmlformats.org/officeDocument/2006/relationships/customXml" Target="../ink/ink902.xml"/><Relationship Id="rId392" Type="http://schemas.openxmlformats.org/officeDocument/2006/relationships/customXml" Target="../ink/ink1006.xml"/><Relationship Id="rId697" Type="http://schemas.openxmlformats.org/officeDocument/2006/relationships/customXml" Target="../ink/ink1161.xml"/><Relationship Id="rId252" Type="http://schemas.openxmlformats.org/officeDocument/2006/relationships/image" Target="../media/image916.png"/><Relationship Id="rId1187" Type="http://schemas.openxmlformats.org/officeDocument/2006/relationships/customXml" Target="../ink/ink1408.xml"/><Relationship Id="rId112" Type="http://schemas.openxmlformats.org/officeDocument/2006/relationships/image" Target="../media/image847.png"/><Relationship Id="rId557" Type="http://schemas.openxmlformats.org/officeDocument/2006/relationships/customXml" Target="../ink/ink1090.xml"/><Relationship Id="rId764" Type="http://schemas.openxmlformats.org/officeDocument/2006/relationships/customXml" Target="../ink/ink1195.xml"/><Relationship Id="rId971" Type="http://schemas.openxmlformats.org/officeDocument/2006/relationships/customXml" Target="../ink/ink1299.xml"/><Relationship Id="rId417" Type="http://schemas.openxmlformats.org/officeDocument/2006/relationships/customXml" Target="../ink/ink1019.xml"/><Relationship Id="rId624" Type="http://schemas.openxmlformats.org/officeDocument/2006/relationships/image" Target="../media/image1099.png"/><Relationship Id="rId831" Type="http://schemas.openxmlformats.org/officeDocument/2006/relationships/image" Target="../media/image1202.png"/><Relationship Id="rId1047" Type="http://schemas.openxmlformats.org/officeDocument/2006/relationships/image" Target="../media/image1309.png"/><Relationship Id="rId1254" Type="http://schemas.openxmlformats.org/officeDocument/2006/relationships/image" Target="../media/image1412.png"/><Relationship Id="rId929" Type="http://schemas.openxmlformats.org/officeDocument/2006/relationships/customXml" Target="../ink/ink1278.xml"/><Relationship Id="rId1114" Type="http://schemas.openxmlformats.org/officeDocument/2006/relationships/customXml" Target="../ink/ink1371.xml"/><Relationship Id="rId1321" Type="http://schemas.openxmlformats.org/officeDocument/2006/relationships/image" Target="../media/image1444.png"/><Relationship Id="rId58" Type="http://schemas.openxmlformats.org/officeDocument/2006/relationships/image" Target="../media/image820.png"/><Relationship Id="rId274" Type="http://schemas.openxmlformats.org/officeDocument/2006/relationships/image" Target="../media/image927.png"/><Relationship Id="rId481" Type="http://schemas.openxmlformats.org/officeDocument/2006/relationships/customXml" Target="../ink/ink1051.xml"/><Relationship Id="rId134" Type="http://schemas.openxmlformats.org/officeDocument/2006/relationships/image" Target="../media/image858.png"/><Relationship Id="rId579" Type="http://schemas.openxmlformats.org/officeDocument/2006/relationships/image" Target="../media/image1077.png"/><Relationship Id="rId786" Type="http://schemas.openxmlformats.org/officeDocument/2006/relationships/customXml" Target="../ink/ink1206.xml"/><Relationship Id="rId993" Type="http://schemas.openxmlformats.org/officeDocument/2006/relationships/customXml" Target="../ink/ink1310.xml"/><Relationship Id="rId341" Type="http://schemas.openxmlformats.org/officeDocument/2006/relationships/customXml" Target="../ink/ink980.xml"/><Relationship Id="rId439" Type="http://schemas.openxmlformats.org/officeDocument/2006/relationships/customXml" Target="../ink/ink1030.xml"/><Relationship Id="rId646" Type="http://schemas.openxmlformats.org/officeDocument/2006/relationships/image" Target="../media/image1110.png"/><Relationship Id="rId1069" Type="http://schemas.openxmlformats.org/officeDocument/2006/relationships/image" Target="../media/image1320.png"/><Relationship Id="rId1276" Type="http://schemas.openxmlformats.org/officeDocument/2006/relationships/image" Target="../media/image1422.png"/><Relationship Id="rId201" Type="http://schemas.openxmlformats.org/officeDocument/2006/relationships/customXml" Target="../ink/ink910.xml"/><Relationship Id="rId506" Type="http://schemas.openxmlformats.org/officeDocument/2006/relationships/image" Target="../media/image1042.png"/><Relationship Id="rId853" Type="http://schemas.openxmlformats.org/officeDocument/2006/relationships/image" Target="../media/image1213.png"/><Relationship Id="rId1136" Type="http://schemas.openxmlformats.org/officeDocument/2006/relationships/customXml" Target="../ink/ink1382.xml"/><Relationship Id="rId713" Type="http://schemas.openxmlformats.org/officeDocument/2006/relationships/customXml" Target="../ink/ink1169.xml"/><Relationship Id="rId920" Type="http://schemas.openxmlformats.org/officeDocument/2006/relationships/image" Target="../media/image1246.png"/><Relationship Id="rId1203" Type="http://schemas.openxmlformats.org/officeDocument/2006/relationships/customXml" Target="../ink/ink1416.xml"/><Relationship Id="rId296" Type="http://schemas.openxmlformats.org/officeDocument/2006/relationships/image" Target="../media/image938.png"/><Relationship Id="rId156" Type="http://schemas.openxmlformats.org/officeDocument/2006/relationships/image" Target="../media/image869.png"/><Relationship Id="rId363" Type="http://schemas.openxmlformats.org/officeDocument/2006/relationships/image" Target="../media/image971.png"/><Relationship Id="rId570" Type="http://schemas.openxmlformats.org/officeDocument/2006/relationships/image" Target="../media/image1073.png"/><Relationship Id="rId223" Type="http://schemas.openxmlformats.org/officeDocument/2006/relationships/customXml" Target="../ink/ink921.xml"/><Relationship Id="rId430" Type="http://schemas.openxmlformats.org/officeDocument/2006/relationships/image" Target="../media/image1004.png"/><Relationship Id="rId668" Type="http://schemas.openxmlformats.org/officeDocument/2006/relationships/image" Target="../media/image1121.png"/><Relationship Id="rId875" Type="http://schemas.openxmlformats.org/officeDocument/2006/relationships/customXml" Target="../ink/ink1251.xml"/><Relationship Id="rId1060" Type="http://schemas.openxmlformats.org/officeDocument/2006/relationships/customXml" Target="../ink/ink1344.xml"/><Relationship Id="rId1298" Type="http://schemas.openxmlformats.org/officeDocument/2006/relationships/customXml" Target="../ink/ink1464.xml"/><Relationship Id="rId528" Type="http://schemas.openxmlformats.org/officeDocument/2006/relationships/customXml" Target="../ink/ink1075.xml"/><Relationship Id="rId735" Type="http://schemas.openxmlformats.org/officeDocument/2006/relationships/image" Target="../media/image1154.png"/><Relationship Id="rId942" Type="http://schemas.openxmlformats.org/officeDocument/2006/relationships/image" Target="../media/image1257.png"/><Relationship Id="rId1158" Type="http://schemas.openxmlformats.org/officeDocument/2006/relationships/image" Target="../media/image1364.png"/><Relationship Id="rId1018" Type="http://schemas.openxmlformats.org/officeDocument/2006/relationships/customXml" Target="../ink/ink1323.xml"/><Relationship Id="rId1225" Type="http://schemas.openxmlformats.org/officeDocument/2006/relationships/customXml" Target="../ink/ink1427.xml"/><Relationship Id="rId71" Type="http://schemas.openxmlformats.org/officeDocument/2006/relationships/customXml" Target="../ink/ink845.xml"/><Relationship Id="rId802" Type="http://schemas.openxmlformats.org/officeDocument/2006/relationships/customXml" Target="../ink/ink1214.xml"/><Relationship Id="rId29" Type="http://schemas.openxmlformats.org/officeDocument/2006/relationships/customXml" Target="../ink/ink824.xml"/><Relationship Id="rId178" Type="http://schemas.openxmlformats.org/officeDocument/2006/relationships/image" Target="../media/image880.png"/><Relationship Id="rId385" Type="http://schemas.openxmlformats.org/officeDocument/2006/relationships/image" Target="../media/image982.png"/><Relationship Id="rId592" Type="http://schemas.openxmlformats.org/officeDocument/2006/relationships/customXml" Target="../ink/ink1108.xml"/><Relationship Id="rId245" Type="http://schemas.openxmlformats.org/officeDocument/2006/relationships/customXml" Target="../ink/ink932.xml"/><Relationship Id="rId452" Type="http://schemas.openxmlformats.org/officeDocument/2006/relationships/image" Target="../media/image1015.png"/><Relationship Id="rId897" Type="http://schemas.openxmlformats.org/officeDocument/2006/relationships/customXml" Target="../ink/ink1262.xml"/><Relationship Id="rId1082" Type="http://schemas.openxmlformats.org/officeDocument/2006/relationships/customXml" Target="../ink/ink1355.xml"/><Relationship Id="rId105" Type="http://schemas.openxmlformats.org/officeDocument/2006/relationships/customXml" Target="../ink/ink862.xml"/><Relationship Id="rId312" Type="http://schemas.openxmlformats.org/officeDocument/2006/relationships/image" Target="../media/image946.png"/><Relationship Id="rId757" Type="http://schemas.openxmlformats.org/officeDocument/2006/relationships/image" Target="../media/image1165.png"/><Relationship Id="rId964" Type="http://schemas.openxmlformats.org/officeDocument/2006/relationships/image" Target="../media/image1268.png"/><Relationship Id="rId93" Type="http://schemas.openxmlformats.org/officeDocument/2006/relationships/customXml" Target="../ink/ink856.xml"/><Relationship Id="rId617" Type="http://schemas.openxmlformats.org/officeDocument/2006/relationships/customXml" Target="../ink/ink1121.xml"/><Relationship Id="rId824" Type="http://schemas.openxmlformats.org/officeDocument/2006/relationships/customXml" Target="../ink/ink1225.xml"/><Relationship Id="rId1247" Type="http://schemas.openxmlformats.org/officeDocument/2006/relationships/customXml" Target="../ink/ink1438.xml"/><Relationship Id="rId1107" Type="http://schemas.openxmlformats.org/officeDocument/2006/relationships/image" Target="../media/image1339.png"/><Relationship Id="rId1314" Type="http://schemas.openxmlformats.org/officeDocument/2006/relationships/customXml" Target="../ink/ink1472.xml"/><Relationship Id="rId20" Type="http://schemas.openxmlformats.org/officeDocument/2006/relationships/image" Target="../media/image801.png"/><Relationship Id="rId267" Type="http://schemas.openxmlformats.org/officeDocument/2006/relationships/customXml" Target="../ink/ink943.xml"/><Relationship Id="rId474" Type="http://schemas.openxmlformats.org/officeDocument/2006/relationships/image" Target="../media/image1026.png"/><Relationship Id="rId127" Type="http://schemas.openxmlformats.org/officeDocument/2006/relationships/customXml" Target="../ink/ink873.xml"/><Relationship Id="rId681" Type="http://schemas.openxmlformats.org/officeDocument/2006/relationships/customXml" Target="../ink/ink1153.xml"/><Relationship Id="rId779" Type="http://schemas.openxmlformats.org/officeDocument/2006/relationships/image" Target="../media/image1176.png"/><Relationship Id="rId986" Type="http://schemas.openxmlformats.org/officeDocument/2006/relationships/image" Target="../media/image1279.png"/><Relationship Id="rId334" Type="http://schemas.openxmlformats.org/officeDocument/2006/relationships/image" Target="../media/image957.png"/><Relationship Id="rId541" Type="http://schemas.openxmlformats.org/officeDocument/2006/relationships/image" Target="../media/image1059.png"/><Relationship Id="rId639" Type="http://schemas.openxmlformats.org/officeDocument/2006/relationships/customXml" Target="../ink/ink1132.xml"/><Relationship Id="rId1171" Type="http://schemas.openxmlformats.org/officeDocument/2006/relationships/customXml" Target="../ink/ink1400.xml"/><Relationship Id="rId1269" Type="http://schemas.openxmlformats.org/officeDocument/2006/relationships/customXml" Target="../ink/ink1449.xml"/><Relationship Id="rId401" Type="http://schemas.openxmlformats.org/officeDocument/2006/relationships/image" Target="../media/image990.png"/><Relationship Id="rId846" Type="http://schemas.openxmlformats.org/officeDocument/2006/relationships/customXml" Target="../ink/ink1236.xml"/><Relationship Id="rId1031" Type="http://schemas.openxmlformats.org/officeDocument/2006/relationships/image" Target="../media/image1301.png"/><Relationship Id="rId1129" Type="http://schemas.openxmlformats.org/officeDocument/2006/relationships/image" Target="../media/image1350.png"/><Relationship Id="rId706" Type="http://schemas.openxmlformats.org/officeDocument/2006/relationships/image" Target="../media/image1140.png"/><Relationship Id="rId913" Type="http://schemas.openxmlformats.org/officeDocument/2006/relationships/customXml" Target="../ink/ink1270.xml"/><Relationship Id="rId42" Type="http://schemas.openxmlformats.org/officeDocument/2006/relationships/image" Target="../media/image812.png"/><Relationship Id="rId191" Type="http://schemas.openxmlformats.org/officeDocument/2006/relationships/customXml" Target="../ink/ink905.xml"/><Relationship Id="rId289" Type="http://schemas.openxmlformats.org/officeDocument/2006/relationships/customXml" Target="../ink/ink954.xml"/><Relationship Id="rId496" Type="http://schemas.openxmlformats.org/officeDocument/2006/relationships/image" Target="../media/image1037.png"/><Relationship Id="rId149" Type="http://schemas.openxmlformats.org/officeDocument/2006/relationships/customXml" Target="../ink/ink884.xml"/><Relationship Id="rId356" Type="http://schemas.openxmlformats.org/officeDocument/2006/relationships/customXml" Target="../ink/ink988.xml"/><Relationship Id="rId563" Type="http://schemas.openxmlformats.org/officeDocument/2006/relationships/customXml" Target="../ink/ink1093.xml"/><Relationship Id="rId770" Type="http://schemas.openxmlformats.org/officeDocument/2006/relationships/customXml" Target="../ink/ink1198.xml"/><Relationship Id="rId1193" Type="http://schemas.openxmlformats.org/officeDocument/2006/relationships/customXml" Target="../ink/ink1411.xml"/><Relationship Id="rId216" Type="http://schemas.openxmlformats.org/officeDocument/2006/relationships/image" Target="../media/image898.png"/><Relationship Id="rId423" Type="http://schemas.openxmlformats.org/officeDocument/2006/relationships/customXml" Target="../ink/ink1022.xml"/><Relationship Id="rId868" Type="http://schemas.openxmlformats.org/officeDocument/2006/relationships/image" Target="../media/image1220.png"/><Relationship Id="rId1053" Type="http://schemas.openxmlformats.org/officeDocument/2006/relationships/image" Target="../media/image1312.png"/><Relationship Id="rId1260" Type="http://schemas.openxmlformats.org/officeDocument/2006/relationships/image" Target="../media/image1415.png"/><Relationship Id="rId630" Type="http://schemas.openxmlformats.org/officeDocument/2006/relationships/image" Target="../media/image1102.png"/><Relationship Id="rId728" Type="http://schemas.openxmlformats.org/officeDocument/2006/relationships/customXml" Target="../ink/ink1177.xml"/><Relationship Id="rId935" Type="http://schemas.openxmlformats.org/officeDocument/2006/relationships/customXml" Target="../ink/ink1281.xml"/><Relationship Id="rId64" Type="http://schemas.openxmlformats.org/officeDocument/2006/relationships/image" Target="../media/image823.png"/><Relationship Id="rId1120" Type="http://schemas.openxmlformats.org/officeDocument/2006/relationships/customXml" Target="../ink/ink1374.xml"/><Relationship Id="rId1218" Type="http://schemas.openxmlformats.org/officeDocument/2006/relationships/image" Target="../media/image1394.png"/><Relationship Id="rId280" Type="http://schemas.openxmlformats.org/officeDocument/2006/relationships/image" Target="../media/image930.png"/><Relationship Id="rId140" Type="http://schemas.openxmlformats.org/officeDocument/2006/relationships/image" Target="../media/image861.png"/><Relationship Id="rId378" Type="http://schemas.openxmlformats.org/officeDocument/2006/relationships/customXml" Target="../ink/ink999.xml"/><Relationship Id="rId585" Type="http://schemas.openxmlformats.org/officeDocument/2006/relationships/image" Target="../media/image1080.png"/><Relationship Id="rId792" Type="http://schemas.openxmlformats.org/officeDocument/2006/relationships/customXml" Target="../ink/ink1209.xml"/><Relationship Id="rId6" Type="http://schemas.openxmlformats.org/officeDocument/2006/relationships/image" Target="../media/image794.png"/><Relationship Id="rId238" Type="http://schemas.openxmlformats.org/officeDocument/2006/relationships/image" Target="../media/image909.png"/><Relationship Id="rId445" Type="http://schemas.openxmlformats.org/officeDocument/2006/relationships/customXml" Target="../ink/ink1033.xml"/><Relationship Id="rId652" Type="http://schemas.openxmlformats.org/officeDocument/2006/relationships/image" Target="../media/image1113.png"/><Relationship Id="rId1075" Type="http://schemas.openxmlformats.org/officeDocument/2006/relationships/image" Target="../media/image1323.png"/><Relationship Id="rId1282" Type="http://schemas.openxmlformats.org/officeDocument/2006/relationships/image" Target="../media/image1425.png"/><Relationship Id="rId291" Type="http://schemas.openxmlformats.org/officeDocument/2006/relationships/customXml" Target="../ink/ink955.xml"/><Relationship Id="rId305" Type="http://schemas.openxmlformats.org/officeDocument/2006/relationships/customXml" Target="../ink/ink962.xml"/><Relationship Id="rId512" Type="http://schemas.openxmlformats.org/officeDocument/2006/relationships/image" Target="../media/image1045.png"/><Relationship Id="rId957" Type="http://schemas.openxmlformats.org/officeDocument/2006/relationships/customXml" Target="../ink/ink1292.xml"/><Relationship Id="rId1142" Type="http://schemas.openxmlformats.org/officeDocument/2006/relationships/customXml" Target="../ink/ink1385.xml"/><Relationship Id="rId86" Type="http://schemas.openxmlformats.org/officeDocument/2006/relationships/image" Target="../media/image834.png"/><Relationship Id="rId151" Type="http://schemas.openxmlformats.org/officeDocument/2006/relationships/customXml" Target="../ink/ink885.xml"/><Relationship Id="rId389" Type="http://schemas.openxmlformats.org/officeDocument/2006/relationships/image" Target="../media/image984.png"/><Relationship Id="rId596" Type="http://schemas.openxmlformats.org/officeDocument/2006/relationships/customXml" Target="../ink/ink1110.xml"/><Relationship Id="rId817" Type="http://schemas.openxmlformats.org/officeDocument/2006/relationships/image" Target="../media/image1195.png"/><Relationship Id="rId1002" Type="http://schemas.openxmlformats.org/officeDocument/2006/relationships/image" Target="../media/image1287.png"/><Relationship Id="rId249" Type="http://schemas.openxmlformats.org/officeDocument/2006/relationships/customXml" Target="../ink/ink934.xml"/><Relationship Id="rId456" Type="http://schemas.openxmlformats.org/officeDocument/2006/relationships/image" Target="../media/image1017.png"/><Relationship Id="rId663" Type="http://schemas.openxmlformats.org/officeDocument/2006/relationships/customXml" Target="../ink/ink1144.xml"/><Relationship Id="rId870" Type="http://schemas.openxmlformats.org/officeDocument/2006/relationships/image" Target="../media/image1221.png"/><Relationship Id="rId1086" Type="http://schemas.openxmlformats.org/officeDocument/2006/relationships/customXml" Target="../ink/ink1357.xml"/><Relationship Id="rId1293" Type="http://schemas.openxmlformats.org/officeDocument/2006/relationships/customXml" Target="../ink/ink1461.xml"/><Relationship Id="rId1307" Type="http://schemas.openxmlformats.org/officeDocument/2006/relationships/image" Target="../media/image1437.png"/><Relationship Id="rId13" Type="http://schemas.openxmlformats.org/officeDocument/2006/relationships/customXml" Target="../ink/ink816.xml"/><Relationship Id="rId109" Type="http://schemas.openxmlformats.org/officeDocument/2006/relationships/customXml" Target="../ink/ink864.xml"/><Relationship Id="rId316" Type="http://schemas.openxmlformats.org/officeDocument/2006/relationships/image" Target="../media/image948.png"/><Relationship Id="rId523" Type="http://schemas.openxmlformats.org/officeDocument/2006/relationships/customXml" Target="../ink/ink1072.xml"/><Relationship Id="rId968" Type="http://schemas.openxmlformats.org/officeDocument/2006/relationships/image" Target="../media/image1270.png"/><Relationship Id="rId1153" Type="http://schemas.openxmlformats.org/officeDocument/2006/relationships/customXml" Target="../ink/ink1391.xml"/><Relationship Id="rId97" Type="http://schemas.openxmlformats.org/officeDocument/2006/relationships/customXml" Target="../ink/ink858.xml"/><Relationship Id="rId730" Type="http://schemas.openxmlformats.org/officeDocument/2006/relationships/customXml" Target="../ink/ink1178.xml"/><Relationship Id="rId828" Type="http://schemas.openxmlformats.org/officeDocument/2006/relationships/customXml" Target="../ink/ink1227.xml"/><Relationship Id="rId1013" Type="http://schemas.openxmlformats.org/officeDocument/2006/relationships/image" Target="../media/image1292.png"/><Relationship Id="rId162" Type="http://schemas.openxmlformats.org/officeDocument/2006/relationships/image" Target="../media/image872.png"/><Relationship Id="rId467" Type="http://schemas.openxmlformats.org/officeDocument/2006/relationships/customXml" Target="../ink/ink1044.xml"/><Relationship Id="rId1097" Type="http://schemas.openxmlformats.org/officeDocument/2006/relationships/image" Target="../media/image1334.png"/><Relationship Id="rId1220" Type="http://schemas.openxmlformats.org/officeDocument/2006/relationships/image" Target="../media/image1395.png"/><Relationship Id="rId1318" Type="http://schemas.openxmlformats.org/officeDocument/2006/relationships/customXml" Target="../ink/ink1474.xml"/><Relationship Id="rId674" Type="http://schemas.openxmlformats.org/officeDocument/2006/relationships/image" Target="../media/image1124.png"/><Relationship Id="rId881" Type="http://schemas.openxmlformats.org/officeDocument/2006/relationships/customXml" Target="../ink/ink1254.xml"/><Relationship Id="rId979" Type="http://schemas.openxmlformats.org/officeDocument/2006/relationships/customXml" Target="../ink/ink1303.xml"/><Relationship Id="rId24" Type="http://schemas.openxmlformats.org/officeDocument/2006/relationships/image" Target="../media/image803.png"/><Relationship Id="rId327" Type="http://schemas.openxmlformats.org/officeDocument/2006/relationships/customXml" Target="../ink/ink973.xml"/><Relationship Id="rId534" Type="http://schemas.openxmlformats.org/officeDocument/2006/relationships/customXml" Target="../ink/ink1078.xml"/><Relationship Id="rId741" Type="http://schemas.openxmlformats.org/officeDocument/2006/relationships/image" Target="../media/image1157.png"/><Relationship Id="rId839" Type="http://schemas.openxmlformats.org/officeDocument/2006/relationships/image" Target="../media/image1206.png"/><Relationship Id="rId1164" Type="http://schemas.openxmlformats.org/officeDocument/2006/relationships/image" Target="../media/image1367.png"/><Relationship Id="rId173" Type="http://schemas.openxmlformats.org/officeDocument/2006/relationships/customXml" Target="../ink/ink896.xml"/><Relationship Id="rId380" Type="http://schemas.openxmlformats.org/officeDocument/2006/relationships/customXml" Target="../ink/ink1000.xml"/><Relationship Id="rId601" Type="http://schemas.openxmlformats.org/officeDocument/2006/relationships/customXml" Target="../ink/ink1113.xml"/><Relationship Id="rId1024" Type="http://schemas.openxmlformats.org/officeDocument/2006/relationships/customXml" Target="../ink/ink1326.xml"/><Relationship Id="rId1231" Type="http://schemas.openxmlformats.org/officeDocument/2006/relationships/customXml" Target="../ink/ink1430.xml"/><Relationship Id="rId240" Type="http://schemas.openxmlformats.org/officeDocument/2006/relationships/image" Target="../media/image910.png"/><Relationship Id="rId478" Type="http://schemas.openxmlformats.org/officeDocument/2006/relationships/image" Target="../media/image1028.png"/><Relationship Id="rId685" Type="http://schemas.openxmlformats.org/officeDocument/2006/relationships/customXml" Target="../ink/ink1155.xml"/><Relationship Id="rId892" Type="http://schemas.openxmlformats.org/officeDocument/2006/relationships/image" Target="../media/image1232.png"/><Relationship Id="rId906" Type="http://schemas.openxmlformats.org/officeDocument/2006/relationships/image" Target="../media/image1239.png"/><Relationship Id="rId1329" Type="http://schemas.openxmlformats.org/officeDocument/2006/relationships/image" Target="../media/image1448.png"/><Relationship Id="rId35" Type="http://schemas.openxmlformats.org/officeDocument/2006/relationships/customXml" Target="../ink/ink827.xml"/><Relationship Id="rId100" Type="http://schemas.openxmlformats.org/officeDocument/2006/relationships/image" Target="../media/image841.png"/><Relationship Id="rId338" Type="http://schemas.openxmlformats.org/officeDocument/2006/relationships/image" Target="../media/image959.png"/><Relationship Id="rId545" Type="http://schemas.openxmlformats.org/officeDocument/2006/relationships/image" Target="../media/image1061.png"/><Relationship Id="rId752" Type="http://schemas.openxmlformats.org/officeDocument/2006/relationships/customXml" Target="../ink/ink1189.xml"/><Relationship Id="rId1175" Type="http://schemas.openxmlformats.org/officeDocument/2006/relationships/customXml" Target="../ink/ink1402.xml"/><Relationship Id="rId184" Type="http://schemas.openxmlformats.org/officeDocument/2006/relationships/image" Target="../media/image458.png"/><Relationship Id="rId391" Type="http://schemas.openxmlformats.org/officeDocument/2006/relationships/image" Target="../media/image985.png"/><Relationship Id="rId405" Type="http://schemas.openxmlformats.org/officeDocument/2006/relationships/image" Target="../media/image992.png"/><Relationship Id="rId612" Type="http://schemas.openxmlformats.org/officeDocument/2006/relationships/image" Target="../media/image1093.png"/><Relationship Id="rId1035" Type="http://schemas.openxmlformats.org/officeDocument/2006/relationships/image" Target="../media/image1303.png"/><Relationship Id="rId1242" Type="http://schemas.openxmlformats.org/officeDocument/2006/relationships/image" Target="../media/image1406.png"/><Relationship Id="rId251" Type="http://schemas.openxmlformats.org/officeDocument/2006/relationships/customXml" Target="../ink/ink935.xml"/><Relationship Id="rId489" Type="http://schemas.openxmlformats.org/officeDocument/2006/relationships/customXml" Target="../ink/ink1055.xml"/><Relationship Id="rId696" Type="http://schemas.openxmlformats.org/officeDocument/2006/relationships/image" Target="../media/image1135.png"/><Relationship Id="rId917" Type="http://schemas.openxmlformats.org/officeDocument/2006/relationships/customXml" Target="../ink/ink1272.xml"/><Relationship Id="rId1102" Type="http://schemas.openxmlformats.org/officeDocument/2006/relationships/customXml" Target="../ink/ink1365.xml"/><Relationship Id="rId46" Type="http://schemas.openxmlformats.org/officeDocument/2006/relationships/image" Target="../media/image814.png"/><Relationship Id="rId349" Type="http://schemas.openxmlformats.org/officeDocument/2006/relationships/customXml" Target="../ink/ink984.xml"/><Relationship Id="rId556" Type="http://schemas.openxmlformats.org/officeDocument/2006/relationships/customXml" Target="../ink/ink1089.xml"/><Relationship Id="rId763" Type="http://schemas.openxmlformats.org/officeDocument/2006/relationships/image" Target="../media/image1168.png"/><Relationship Id="rId1186" Type="http://schemas.openxmlformats.org/officeDocument/2006/relationships/image" Target="../media/image1378.png"/><Relationship Id="rId111" Type="http://schemas.openxmlformats.org/officeDocument/2006/relationships/customXml" Target="../ink/ink865.xml"/><Relationship Id="rId195" Type="http://schemas.openxmlformats.org/officeDocument/2006/relationships/customXml" Target="../ink/ink907.xml"/><Relationship Id="rId209" Type="http://schemas.openxmlformats.org/officeDocument/2006/relationships/customXml" Target="../ink/ink914.xml"/><Relationship Id="rId416" Type="http://schemas.openxmlformats.org/officeDocument/2006/relationships/image" Target="../media/image997.png"/><Relationship Id="rId970" Type="http://schemas.openxmlformats.org/officeDocument/2006/relationships/image" Target="../media/image1271.png"/><Relationship Id="rId1046" Type="http://schemas.openxmlformats.org/officeDocument/2006/relationships/customXml" Target="../ink/ink1337.xml"/><Relationship Id="rId1253" Type="http://schemas.openxmlformats.org/officeDocument/2006/relationships/customXml" Target="../ink/ink1441.xml"/><Relationship Id="rId623" Type="http://schemas.openxmlformats.org/officeDocument/2006/relationships/customXml" Target="../ink/ink1124.xml"/><Relationship Id="rId830" Type="http://schemas.openxmlformats.org/officeDocument/2006/relationships/customXml" Target="../ink/ink1228.xml"/><Relationship Id="rId928" Type="http://schemas.openxmlformats.org/officeDocument/2006/relationships/image" Target="../media/image1250.png"/><Relationship Id="rId57" Type="http://schemas.openxmlformats.org/officeDocument/2006/relationships/customXml" Target="../ink/ink838.xml"/><Relationship Id="rId262" Type="http://schemas.openxmlformats.org/officeDocument/2006/relationships/image" Target="../media/image921.png"/><Relationship Id="rId567" Type="http://schemas.openxmlformats.org/officeDocument/2006/relationships/customXml" Target="../ink/ink1095.xml"/><Relationship Id="rId1113" Type="http://schemas.openxmlformats.org/officeDocument/2006/relationships/image" Target="../media/image1342.png"/><Relationship Id="rId1197" Type="http://schemas.openxmlformats.org/officeDocument/2006/relationships/customXml" Target="../ink/ink1413.xml"/><Relationship Id="rId1320" Type="http://schemas.openxmlformats.org/officeDocument/2006/relationships/customXml" Target="../ink/ink1475.xml"/><Relationship Id="rId122" Type="http://schemas.openxmlformats.org/officeDocument/2006/relationships/image" Target="../media/image852.png"/><Relationship Id="rId774" Type="http://schemas.openxmlformats.org/officeDocument/2006/relationships/customXml" Target="../ink/ink1200.xml"/><Relationship Id="rId981" Type="http://schemas.openxmlformats.org/officeDocument/2006/relationships/customXml" Target="../ink/ink1304.xml"/><Relationship Id="rId1057" Type="http://schemas.openxmlformats.org/officeDocument/2006/relationships/image" Target="../media/image1314.png"/><Relationship Id="rId427" Type="http://schemas.openxmlformats.org/officeDocument/2006/relationships/customXml" Target="../ink/ink1024.xml"/><Relationship Id="rId634" Type="http://schemas.openxmlformats.org/officeDocument/2006/relationships/image" Target="../media/image1104.png"/><Relationship Id="rId841" Type="http://schemas.openxmlformats.org/officeDocument/2006/relationships/image" Target="../media/image1207.png"/><Relationship Id="rId1264" Type="http://schemas.openxmlformats.org/officeDocument/2006/relationships/image" Target="../media/image1417.png"/><Relationship Id="rId273" Type="http://schemas.openxmlformats.org/officeDocument/2006/relationships/customXml" Target="../ink/ink946.xml"/><Relationship Id="rId480" Type="http://schemas.openxmlformats.org/officeDocument/2006/relationships/image" Target="../media/image1029.png"/><Relationship Id="rId701" Type="http://schemas.openxmlformats.org/officeDocument/2006/relationships/customXml" Target="../ink/ink1163.xml"/><Relationship Id="rId939" Type="http://schemas.openxmlformats.org/officeDocument/2006/relationships/customXml" Target="../ink/ink1283.xml"/><Relationship Id="rId1124" Type="http://schemas.openxmlformats.org/officeDocument/2006/relationships/customXml" Target="../ink/ink1376.xml"/><Relationship Id="rId68" Type="http://schemas.openxmlformats.org/officeDocument/2006/relationships/image" Target="../media/image825.png"/><Relationship Id="rId133" Type="http://schemas.openxmlformats.org/officeDocument/2006/relationships/customXml" Target="../ink/ink876.xml"/><Relationship Id="rId340" Type="http://schemas.openxmlformats.org/officeDocument/2006/relationships/image" Target="../media/image960.png"/><Relationship Id="rId578" Type="http://schemas.openxmlformats.org/officeDocument/2006/relationships/customXml" Target="../ink/ink1101.xml"/><Relationship Id="rId785" Type="http://schemas.openxmlformats.org/officeDocument/2006/relationships/image" Target="../media/image1179.png"/><Relationship Id="rId992" Type="http://schemas.openxmlformats.org/officeDocument/2006/relationships/image" Target="../media/image1282.png"/><Relationship Id="rId200" Type="http://schemas.openxmlformats.org/officeDocument/2006/relationships/image" Target="../media/image890.png"/><Relationship Id="rId438" Type="http://schemas.openxmlformats.org/officeDocument/2006/relationships/image" Target="../media/image1008.png"/><Relationship Id="rId645" Type="http://schemas.openxmlformats.org/officeDocument/2006/relationships/customXml" Target="../ink/ink1135.xml"/><Relationship Id="rId852" Type="http://schemas.openxmlformats.org/officeDocument/2006/relationships/customXml" Target="../ink/ink1239.xml"/><Relationship Id="rId1068" Type="http://schemas.openxmlformats.org/officeDocument/2006/relationships/customXml" Target="../ink/ink1348.xml"/><Relationship Id="rId1275" Type="http://schemas.openxmlformats.org/officeDocument/2006/relationships/customXml" Target="../ink/ink1452.xml"/><Relationship Id="rId284" Type="http://schemas.openxmlformats.org/officeDocument/2006/relationships/image" Target="../media/image932.png"/><Relationship Id="rId491" Type="http://schemas.openxmlformats.org/officeDocument/2006/relationships/customXml" Target="../ink/ink1056.xml"/><Relationship Id="rId505" Type="http://schemas.openxmlformats.org/officeDocument/2006/relationships/customXml" Target="../ink/ink1063.xml"/><Relationship Id="rId712" Type="http://schemas.openxmlformats.org/officeDocument/2006/relationships/image" Target="../media/image1143.png"/><Relationship Id="rId1135" Type="http://schemas.openxmlformats.org/officeDocument/2006/relationships/image" Target="../media/image1353.png"/><Relationship Id="rId79" Type="http://schemas.openxmlformats.org/officeDocument/2006/relationships/customXml" Target="../ink/ink849.xml"/><Relationship Id="rId144" Type="http://schemas.openxmlformats.org/officeDocument/2006/relationships/image" Target="../media/image863.png"/><Relationship Id="rId589" Type="http://schemas.openxmlformats.org/officeDocument/2006/relationships/image" Target="../media/image1082.png"/><Relationship Id="rId796" Type="http://schemas.openxmlformats.org/officeDocument/2006/relationships/customXml" Target="../ink/ink1211.xml"/><Relationship Id="rId1202" Type="http://schemas.openxmlformats.org/officeDocument/2006/relationships/image" Target="../media/image1386.png"/><Relationship Id="rId351" Type="http://schemas.openxmlformats.org/officeDocument/2006/relationships/customXml" Target="../ink/ink985.xml"/><Relationship Id="rId449" Type="http://schemas.openxmlformats.org/officeDocument/2006/relationships/customXml" Target="../ink/ink1035.xml"/><Relationship Id="rId656" Type="http://schemas.openxmlformats.org/officeDocument/2006/relationships/image" Target="../media/image1115.png"/><Relationship Id="rId863" Type="http://schemas.openxmlformats.org/officeDocument/2006/relationships/customXml" Target="../ink/ink1245.xml"/><Relationship Id="rId1079" Type="http://schemas.openxmlformats.org/officeDocument/2006/relationships/image" Target="../media/image1325.png"/><Relationship Id="rId1286" Type="http://schemas.openxmlformats.org/officeDocument/2006/relationships/image" Target="../media/image1427.png"/><Relationship Id="rId211" Type="http://schemas.openxmlformats.org/officeDocument/2006/relationships/customXml" Target="../ink/ink915.xml"/><Relationship Id="rId295" Type="http://schemas.openxmlformats.org/officeDocument/2006/relationships/customXml" Target="../ink/ink957.xml"/><Relationship Id="rId309" Type="http://schemas.openxmlformats.org/officeDocument/2006/relationships/customXml" Target="../ink/ink964.xml"/><Relationship Id="rId516" Type="http://schemas.openxmlformats.org/officeDocument/2006/relationships/image" Target="../media/image1047.png"/><Relationship Id="rId1146" Type="http://schemas.openxmlformats.org/officeDocument/2006/relationships/customXml" Target="../ink/ink1387.xml"/><Relationship Id="rId723" Type="http://schemas.openxmlformats.org/officeDocument/2006/relationships/customXml" Target="../ink/ink1174.xml"/><Relationship Id="rId930" Type="http://schemas.openxmlformats.org/officeDocument/2006/relationships/image" Target="../media/image1251.png"/><Relationship Id="rId1006" Type="http://schemas.openxmlformats.org/officeDocument/2006/relationships/image" Target="../media/image1289.png"/><Relationship Id="rId155" Type="http://schemas.openxmlformats.org/officeDocument/2006/relationships/customXml" Target="../ink/ink887.xml"/><Relationship Id="rId362" Type="http://schemas.openxmlformats.org/officeDocument/2006/relationships/customXml" Target="../ink/ink991.xml"/><Relationship Id="rId1213" Type="http://schemas.openxmlformats.org/officeDocument/2006/relationships/customXml" Target="../ink/ink1421.xml"/><Relationship Id="rId1297" Type="http://schemas.openxmlformats.org/officeDocument/2006/relationships/customXml" Target="../ink/ink1463.xml"/><Relationship Id="rId222" Type="http://schemas.openxmlformats.org/officeDocument/2006/relationships/image" Target="../media/image901.png"/><Relationship Id="rId667" Type="http://schemas.openxmlformats.org/officeDocument/2006/relationships/customXml" Target="../ink/ink1146.xml"/><Relationship Id="rId874" Type="http://schemas.openxmlformats.org/officeDocument/2006/relationships/image" Target="../media/image1223.png"/><Relationship Id="rId17" Type="http://schemas.openxmlformats.org/officeDocument/2006/relationships/customXml" Target="../ink/ink818.xml"/><Relationship Id="rId527" Type="http://schemas.openxmlformats.org/officeDocument/2006/relationships/image" Target="../media/image1052.png"/><Relationship Id="rId734" Type="http://schemas.openxmlformats.org/officeDocument/2006/relationships/customXml" Target="../ink/ink1180.xml"/><Relationship Id="rId941" Type="http://schemas.openxmlformats.org/officeDocument/2006/relationships/customXml" Target="../ink/ink1284.xml"/><Relationship Id="rId1157" Type="http://schemas.openxmlformats.org/officeDocument/2006/relationships/customXml" Target="../ink/ink1393.xml"/><Relationship Id="rId70" Type="http://schemas.openxmlformats.org/officeDocument/2006/relationships/image" Target="../media/image826.png"/><Relationship Id="rId166" Type="http://schemas.openxmlformats.org/officeDocument/2006/relationships/image" Target="../media/image874.png"/><Relationship Id="rId373" Type="http://schemas.openxmlformats.org/officeDocument/2006/relationships/image" Target="../media/image976.png"/><Relationship Id="rId580" Type="http://schemas.openxmlformats.org/officeDocument/2006/relationships/customXml" Target="../ink/ink1102.xml"/><Relationship Id="rId801" Type="http://schemas.openxmlformats.org/officeDocument/2006/relationships/image" Target="../media/image1187.png"/><Relationship Id="rId1017" Type="http://schemas.openxmlformats.org/officeDocument/2006/relationships/image" Target="../media/image1294.png"/><Relationship Id="rId1224" Type="http://schemas.openxmlformats.org/officeDocument/2006/relationships/image" Target="../media/image1397.png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926.xml"/><Relationship Id="rId440" Type="http://schemas.openxmlformats.org/officeDocument/2006/relationships/image" Target="../media/image1009.png"/><Relationship Id="rId678" Type="http://schemas.openxmlformats.org/officeDocument/2006/relationships/image" Target="../media/image1126.png"/><Relationship Id="rId885" Type="http://schemas.openxmlformats.org/officeDocument/2006/relationships/customXml" Target="../ink/ink1256.xml"/><Relationship Id="rId1070" Type="http://schemas.openxmlformats.org/officeDocument/2006/relationships/customXml" Target="../ink/ink1349.xml"/><Relationship Id="rId28" Type="http://schemas.openxmlformats.org/officeDocument/2006/relationships/image" Target="../media/image805.png"/><Relationship Id="rId300" Type="http://schemas.openxmlformats.org/officeDocument/2006/relationships/image" Target="../media/image940.png"/><Relationship Id="rId538" Type="http://schemas.openxmlformats.org/officeDocument/2006/relationships/customXml" Target="../ink/ink1080.xml"/><Relationship Id="rId745" Type="http://schemas.openxmlformats.org/officeDocument/2006/relationships/image" Target="../media/image1159.png"/><Relationship Id="rId952" Type="http://schemas.openxmlformats.org/officeDocument/2006/relationships/image" Target="../media/image1262.png"/><Relationship Id="rId1168" Type="http://schemas.openxmlformats.org/officeDocument/2006/relationships/image" Target="../media/image1369.png"/><Relationship Id="rId81" Type="http://schemas.openxmlformats.org/officeDocument/2006/relationships/customXml" Target="../ink/ink850.xml"/><Relationship Id="rId177" Type="http://schemas.openxmlformats.org/officeDocument/2006/relationships/customXml" Target="../ink/ink898.xml"/><Relationship Id="rId384" Type="http://schemas.openxmlformats.org/officeDocument/2006/relationships/customXml" Target="../ink/ink1002.xml"/><Relationship Id="rId591" Type="http://schemas.openxmlformats.org/officeDocument/2006/relationships/image" Target="../media/image1083.png"/><Relationship Id="rId605" Type="http://schemas.openxmlformats.org/officeDocument/2006/relationships/customXml" Target="../ink/ink1115.xml"/><Relationship Id="rId812" Type="http://schemas.openxmlformats.org/officeDocument/2006/relationships/customXml" Target="../ink/ink1219.xml"/><Relationship Id="rId1028" Type="http://schemas.openxmlformats.org/officeDocument/2006/relationships/customXml" Target="../ink/ink1328.xml"/><Relationship Id="rId1235" Type="http://schemas.openxmlformats.org/officeDocument/2006/relationships/customXml" Target="../ink/ink1432.xml"/><Relationship Id="rId244" Type="http://schemas.openxmlformats.org/officeDocument/2006/relationships/image" Target="../media/image912.png"/><Relationship Id="rId689" Type="http://schemas.openxmlformats.org/officeDocument/2006/relationships/customXml" Target="../ink/ink1157.xml"/><Relationship Id="rId896" Type="http://schemas.openxmlformats.org/officeDocument/2006/relationships/image" Target="../media/image1234.png"/><Relationship Id="rId1081" Type="http://schemas.openxmlformats.org/officeDocument/2006/relationships/image" Target="../media/image1326.png"/><Relationship Id="rId1302" Type="http://schemas.openxmlformats.org/officeDocument/2006/relationships/customXml" Target="../ink/ink1466.xml"/><Relationship Id="rId39" Type="http://schemas.openxmlformats.org/officeDocument/2006/relationships/customXml" Target="../ink/ink829.xml"/><Relationship Id="rId451" Type="http://schemas.openxmlformats.org/officeDocument/2006/relationships/customXml" Target="../ink/ink1036.xml"/><Relationship Id="rId549" Type="http://schemas.openxmlformats.org/officeDocument/2006/relationships/image" Target="../media/image1063.png"/><Relationship Id="rId756" Type="http://schemas.openxmlformats.org/officeDocument/2006/relationships/customXml" Target="../ink/ink1191.xml"/><Relationship Id="rId1179" Type="http://schemas.openxmlformats.org/officeDocument/2006/relationships/customXml" Target="../ink/ink1404.xml"/><Relationship Id="rId104" Type="http://schemas.openxmlformats.org/officeDocument/2006/relationships/image" Target="../media/image843.png"/><Relationship Id="rId188" Type="http://schemas.openxmlformats.org/officeDocument/2006/relationships/image" Target="../media/image884.png"/><Relationship Id="rId311" Type="http://schemas.openxmlformats.org/officeDocument/2006/relationships/customXml" Target="../ink/ink965.xml"/><Relationship Id="rId395" Type="http://schemas.openxmlformats.org/officeDocument/2006/relationships/image" Target="../media/image987.png"/><Relationship Id="rId409" Type="http://schemas.openxmlformats.org/officeDocument/2006/relationships/customXml" Target="../ink/ink1015.xml"/><Relationship Id="rId963" Type="http://schemas.openxmlformats.org/officeDocument/2006/relationships/customXml" Target="../ink/ink1295.xml"/><Relationship Id="rId1039" Type="http://schemas.openxmlformats.org/officeDocument/2006/relationships/image" Target="../media/image1305.png"/><Relationship Id="rId1246" Type="http://schemas.openxmlformats.org/officeDocument/2006/relationships/image" Target="../media/image1408.png"/><Relationship Id="rId92" Type="http://schemas.openxmlformats.org/officeDocument/2006/relationships/image" Target="../media/image837.png"/><Relationship Id="rId616" Type="http://schemas.openxmlformats.org/officeDocument/2006/relationships/image" Target="../media/image1095.png"/><Relationship Id="rId823" Type="http://schemas.openxmlformats.org/officeDocument/2006/relationships/image" Target="../media/image1198.png"/><Relationship Id="rId255" Type="http://schemas.openxmlformats.org/officeDocument/2006/relationships/customXml" Target="../ink/ink937.xml"/><Relationship Id="rId462" Type="http://schemas.openxmlformats.org/officeDocument/2006/relationships/image" Target="../media/image1020.png"/><Relationship Id="rId1092" Type="http://schemas.openxmlformats.org/officeDocument/2006/relationships/customXml" Target="../ink/ink1360.xml"/><Relationship Id="rId1106" Type="http://schemas.openxmlformats.org/officeDocument/2006/relationships/customXml" Target="../ink/ink1367.xml"/><Relationship Id="rId1313" Type="http://schemas.openxmlformats.org/officeDocument/2006/relationships/image" Target="../media/image1440.png"/><Relationship Id="rId115" Type="http://schemas.openxmlformats.org/officeDocument/2006/relationships/customXml" Target="../ink/ink867.xml"/><Relationship Id="rId322" Type="http://schemas.openxmlformats.org/officeDocument/2006/relationships/image" Target="../media/image951.png"/><Relationship Id="rId767" Type="http://schemas.openxmlformats.org/officeDocument/2006/relationships/image" Target="../media/image1170.png"/><Relationship Id="rId974" Type="http://schemas.openxmlformats.org/officeDocument/2006/relationships/image" Target="../media/image1273.png"/><Relationship Id="rId199" Type="http://schemas.openxmlformats.org/officeDocument/2006/relationships/customXml" Target="../ink/ink909.xml"/><Relationship Id="rId627" Type="http://schemas.openxmlformats.org/officeDocument/2006/relationships/customXml" Target="../ink/ink1126.xml"/><Relationship Id="rId834" Type="http://schemas.openxmlformats.org/officeDocument/2006/relationships/customXml" Target="../ink/ink1230.xml"/><Relationship Id="rId1257" Type="http://schemas.openxmlformats.org/officeDocument/2006/relationships/customXml" Target="../ink/ink1443.xml"/><Relationship Id="rId266" Type="http://schemas.openxmlformats.org/officeDocument/2006/relationships/image" Target="../media/image923.png"/><Relationship Id="rId473" Type="http://schemas.openxmlformats.org/officeDocument/2006/relationships/customXml" Target="../ink/ink1047.xml"/><Relationship Id="rId680" Type="http://schemas.openxmlformats.org/officeDocument/2006/relationships/image" Target="../media/image1127.png"/><Relationship Id="rId901" Type="http://schemas.openxmlformats.org/officeDocument/2006/relationships/customXml" Target="../ink/ink1264.xml"/><Relationship Id="rId1117" Type="http://schemas.openxmlformats.org/officeDocument/2006/relationships/image" Target="../media/image1344.png"/><Relationship Id="rId1324" Type="http://schemas.openxmlformats.org/officeDocument/2006/relationships/customXml" Target="../ink/ink1477.xml"/><Relationship Id="rId30" Type="http://schemas.openxmlformats.org/officeDocument/2006/relationships/image" Target="../media/image806.png"/><Relationship Id="rId126" Type="http://schemas.openxmlformats.org/officeDocument/2006/relationships/image" Target="../media/image854.png"/><Relationship Id="rId333" Type="http://schemas.openxmlformats.org/officeDocument/2006/relationships/customXml" Target="../ink/ink976.xml"/><Relationship Id="rId540" Type="http://schemas.openxmlformats.org/officeDocument/2006/relationships/customXml" Target="../ink/ink1081.xml"/><Relationship Id="rId778" Type="http://schemas.openxmlformats.org/officeDocument/2006/relationships/customXml" Target="../ink/ink1202.xml"/><Relationship Id="rId985" Type="http://schemas.openxmlformats.org/officeDocument/2006/relationships/customXml" Target="../ink/ink1306.xml"/><Relationship Id="rId1170" Type="http://schemas.openxmlformats.org/officeDocument/2006/relationships/image" Target="../media/image1370.png"/><Relationship Id="rId638" Type="http://schemas.openxmlformats.org/officeDocument/2006/relationships/image" Target="../media/image1106.png"/><Relationship Id="rId845" Type="http://schemas.openxmlformats.org/officeDocument/2006/relationships/image" Target="../media/image1209.png"/><Relationship Id="rId1030" Type="http://schemas.openxmlformats.org/officeDocument/2006/relationships/customXml" Target="../ink/ink1329.xml"/><Relationship Id="rId1268" Type="http://schemas.openxmlformats.org/officeDocument/2006/relationships/image" Target="../media/image483.png"/><Relationship Id="rId277" Type="http://schemas.openxmlformats.org/officeDocument/2006/relationships/customXml" Target="../ink/ink948.xml"/><Relationship Id="rId400" Type="http://schemas.openxmlformats.org/officeDocument/2006/relationships/customXml" Target="../ink/ink1010.xml"/><Relationship Id="rId484" Type="http://schemas.openxmlformats.org/officeDocument/2006/relationships/image" Target="../media/image1031.png"/><Relationship Id="rId705" Type="http://schemas.openxmlformats.org/officeDocument/2006/relationships/customXml" Target="../ink/ink1165.xml"/><Relationship Id="rId1128" Type="http://schemas.openxmlformats.org/officeDocument/2006/relationships/customXml" Target="../ink/ink1378.xml"/><Relationship Id="rId137" Type="http://schemas.openxmlformats.org/officeDocument/2006/relationships/customXml" Target="../ink/ink878.xml"/><Relationship Id="rId344" Type="http://schemas.openxmlformats.org/officeDocument/2006/relationships/image" Target="../media/image962.png"/><Relationship Id="rId691" Type="http://schemas.openxmlformats.org/officeDocument/2006/relationships/customXml" Target="../ink/ink1158.xml"/><Relationship Id="rId789" Type="http://schemas.openxmlformats.org/officeDocument/2006/relationships/image" Target="../media/image1181.png"/><Relationship Id="rId912" Type="http://schemas.openxmlformats.org/officeDocument/2006/relationships/image" Target="../media/image1242.png"/><Relationship Id="rId996" Type="http://schemas.openxmlformats.org/officeDocument/2006/relationships/image" Target="../media/image1284.png"/><Relationship Id="rId41" Type="http://schemas.openxmlformats.org/officeDocument/2006/relationships/customXml" Target="../ink/ink830.xml"/><Relationship Id="rId551" Type="http://schemas.openxmlformats.org/officeDocument/2006/relationships/image" Target="../media/image1064.png"/><Relationship Id="rId649" Type="http://schemas.openxmlformats.org/officeDocument/2006/relationships/customXml" Target="../ink/ink1137.xml"/><Relationship Id="rId856" Type="http://schemas.openxmlformats.org/officeDocument/2006/relationships/customXml" Target="../ink/ink1241.xml"/><Relationship Id="rId1181" Type="http://schemas.openxmlformats.org/officeDocument/2006/relationships/customXml" Target="../ink/ink1405.xml"/><Relationship Id="rId1279" Type="http://schemas.openxmlformats.org/officeDocument/2006/relationships/customXml" Target="../ink/ink1454.xml"/><Relationship Id="rId190" Type="http://schemas.openxmlformats.org/officeDocument/2006/relationships/image" Target="../media/image885.png"/><Relationship Id="rId204" Type="http://schemas.openxmlformats.org/officeDocument/2006/relationships/image" Target="../media/image892.png"/><Relationship Id="rId288" Type="http://schemas.openxmlformats.org/officeDocument/2006/relationships/image" Target="../media/image934.png"/><Relationship Id="rId411" Type="http://schemas.openxmlformats.org/officeDocument/2006/relationships/customXml" Target="../ink/ink1016.xml"/><Relationship Id="rId509" Type="http://schemas.openxmlformats.org/officeDocument/2006/relationships/customXml" Target="../ink/ink1065.xml"/><Relationship Id="rId1041" Type="http://schemas.openxmlformats.org/officeDocument/2006/relationships/image" Target="../media/image1306.png"/><Relationship Id="rId1139" Type="http://schemas.openxmlformats.org/officeDocument/2006/relationships/image" Target="../media/image1355.png"/><Relationship Id="rId495" Type="http://schemas.openxmlformats.org/officeDocument/2006/relationships/customXml" Target="../ink/ink1058.xml"/><Relationship Id="rId716" Type="http://schemas.openxmlformats.org/officeDocument/2006/relationships/image" Target="../media/image1145.png"/><Relationship Id="rId923" Type="http://schemas.openxmlformats.org/officeDocument/2006/relationships/customXml" Target="../ink/ink1275.xml"/><Relationship Id="rId52" Type="http://schemas.openxmlformats.org/officeDocument/2006/relationships/image" Target="../media/image817.png"/><Relationship Id="rId148" Type="http://schemas.openxmlformats.org/officeDocument/2006/relationships/image" Target="../media/image865.png"/><Relationship Id="rId355" Type="http://schemas.openxmlformats.org/officeDocument/2006/relationships/image" Target="../media/image967.png"/><Relationship Id="rId562" Type="http://schemas.openxmlformats.org/officeDocument/2006/relationships/image" Target="../media/image1069.png"/><Relationship Id="rId1192" Type="http://schemas.openxmlformats.org/officeDocument/2006/relationships/image" Target="../media/image1381.png"/><Relationship Id="rId1206" Type="http://schemas.openxmlformats.org/officeDocument/2006/relationships/image" Target="../media/image1388.png"/><Relationship Id="rId215" Type="http://schemas.openxmlformats.org/officeDocument/2006/relationships/customXml" Target="../ink/ink917.xml"/><Relationship Id="rId422" Type="http://schemas.openxmlformats.org/officeDocument/2006/relationships/image" Target="../media/image1000.png"/><Relationship Id="rId867" Type="http://schemas.openxmlformats.org/officeDocument/2006/relationships/customXml" Target="../ink/ink1247.xml"/><Relationship Id="rId1052" Type="http://schemas.openxmlformats.org/officeDocument/2006/relationships/customXml" Target="../ink/ink1340.xml"/><Relationship Id="rId299" Type="http://schemas.openxmlformats.org/officeDocument/2006/relationships/customXml" Target="../ink/ink959.xml"/><Relationship Id="rId727" Type="http://schemas.openxmlformats.org/officeDocument/2006/relationships/customXml" Target="../ink/ink1176.xml"/><Relationship Id="rId934" Type="http://schemas.openxmlformats.org/officeDocument/2006/relationships/image" Target="../media/image1253.png"/><Relationship Id="rId63" Type="http://schemas.openxmlformats.org/officeDocument/2006/relationships/customXml" Target="../ink/ink841.xml"/><Relationship Id="rId159" Type="http://schemas.openxmlformats.org/officeDocument/2006/relationships/customXml" Target="../ink/ink889.xml"/><Relationship Id="rId366" Type="http://schemas.openxmlformats.org/officeDocument/2006/relationships/customXml" Target="../ink/ink993.xml"/><Relationship Id="rId573" Type="http://schemas.openxmlformats.org/officeDocument/2006/relationships/image" Target="../media/image1074.png"/><Relationship Id="rId780" Type="http://schemas.openxmlformats.org/officeDocument/2006/relationships/customXml" Target="../ink/ink1203.xml"/><Relationship Id="rId1217" Type="http://schemas.openxmlformats.org/officeDocument/2006/relationships/customXml" Target="../ink/ink1423.xml"/><Relationship Id="rId226" Type="http://schemas.openxmlformats.org/officeDocument/2006/relationships/image" Target="../media/image903.png"/><Relationship Id="rId433" Type="http://schemas.openxmlformats.org/officeDocument/2006/relationships/customXml" Target="../ink/ink1027.xml"/><Relationship Id="rId878" Type="http://schemas.openxmlformats.org/officeDocument/2006/relationships/image" Target="../media/image1225.png"/><Relationship Id="rId1063" Type="http://schemas.openxmlformats.org/officeDocument/2006/relationships/image" Target="../media/image1317.png"/><Relationship Id="rId1270" Type="http://schemas.openxmlformats.org/officeDocument/2006/relationships/image" Target="../media/image1419.png"/><Relationship Id="rId640" Type="http://schemas.openxmlformats.org/officeDocument/2006/relationships/image" Target="../media/image1107.png"/><Relationship Id="rId738" Type="http://schemas.openxmlformats.org/officeDocument/2006/relationships/customXml" Target="../ink/ink1182.xml"/><Relationship Id="rId945" Type="http://schemas.openxmlformats.org/officeDocument/2006/relationships/customXml" Target="../ink/ink1286.xml"/><Relationship Id="rId74" Type="http://schemas.openxmlformats.org/officeDocument/2006/relationships/image" Target="../media/image828.png"/><Relationship Id="rId377" Type="http://schemas.openxmlformats.org/officeDocument/2006/relationships/image" Target="../media/image978.png"/><Relationship Id="rId500" Type="http://schemas.openxmlformats.org/officeDocument/2006/relationships/image" Target="../media/image1039.png"/><Relationship Id="rId584" Type="http://schemas.openxmlformats.org/officeDocument/2006/relationships/customXml" Target="../ink/ink1104.xml"/><Relationship Id="rId805" Type="http://schemas.openxmlformats.org/officeDocument/2006/relationships/image" Target="../media/image1189.png"/><Relationship Id="rId1130" Type="http://schemas.openxmlformats.org/officeDocument/2006/relationships/customXml" Target="../ink/ink1379.xml"/><Relationship Id="rId1228" Type="http://schemas.openxmlformats.org/officeDocument/2006/relationships/image" Target="../media/image1399.png"/><Relationship Id="rId5" Type="http://schemas.openxmlformats.org/officeDocument/2006/relationships/customXml" Target="../ink/ink812.xml"/><Relationship Id="rId237" Type="http://schemas.openxmlformats.org/officeDocument/2006/relationships/customXml" Target="../ink/ink928.xml"/><Relationship Id="rId791" Type="http://schemas.openxmlformats.org/officeDocument/2006/relationships/image" Target="../media/image1182.png"/><Relationship Id="rId889" Type="http://schemas.openxmlformats.org/officeDocument/2006/relationships/customXml" Target="../ink/ink1258.xml"/><Relationship Id="rId1074" Type="http://schemas.openxmlformats.org/officeDocument/2006/relationships/customXml" Target="../ink/ink1351.xml"/><Relationship Id="rId444" Type="http://schemas.openxmlformats.org/officeDocument/2006/relationships/image" Target="../media/image1011.png"/><Relationship Id="rId651" Type="http://schemas.openxmlformats.org/officeDocument/2006/relationships/customXml" Target="../ink/ink1138.xml"/><Relationship Id="rId749" Type="http://schemas.openxmlformats.org/officeDocument/2006/relationships/image" Target="../media/image1161.png"/><Relationship Id="rId1281" Type="http://schemas.openxmlformats.org/officeDocument/2006/relationships/customXml" Target="../ink/ink1455.xml"/><Relationship Id="rId290" Type="http://schemas.openxmlformats.org/officeDocument/2006/relationships/image" Target="../media/image935.png"/><Relationship Id="rId304" Type="http://schemas.openxmlformats.org/officeDocument/2006/relationships/image" Target="../media/image942.png"/><Relationship Id="rId388" Type="http://schemas.openxmlformats.org/officeDocument/2006/relationships/customXml" Target="../ink/ink1004.xml"/><Relationship Id="rId511" Type="http://schemas.openxmlformats.org/officeDocument/2006/relationships/customXml" Target="../ink/ink1066.xml"/><Relationship Id="rId609" Type="http://schemas.openxmlformats.org/officeDocument/2006/relationships/customXml" Target="../ink/ink1117.xml"/><Relationship Id="rId956" Type="http://schemas.openxmlformats.org/officeDocument/2006/relationships/image" Target="../media/image1264.png"/><Relationship Id="rId1141" Type="http://schemas.openxmlformats.org/officeDocument/2006/relationships/image" Target="../media/image1356.png"/><Relationship Id="rId1239" Type="http://schemas.openxmlformats.org/officeDocument/2006/relationships/customXml" Target="../ink/ink1434.xml"/><Relationship Id="rId85" Type="http://schemas.openxmlformats.org/officeDocument/2006/relationships/customXml" Target="../ink/ink852.xml"/><Relationship Id="rId150" Type="http://schemas.openxmlformats.org/officeDocument/2006/relationships/image" Target="../media/image866.png"/><Relationship Id="rId595" Type="http://schemas.openxmlformats.org/officeDocument/2006/relationships/image" Target="../media/image1085.png"/><Relationship Id="rId816" Type="http://schemas.openxmlformats.org/officeDocument/2006/relationships/customXml" Target="../ink/ink1221.xml"/><Relationship Id="rId1001" Type="http://schemas.openxmlformats.org/officeDocument/2006/relationships/customXml" Target="../ink/ink1314.xml"/><Relationship Id="rId248" Type="http://schemas.openxmlformats.org/officeDocument/2006/relationships/image" Target="../media/image914.png"/><Relationship Id="rId455" Type="http://schemas.openxmlformats.org/officeDocument/2006/relationships/customXml" Target="../ink/ink1038.xml"/><Relationship Id="rId662" Type="http://schemas.openxmlformats.org/officeDocument/2006/relationships/image" Target="../media/image1118.png"/><Relationship Id="rId1085" Type="http://schemas.openxmlformats.org/officeDocument/2006/relationships/image" Target="../media/image1328.png"/><Relationship Id="rId1292" Type="http://schemas.openxmlformats.org/officeDocument/2006/relationships/image" Target="../media/image1430.png"/><Relationship Id="rId1306" Type="http://schemas.openxmlformats.org/officeDocument/2006/relationships/customXml" Target="../ink/ink1468.xml"/><Relationship Id="rId12" Type="http://schemas.openxmlformats.org/officeDocument/2006/relationships/image" Target="../media/image797.png"/><Relationship Id="rId108" Type="http://schemas.openxmlformats.org/officeDocument/2006/relationships/image" Target="../media/image845.png"/><Relationship Id="rId315" Type="http://schemas.openxmlformats.org/officeDocument/2006/relationships/customXml" Target="../ink/ink967.xml"/><Relationship Id="rId522" Type="http://schemas.openxmlformats.org/officeDocument/2006/relationships/image" Target="../media/image1050.png"/><Relationship Id="rId967" Type="http://schemas.openxmlformats.org/officeDocument/2006/relationships/customXml" Target="../ink/ink1297.xml"/><Relationship Id="rId1152" Type="http://schemas.openxmlformats.org/officeDocument/2006/relationships/image" Target="../media/image1361.png"/><Relationship Id="rId96" Type="http://schemas.openxmlformats.org/officeDocument/2006/relationships/image" Target="../media/image839.png"/><Relationship Id="rId161" Type="http://schemas.openxmlformats.org/officeDocument/2006/relationships/customXml" Target="../ink/ink890.xml"/><Relationship Id="rId399" Type="http://schemas.openxmlformats.org/officeDocument/2006/relationships/image" Target="../media/image989.png"/><Relationship Id="rId827" Type="http://schemas.openxmlformats.org/officeDocument/2006/relationships/image" Target="../media/image1200.png"/><Relationship Id="rId1012" Type="http://schemas.openxmlformats.org/officeDocument/2006/relationships/customXml" Target="../ink/ink1320.xml"/><Relationship Id="rId259" Type="http://schemas.openxmlformats.org/officeDocument/2006/relationships/customXml" Target="../ink/ink939.xml"/><Relationship Id="rId466" Type="http://schemas.openxmlformats.org/officeDocument/2006/relationships/image" Target="../media/image1022.png"/><Relationship Id="rId673" Type="http://schemas.openxmlformats.org/officeDocument/2006/relationships/customXml" Target="../ink/ink1149.xml"/><Relationship Id="rId880" Type="http://schemas.openxmlformats.org/officeDocument/2006/relationships/image" Target="../media/image1226.png"/><Relationship Id="rId1096" Type="http://schemas.openxmlformats.org/officeDocument/2006/relationships/customXml" Target="../ink/ink1362.xml"/><Relationship Id="rId1317" Type="http://schemas.openxmlformats.org/officeDocument/2006/relationships/image" Target="../media/image1442.png"/><Relationship Id="rId23" Type="http://schemas.openxmlformats.org/officeDocument/2006/relationships/customXml" Target="../ink/ink821.xml"/><Relationship Id="rId119" Type="http://schemas.openxmlformats.org/officeDocument/2006/relationships/customXml" Target="../ink/ink869.xml"/><Relationship Id="rId326" Type="http://schemas.openxmlformats.org/officeDocument/2006/relationships/image" Target="../media/image953.png"/><Relationship Id="rId533" Type="http://schemas.openxmlformats.org/officeDocument/2006/relationships/image" Target="../media/image1055.png"/><Relationship Id="rId978" Type="http://schemas.openxmlformats.org/officeDocument/2006/relationships/image" Target="../media/image1275.png"/><Relationship Id="rId1163" Type="http://schemas.openxmlformats.org/officeDocument/2006/relationships/customXml" Target="../ink/ink1396.xml"/><Relationship Id="rId740" Type="http://schemas.openxmlformats.org/officeDocument/2006/relationships/customXml" Target="../ink/ink1183.xml"/><Relationship Id="rId838" Type="http://schemas.openxmlformats.org/officeDocument/2006/relationships/customXml" Target="../ink/ink1232.xml"/><Relationship Id="rId1023" Type="http://schemas.openxmlformats.org/officeDocument/2006/relationships/image" Target="../media/image1297.png"/><Relationship Id="rId172" Type="http://schemas.openxmlformats.org/officeDocument/2006/relationships/image" Target="../media/image877.png"/><Relationship Id="rId477" Type="http://schemas.openxmlformats.org/officeDocument/2006/relationships/customXml" Target="../ink/ink1049.xml"/><Relationship Id="rId600" Type="http://schemas.openxmlformats.org/officeDocument/2006/relationships/customXml" Target="../ink/ink1112.xml"/><Relationship Id="rId684" Type="http://schemas.openxmlformats.org/officeDocument/2006/relationships/image" Target="../media/image1129.png"/><Relationship Id="rId1230" Type="http://schemas.openxmlformats.org/officeDocument/2006/relationships/image" Target="../media/image1400.png"/><Relationship Id="rId1328" Type="http://schemas.openxmlformats.org/officeDocument/2006/relationships/customXml" Target="../ink/ink1479.xml"/><Relationship Id="rId337" Type="http://schemas.openxmlformats.org/officeDocument/2006/relationships/customXml" Target="../ink/ink978.xml"/><Relationship Id="rId891" Type="http://schemas.openxmlformats.org/officeDocument/2006/relationships/customXml" Target="../ink/ink1259.xml"/><Relationship Id="rId905" Type="http://schemas.openxmlformats.org/officeDocument/2006/relationships/customXml" Target="../ink/ink1266.xml"/><Relationship Id="rId989" Type="http://schemas.openxmlformats.org/officeDocument/2006/relationships/customXml" Target="../ink/ink1308.xml"/><Relationship Id="rId34" Type="http://schemas.openxmlformats.org/officeDocument/2006/relationships/image" Target="../media/image808.png"/><Relationship Id="rId544" Type="http://schemas.openxmlformats.org/officeDocument/2006/relationships/customXml" Target="../ink/ink1083.xml"/><Relationship Id="rId751" Type="http://schemas.openxmlformats.org/officeDocument/2006/relationships/image" Target="../media/image1162.png"/><Relationship Id="rId849" Type="http://schemas.openxmlformats.org/officeDocument/2006/relationships/image" Target="../media/image1211.png"/><Relationship Id="rId1174" Type="http://schemas.openxmlformats.org/officeDocument/2006/relationships/image" Target="../media/image1372.png"/><Relationship Id="rId183" Type="http://schemas.openxmlformats.org/officeDocument/2006/relationships/customXml" Target="../ink/ink901.xml"/><Relationship Id="rId390" Type="http://schemas.openxmlformats.org/officeDocument/2006/relationships/customXml" Target="../ink/ink1005.xml"/><Relationship Id="rId404" Type="http://schemas.openxmlformats.org/officeDocument/2006/relationships/customXml" Target="../ink/ink1012.xml"/><Relationship Id="rId611" Type="http://schemas.openxmlformats.org/officeDocument/2006/relationships/customXml" Target="../ink/ink1118.xml"/><Relationship Id="rId1034" Type="http://schemas.openxmlformats.org/officeDocument/2006/relationships/customXml" Target="../ink/ink1331.xml"/><Relationship Id="rId1241" Type="http://schemas.openxmlformats.org/officeDocument/2006/relationships/customXml" Target="../ink/ink1435.xml"/><Relationship Id="rId250" Type="http://schemas.openxmlformats.org/officeDocument/2006/relationships/image" Target="../media/image915.png"/><Relationship Id="rId488" Type="http://schemas.openxmlformats.org/officeDocument/2006/relationships/image" Target="../media/image1033.png"/><Relationship Id="rId695" Type="http://schemas.openxmlformats.org/officeDocument/2006/relationships/customXml" Target="../ink/ink1160.xml"/><Relationship Id="rId709" Type="http://schemas.openxmlformats.org/officeDocument/2006/relationships/customXml" Target="../ink/ink1167.xml"/><Relationship Id="rId916" Type="http://schemas.openxmlformats.org/officeDocument/2006/relationships/image" Target="../media/image1244.png"/><Relationship Id="rId1101" Type="http://schemas.openxmlformats.org/officeDocument/2006/relationships/image" Target="../media/image1336.png"/><Relationship Id="rId45" Type="http://schemas.openxmlformats.org/officeDocument/2006/relationships/customXml" Target="../ink/ink832.xml"/><Relationship Id="rId110" Type="http://schemas.openxmlformats.org/officeDocument/2006/relationships/image" Target="../media/image846.png"/><Relationship Id="rId348" Type="http://schemas.openxmlformats.org/officeDocument/2006/relationships/image" Target="../media/image964.png"/><Relationship Id="rId555" Type="http://schemas.openxmlformats.org/officeDocument/2006/relationships/image" Target="../media/image1066.png"/><Relationship Id="rId762" Type="http://schemas.openxmlformats.org/officeDocument/2006/relationships/customXml" Target="../ink/ink1194.xml"/><Relationship Id="rId1185" Type="http://schemas.openxmlformats.org/officeDocument/2006/relationships/customXml" Target="../ink/ink1407.xml"/><Relationship Id="rId194" Type="http://schemas.openxmlformats.org/officeDocument/2006/relationships/image" Target="../media/image887.png"/><Relationship Id="rId208" Type="http://schemas.openxmlformats.org/officeDocument/2006/relationships/image" Target="../media/image894.png"/><Relationship Id="rId415" Type="http://schemas.openxmlformats.org/officeDocument/2006/relationships/customXml" Target="../ink/ink1018.xml"/><Relationship Id="rId622" Type="http://schemas.openxmlformats.org/officeDocument/2006/relationships/image" Target="../media/image1098.png"/><Relationship Id="rId1045" Type="http://schemas.openxmlformats.org/officeDocument/2006/relationships/image" Target="../media/image1308.png"/><Relationship Id="rId1252" Type="http://schemas.openxmlformats.org/officeDocument/2006/relationships/image" Target="../media/image1411.png"/><Relationship Id="rId261" Type="http://schemas.openxmlformats.org/officeDocument/2006/relationships/customXml" Target="../ink/ink940.xml"/><Relationship Id="rId499" Type="http://schemas.openxmlformats.org/officeDocument/2006/relationships/customXml" Target="../ink/ink1060.xml"/><Relationship Id="rId927" Type="http://schemas.openxmlformats.org/officeDocument/2006/relationships/customXml" Target="../ink/ink1277.xml"/><Relationship Id="rId1112" Type="http://schemas.openxmlformats.org/officeDocument/2006/relationships/customXml" Target="../ink/ink1370.xml"/><Relationship Id="rId56" Type="http://schemas.openxmlformats.org/officeDocument/2006/relationships/image" Target="../media/image819.png"/><Relationship Id="rId359" Type="http://schemas.openxmlformats.org/officeDocument/2006/relationships/image" Target="../media/image969.png"/><Relationship Id="rId566" Type="http://schemas.openxmlformats.org/officeDocument/2006/relationships/image" Target="../media/image1071.png"/><Relationship Id="rId773" Type="http://schemas.openxmlformats.org/officeDocument/2006/relationships/image" Target="../media/image1173.png"/><Relationship Id="rId1196" Type="http://schemas.openxmlformats.org/officeDocument/2006/relationships/image" Target="../media/image1383.png"/><Relationship Id="rId121" Type="http://schemas.openxmlformats.org/officeDocument/2006/relationships/customXml" Target="../ink/ink870.xml"/><Relationship Id="rId219" Type="http://schemas.openxmlformats.org/officeDocument/2006/relationships/customXml" Target="../ink/ink919.xml"/><Relationship Id="rId426" Type="http://schemas.openxmlformats.org/officeDocument/2006/relationships/image" Target="../media/image1002.png"/><Relationship Id="rId633" Type="http://schemas.openxmlformats.org/officeDocument/2006/relationships/customXml" Target="../ink/ink1129.xml"/><Relationship Id="rId980" Type="http://schemas.openxmlformats.org/officeDocument/2006/relationships/image" Target="../media/image1276.png"/><Relationship Id="rId1056" Type="http://schemas.openxmlformats.org/officeDocument/2006/relationships/customXml" Target="../ink/ink1342.xml"/><Relationship Id="rId1263" Type="http://schemas.openxmlformats.org/officeDocument/2006/relationships/customXml" Target="../ink/ink1446.xml"/><Relationship Id="rId840" Type="http://schemas.openxmlformats.org/officeDocument/2006/relationships/customXml" Target="../ink/ink1233.xml"/><Relationship Id="rId938" Type="http://schemas.openxmlformats.org/officeDocument/2006/relationships/image" Target="../media/image1255.png"/><Relationship Id="rId67" Type="http://schemas.openxmlformats.org/officeDocument/2006/relationships/customXml" Target="../ink/ink843.xml"/><Relationship Id="rId272" Type="http://schemas.openxmlformats.org/officeDocument/2006/relationships/image" Target="../media/image926.png"/><Relationship Id="rId577" Type="http://schemas.openxmlformats.org/officeDocument/2006/relationships/image" Target="../media/image1076.png"/><Relationship Id="rId700" Type="http://schemas.openxmlformats.org/officeDocument/2006/relationships/image" Target="../media/image1137.png"/><Relationship Id="rId1123" Type="http://schemas.openxmlformats.org/officeDocument/2006/relationships/image" Target="../media/image1347.png"/><Relationship Id="rId132" Type="http://schemas.openxmlformats.org/officeDocument/2006/relationships/image" Target="../media/image857.png"/><Relationship Id="rId784" Type="http://schemas.openxmlformats.org/officeDocument/2006/relationships/customXml" Target="../ink/ink1205.xml"/><Relationship Id="rId991" Type="http://schemas.openxmlformats.org/officeDocument/2006/relationships/customXml" Target="../ink/ink1309.xml"/><Relationship Id="rId1067" Type="http://schemas.openxmlformats.org/officeDocument/2006/relationships/image" Target="../media/image1319.png"/><Relationship Id="rId437" Type="http://schemas.openxmlformats.org/officeDocument/2006/relationships/customXml" Target="../ink/ink1029.xml"/><Relationship Id="rId644" Type="http://schemas.openxmlformats.org/officeDocument/2006/relationships/image" Target="../media/image1109.png"/><Relationship Id="rId851" Type="http://schemas.openxmlformats.org/officeDocument/2006/relationships/image" Target="../media/image1212.png"/><Relationship Id="rId1274" Type="http://schemas.openxmlformats.org/officeDocument/2006/relationships/image" Target="../media/image1421.png"/><Relationship Id="rId283" Type="http://schemas.openxmlformats.org/officeDocument/2006/relationships/customXml" Target="../ink/ink951.xml"/><Relationship Id="rId490" Type="http://schemas.openxmlformats.org/officeDocument/2006/relationships/image" Target="../media/image1034.png"/><Relationship Id="rId504" Type="http://schemas.openxmlformats.org/officeDocument/2006/relationships/image" Target="../media/image1041.png"/><Relationship Id="rId711" Type="http://schemas.openxmlformats.org/officeDocument/2006/relationships/customXml" Target="../ink/ink1168.xml"/><Relationship Id="rId949" Type="http://schemas.openxmlformats.org/officeDocument/2006/relationships/customXml" Target="../ink/ink1288.xml"/><Relationship Id="rId1134" Type="http://schemas.openxmlformats.org/officeDocument/2006/relationships/customXml" Target="../ink/ink1381.xml"/><Relationship Id="rId78" Type="http://schemas.openxmlformats.org/officeDocument/2006/relationships/image" Target="../media/image830.png"/><Relationship Id="rId143" Type="http://schemas.openxmlformats.org/officeDocument/2006/relationships/customXml" Target="../ink/ink881.xml"/><Relationship Id="rId350" Type="http://schemas.openxmlformats.org/officeDocument/2006/relationships/image" Target="../media/image965.png"/><Relationship Id="rId588" Type="http://schemas.openxmlformats.org/officeDocument/2006/relationships/customXml" Target="../ink/ink1106.xml"/><Relationship Id="rId795" Type="http://schemas.openxmlformats.org/officeDocument/2006/relationships/image" Target="../media/image1184.png"/><Relationship Id="rId809" Type="http://schemas.openxmlformats.org/officeDocument/2006/relationships/image" Target="../media/image1191.png"/><Relationship Id="rId1201" Type="http://schemas.openxmlformats.org/officeDocument/2006/relationships/customXml" Target="../ink/ink1415.xml"/><Relationship Id="rId9" Type="http://schemas.openxmlformats.org/officeDocument/2006/relationships/customXml" Target="../ink/ink814.xml"/><Relationship Id="rId210" Type="http://schemas.openxmlformats.org/officeDocument/2006/relationships/image" Target="../media/image895.png"/><Relationship Id="rId448" Type="http://schemas.openxmlformats.org/officeDocument/2006/relationships/image" Target="../media/image1013.png"/><Relationship Id="rId655" Type="http://schemas.openxmlformats.org/officeDocument/2006/relationships/customXml" Target="../ink/ink1140.xml"/><Relationship Id="rId862" Type="http://schemas.openxmlformats.org/officeDocument/2006/relationships/image" Target="../media/image1217.png"/><Relationship Id="rId1078" Type="http://schemas.openxmlformats.org/officeDocument/2006/relationships/customXml" Target="../ink/ink1353.xml"/><Relationship Id="rId1285" Type="http://schemas.openxmlformats.org/officeDocument/2006/relationships/customXml" Target="../ink/ink1457.xml"/><Relationship Id="rId294" Type="http://schemas.openxmlformats.org/officeDocument/2006/relationships/image" Target="../media/image937.png"/><Relationship Id="rId308" Type="http://schemas.openxmlformats.org/officeDocument/2006/relationships/image" Target="../media/image944.png"/><Relationship Id="rId515" Type="http://schemas.openxmlformats.org/officeDocument/2006/relationships/customXml" Target="../ink/ink1068.xml"/><Relationship Id="rId722" Type="http://schemas.openxmlformats.org/officeDocument/2006/relationships/image" Target="../media/image1148.png"/><Relationship Id="rId1145" Type="http://schemas.openxmlformats.org/officeDocument/2006/relationships/image" Target="../media/image1358.png"/><Relationship Id="rId89" Type="http://schemas.openxmlformats.org/officeDocument/2006/relationships/customXml" Target="../ink/ink854.xml"/><Relationship Id="rId154" Type="http://schemas.openxmlformats.org/officeDocument/2006/relationships/image" Target="../media/image868.png"/><Relationship Id="rId361" Type="http://schemas.openxmlformats.org/officeDocument/2006/relationships/image" Target="../media/image970.png"/><Relationship Id="rId599" Type="http://schemas.openxmlformats.org/officeDocument/2006/relationships/image" Target="../media/image1087.png"/><Relationship Id="rId1005" Type="http://schemas.openxmlformats.org/officeDocument/2006/relationships/customXml" Target="../ink/ink1316.xml"/><Relationship Id="rId1212" Type="http://schemas.openxmlformats.org/officeDocument/2006/relationships/image" Target="../media/image1391.png"/><Relationship Id="rId459" Type="http://schemas.openxmlformats.org/officeDocument/2006/relationships/customXml" Target="../ink/ink1040.xml"/><Relationship Id="rId666" Type="http://schemas.openxmlformats.org/officeDocument/2006/relationships/image" Target="../media/image1120.png"/><Relationship Id="rId873" Type="http://schemas.openxmlformats.org/officeDocument/2006/relationships/customXml" Target="../ink/ink1250.xml"/><Relationship Id="rId1089" Type="http://schemas.openxmlformats.org/officeDocument/2006/relationships/image" Target="../media/image1330.png"/><Relationship Id="rId1296" Type="http://schemas.openxmlformats.org/officeDocument/2006/relationships/image" Target="../media/image1432.png"/><Relationship Id="rId16" Type="http://schemas.openxmlformats.org/officeDocument/2006/relationships/image" Target="../media/image799.png"/><Relationship Id="rId221" Type="http://schemas.openxmlformats.org/officeDocument/2006/relationships/customXml" Target="../ink/ink920.xml"/><Relationship Id="rId319" Type="http://schemas.openxmlformats.org/officeDocument/2006/relationships/customXml" Target="../ink/ink969.xml"/><Relationship Id="rId526" Type="http://schemas.openxmlformats.org/officeDocument/2006/relationships/customXml" Target="../ink/ink1074.xml"/><Relationship Id="rId1156" Type="http://schemas.openxmlformats.org/officeDocument/2006/relationships/image" Target="../media/image1363.png"/><Relationship Id="rId733" Type="http://schemas.openxmlformats.org/officeDocument/2006/relationships/image" Target="../media/image1153.png"/><Relationship Id="rId940" Type="http://schemas.openxmlformats.org/officeDocument/2006/relationships/image" Target="../media/image1256.png"/><Relationship Id="rId1016" Type="http://schemas.openxmlformats.org/officeDocument/2006/relationships/customXml" Target="../ink/ink1322.xml"/><Relationship Id="rId165" Type="http://schemas.openxmlformats.org/officeDocument/2006/relationships/customXml" Target="../ink/ink892.xml"/><Relationship Id="rId372" Type="http://schemas.openxmlformats.org/officeDocument/2006/relationships/customXml" Target="../ink/ink996.xml"/><Relationship Id="rId677" Type="http://schemas.openxmlformats.org/officeDocument/2006/relationships/customXml" Target="../ink/ink1151.xml"/><Relationship Id="rId800" Type="http://schemas.openxmlformats.org/officeDocument/2006/relationships/customXml" Target="../ink/ink1213.xml"/><Relationship Id="rId1223" Type="http://schemas.openxmlformats.org/officeDocument/2006/relationships/customXml" Target="../ink/ink1426.xml"/><Relationship Id="rId232" Type="http://schemas.openxmlformats.org/officeDocument/2006/relationships/image" Target="../media/image906.png"/><Relationship Id="rId884" Type="http://schemas.openxmlformats.org/officeDocument/2006/relationships/image" Target="../media/image1228.png"/><Relationship Id="rId27" Type="http://schemas.openxmlformats.org/officeDocument/2006/relationships/customXml" Target="../ink/ink823.xml"/><Relationship Id="rId537" Type="http://schemas.openxmlformats.org/officeDocument/2006/relationships/image" Target="../media/image1057.png"/><Relationship Id="rId744" Type="http://schemas.openxmlformats.org/officeDocument/2006/relationships/customXml" Target="../ink/ink1185.xml"/><Relationship Id="rId951" Type="http://schemas.openxmlformats.org/officeDocument/2006/relationships/customXml" Target="../ink/ink1289.xml"/><Relationship Id="rId1167" Type="http://schemas.openxmlformats.org/officeDocument/2006/relationships/customXml" Target="../ink/ink1398.xml"/><Relationship Id="rId80" Type="http://schemas.openxmlformats.org/officeDocument/2006/relationships/image" Target="../media/image831.png"/><Relationship Id="rId176" Type="http://schemas.openxmlformats.org/officeDocument/2006/relationships/image" Target="../media/image879.png"/><Relationship Id="rId383" Type="http://schemas.openxmlformats.org/officeDocument/2006/relationships/image" Target="../media/image981.png"/><Relationship Id="rId590" Type="http://schemas.openxmlformats.org/officeDocument/2006/relationships/customXml" Target="../ink/ink1107.xml"/><Relationship Id="rId604" Type="http://schemas.openxmlformats.org/officeDocument/2006/relationships/image" Target="../media/image1089.png"/><Relationship Id="rId811" Type="http://schemas.openxmlformats.org/officeDocument/2006/relationships/image" Target="../media/image1192.png"/><Relationship Id="rId1027" Type="http://schemas.openxmlformats.org/officeDocument/2006/relationships/image" Target="../media/image1299.png"/><Relationship Id="rId1234" Type="http://schemas.openxmlformats.org/officeDocument/2006/relationships/image" Target="../media/image1402.png"/><Relationship Id="rId243" Type="http://schemas.openxmlformats.org/officeDocument/2006/relationships/customXml" Target="../ink/ink931.xml"/><Relationship Id="rId450" Type="http://schemas.openxmlformats.org/officeDocument/2006/relationships/image" Target="../media/image1014.png"/><Relationship Id="rId688" Type="http://schemas.openxmlformats.org/officeDocument/2006/relationships/image" Target="../media/image1131.png"/><Relationship Id="rId895" Type="http://schemas.openxmlformats.org/officeDocument/2006/relationships/customXml" Target="../ink/ink1261.xml"/><Relationship Id="rId909" Type="http://schemas.openxmlformats.org/officeDocument/2006/relationships/customXml" Target="../ink/ink1268.xml"/><Relationship Id="rId1080" Type="http://schemas.openxmlformats.org/officeDocument/2006/relationships/customXml" Target="../ink/ink1354.xml"/><Relationship Id="rId1301" Type="http://schemas.openxmlformats.org/officeDocument/2006/relationships/image" Target="../media/image1434.png"/><Relationship Id="rId38" Type="http://schemas.openxmlformats.org/officeDocument/2006/relationships/image" Target="../media/image810.png"/><Relationship Id="rId103" Type="http://schemas.openxmlformats.org/officeDocument/2006/relationships/customXml" Target="../ink/ink861.xml"/><Relationship Id="rId310" Type="http://schemas.openxmlformats.org/officeDocument/2006/relationships/image" Target="../media/image945.png"/><Relationship Id="rId548" Type="http://schemas.openxmlformats.org/officeDocument/2006/relationships/customXml" Target="../ink/ink1085.xml"/><Relationship Id="rId755" Type="http://schemas.openxmlformats.org/officeDocument/2006/relationships/image" Target="../media/image1164.png"/><Relationship Id="rId962" Type="http://schemas.openxmlformats.org/officeDocument/2006/relationships/image" Target="../media/image1267.png"/><Relationship Id="rId1178" Type="http://schemas.openxmlformats.org/officeDocument/2006/relationships/image" Target="../media/image1374.png"/><Relationship Id="rId91" Type="http://schemas.openxmlformats.org/officeDocument/2006/relationships/customXml" Target="../ink/ink855.xml"/><Relationship Id="rId187" Type="http://schemas.openxmlformats.org/officeDocument/2006/relationships/customXml" Target="../ink/ink903.xml"/><Relationship Id="rId394" Type="http://schemas.openxmlformats.org/officeDocument/2006/relationships/customXml" Target="../ink/ink1007.xml"/><Relationship Id="rId408" Type="http://schemas.openxmlformats.org/officeDocument/2006/relationships/image" Target="../media/image993.png"/><Relationship Id="rId615" Type="http://schemas.openxmlformats.org/officeDocument/2006/relationships/customXml" Target="../ink/ink1120.xml"/><Relationship Id="rId822" Type="http://schemas.openxmlformats.org/officeDocument/2006/relationships/customXml" Target="../ink/ink1224.xml"/><Relationship Id="rId1038" Type="http://schemas.openxmlformats.org/officeDocument/2006/relationships/customXml" Target="../ink/ink1333.xml"/><Relationship Id="rId1245" Type="http://schemas.openxmlformats.org/officeDocument/2006/relationships/customXml" Target="../ink/ink1437.xml"/><Relationship Id="rId254" Type="http://schemas.openxmlformats.org/officeDocument/2006/relationships/image" Target="../media/image917.png"/><Relationship Id="rId699" Type="http://schemas.openxmlformats.org/officeDocument/2006/relationships/customXml" Target="../ink/ink1162.xml"/><Relationship Id="rId1091" Type="http://schemas.openxmlformats.org/officeDocument/2006/relationships/image" Target="../media/image1331.png"/><Relationship Id="rId1105" Type="http://schemas.openxmlformats.org/officeDocument/2006/relationships/image" Target="../media/image1338.png"/><Relationship Id="rId1312" Type="http://schemas.openxmlformats.org/officeDocument/2006/relationships/customXml" Target="../ink/ink1471.xml"/><Relationship Id="rId49" Type="http://schemas.openxmlformats.org/officeDocument/2006/relationships/customXml" Target="../ink/ink834.xml"/><Relationship Id="rId114" Type="http://schemas.openxmlformats.org/officeDocument/2006/relationships/image" Target="../media/image848.png"/><Relationship Id="rId461" Type="http://schemas.openxmlformats.org/officeDocument/2006/relationships/customXml" Target="../ink/ink1041.xml"/><Relationship Id="rId559" Type="http://schemas.openxmlformats.org/officeDocument/2006/relationships/customXml" Target="../ink/ink1091.xml"/><Relationship Id="rId766" Type="http://schemas.openxmlformats.org/officeDocument/2006/relationships/customXml" Target="../ink/ink1196.xml"/><Relationship Id="rId1189" Type="http://schemas.openxmlformats.org/officeDocument/2006/relationships/customXml" Target="../ink/ink1409.xml"/><Relationship Id="rId198" Type="http://schemas.openxmlformats.org/officeDocument/2006/relationships/image" Target="../media/image889.png"/><Relationship Id="rId321" Type="http://schemas.openxmlformats.org/officeDocument/2006/relationships/customXml" Target="../ink/ink970.xml"/><Relationship Id="rId419" Type="http://schemas.openxmlformats.org/officeDocument/2006/relationships/customXml" Target="../ink/ink1020.xml"/><Relationship Id="rId626" Type="http://schemas.openxmlformats.org/officeDocument/2006/relationships/image" Target="../media/image1100.png"/><Relationship Id="rId973" Type="http://schemas.openxmlformats.org/officeDocument/2006/relationships/customXml" Target="../ink/ink1300.xml"/><Relationship Id="rId1049" Type="http://schemas.openxmlformats.org/officeDocument/2006/relationships/image" Target="../media/image1310.png"/><Relationship Id="rId1256" Type="http://schemas.openxmlformats.org/officeDocument/2006/relationships/image" Target="../media/image1413.png"/><Relationship Id="rId833" Type="http://schemas.openxmlformats.org/officeDocument/2006/relationships/image" Target="../media/image1203.png"/><Relationship Id="rId1116" Type="http://schemas.openxmlformats.org/officeDocument/2006/relationships/customXml" Target="../ink/ink1372.xml"/><Relationship Id="rId265" Type="http://schemas.openxmlformats.org/officeDocument/2006/relationships/customXml" Target="../ink/ink942.xml"/><Relationship Id="rId472" Type="http://schemas.openxmlformats.org/officeDocument/2006/relationships/image" Target="../media/image1025.png"/><Relationship Id="rId900" Type="http://schemas.openxmlformats.org/officeDocument/2006/relationships/image" Target="../media/image1236.png"/><Relationship Id="rId1323" Type="http://schemas.openxmlformats.org/officeDocument/2006/relationships/image" Target="../media/image1445.png"/><Relationship Id="rId125" Type="http://schemas.openxmlformats.org/officeDocument/2006/relationships/customXml" Target="../ink/ink872.xml"/><Relationship Id="rId332" Type="http://schemas.openxmlformats.org/officeDocument/2006/relationships/image" Target="../media/image956.png"/><Relationship Id="rId777" Type="http://schemas.openxmlformats.org/officeDocument/2006/relationships/image" Target="../media/image1175.png"/><Relationship Id="rId984" Type="http://schemas.openxmlformats.org/officeDocument/2006/relationships/image" Target="../media/image1278.png"/><Relationship Id="rId637" Type="http://schemas.openxmlformats.org/officeDocument/2006/relationships/customXml" Target="../ink/ink1131.xml"/><Relationship Id="rId844" Type="http://schemas.openxmlformats.org/officeDocument/2006/relationships/customXml" Target="../ink/ink1235.xml"/><Relationship Id="rId1267" Type="http://schemas.openxmlformats.org/officeDocument/2006/relationships/customXml" Target="../ink/ink1448.xml"/><Relationship Id="rId276" Type="http://schemas.openxmlformats.org/officeDocument/2006/relationships/image" Target="../media/image928.png"/><Relationship Id="rId483" Type="http://schemas.openxmlformats.org/officeDocument/2006/relationships/customXml" Target="../ink/ink1052.xml"/><Relationship Id="rId690" Type="http://schemas.openxmlformats.org/officeDocument/2006/relationships/image" Target="../media/image1132.png"/><Relationship Id="rId704" Type="http://schemas.openxmlformats.org/officeDocument/2006/relationships/image" Target="../media/image1139.png"/><Relationship Id="rId911" Type="http://schemas.openxmlformats.org/officeDocument/2006/relationships/customXml" Target="../ink/ink1269.xml"/><Relationship Id="rId1127" Type="http://schemas.openxmlformats.org/officeDocument/2006/relationships/image" Target="../media/image1349.png"/><Relationship Id="rId40" Type="http://schemas.openxmlformats.org/officeDocument/2006/relationships/image" Target="../media/image811.png"/><Relationship Id="rId136" Type="http://schemas.openxmlformats.org/officeDocument/2006/relationships/image" Target="../media/image859.png"/><Relationship Id="rId343" Type="http://schemas.openxmlformats.org/officeDocument/2006/relationships/customXml" Target="../ink/ink981.xml"/><Relationship Id="rId550" Type="http://schemas.openxmlformats.org/officeDocument/2006/relationships/customXml" Target="../ink/ink1086.xml"/><Relationship Id="rId788" Type="http://schemas.openxmlformats.org/officeDocument/2006/relationships/customXml" Target="../ink/ink1207.xml"/><Relationship Id="rId995" Type="http://schemas.openxmlformats.org/officeDocument/2006/relationships/customXml" Target="../ink/ink1311.xml"/><Relationship Id="rId1180" Type="http://schemas.openxmlformats.org/officeDocument/2006/relationships/image" Target="../media/image1375.png"/><Relationship Id="rId203" Type="http://schemas.openxmlformats.org/officeDocument/2006/relationships/customXml" Target="../ink/ink911.xml"/><Relationship Id="rId648" Type="http://schemas.openxmlformats.org/officeDocument/2006/relationships/image" Target="../media/image1111.png"/><Relationship Id="rId855" Type="http://schemas.openxmlformats.org/officeDocument/2006/relationships/image" Target="../media/image1214.png"/><Relationship Id="rId1040" Type="http://schemas.openxmlformats.org/officeDocument/2006/relationships/customXml" Target="../ink/ink1334.xml"/><Relationship Id="rId1278" Type="http://schemas.openxmlformats.org/officeDocument/2006/relationships/image" Target="../media/image1423.png"/><Relationship Id="rId287" Type="http://schemas.openxmlformats.org/officeDocument/2006/relationships/customXml" Target="../ink/ink953.xml"/><Relationship Id="rId410" Type="http://schemas.openxmlformats.org/officeDocument/2006/relationships/image" Target="../media/image994.png"/><Relationship Id="rId494" Type="http://schemas.openxmlformats.org/officeDocument/2006/relationships/image" Target="../media/image1036.png"/><Relationship Id="rId508" Type="http://schemas.openxmlformats.org/officeDocument/2006/relationships/image" Target="../media/image1043.png"/><Relationship Id="rId715" Type="http://schemas.openxmlformats.org/officeDocument/2006/relationships/customXml" Target="../ink/ink1170.xml"/><Relationship Id="rId922" Type="http://schemas.openxmlformats.org/officeDocument/2006/relationships/image" Target="../media/image1247.png"/><Relationship Id="rId1138" Type="http://schemas.openxmlformats.org/officeDocument/2006/relationships/customXml" Target="../ink/ink1383.xml"/><Relationship Id="rId147" Type="http://schemas.openxmlformats.org/officeDocument/2006/relationships/customXml" Target="../ink/ink883.xml"/><Relationship Id="rId354" Type="http://schemas.openxmlformats.org/officeDocument/2006/relationships/customXml" Target="../ink/ink987.xml"/><Relationship Id="rId799" Type="http://schemas.openxmlformats.org/officeDocument/2006/relationships/image" Target="../media/image1186.png"/><Relationship Id="rId1191" Type="http://schemas.openxmlformats.org/officeDocument/2006/relationships/customXml" Target="../ink/ink1410.xml"/><Relationship Id="rId1205" Type="http://schemas.openxmlformats.org/officeDocument/2006/relationships/customXml" Target="../ink/ink1417.xml"/><Relationship Id="rId51" Type="http://schemas.openxmlformats.org/officeDocument/2006/relationships/customXml" Target="../ink/ink835.xml"/><Relationship Id="rId561" Type="http://schemas.openxmlformats.org/officeDocument/2006/relationships/customXml" Target="../ink/ink1092.xml"/><Relationship Id="rId659" Type="http://schemas.openxmlformats.org/officeDocument/2006/relationships/customXml" Target="../ink/ink1142.xml"/><Relationship Id="rId866" Type="http://schemas.openxmlformats.org/officeDocument/2006/relationships/image" Target="../media/image1219.png"/><Relationship Id="rId1289" Type="http://schemas.openxmlformats.org/officeDocument/2006/relationships/customXml" Target="../ink/ink1459.xml"/><Relationship Id="rId214" Type="http://schemas.openxmlformats.org/officeDocument/2006/relationships/image" Target="../media/image897.png"/><Relationship Id="rId298" Type="http://schemas.openxmlformats.org/officeDocument/2006/relationships/image" Target="../media/image939.png"/><Relationship Id="rId421" Type="http://schemas.openxmlformats.org/officeDocument/2006/relationships/customXml" Target="../ink/ink1021.xml"/><Relationship Id="rId519" Type="http://schemas.openxmlformats.org/officeDocument/2006/relationships/customXml" Target="../ink/ink1070.xml"/><Relationship Id="rId1051" Type="http://schemas.openxmlformats.org/officeDocument/2006/relationships/image" Target="../media/image1311.png"/><Relationship Id="rId1149" Type="http://schemas.openxmlformats.org/officeDocument/2006/relationships/customXml" Target="../ink/ink1389.xml"/><Relationship Id="rId158" Type="http://schemas.openxmlformats.org/officeDocument/2006/relationships/image" Target="../media/image870.png"/><Relationship Id="rId726" Type="http://schemas.openxmlformats.org/officeDocument/2006/relationships/image" Target="../media/image1150.png"/><Relationship Id="rId933" Type="http://schemas.openxmlformats.org/officeDocument/2006/relationships/customXml" Target="../ink/ink1280.xml"/><Relationship Id="rId1009" Type="http://schemas.openxmlformats.org/officeDocument/2006/relationships/customXml" Target="../ink/ink1318.xml"/><Relationship Id="rId62" Type="http://schemas.openxmlformats.org/officeDocument/2006/relationships/image" Target="../media/image822.png"/><Relationship Id="rId365" Type="http://schemas.openxmlformats.org/officeDocument/2006/relationships/image" Target="../media/image972.png"/><Relationship Id="rId572" Type="http://schemas.openxmlformats.org/officeDocument/2006/relationships/customXml" Target="../ink/ink1098.xml"/><Relationship Id="rId1216" Type="http://schemas.openxmlformats.org/officeDocument/2006/relationships/image" Target="../media/image1393.png"/><Relationship Id="rId225" Type="http://schemas.openxmlformats.org/officeDocument/2006/relationships/customXml" Target="../ink/ink922.xml"/><Relationship Id="rId432" Type="http://schemas.openxmlformats.org/officeDocument/2006/relationships/image" Target="../media/image1005.png"/><Relationship Id="rId877" Type="http://schemas.openxmlformats.org/officeDocument/2006/relationships/customXml" Target="../ink/ink1252.xml"/><Relationship Id="rId1062" Type="http://schemas.openxmlformats.org/officeDocument/2006/relationships/customXml" Target="../ink/ink1345.xml"/><Relationship Id="rId737" Type="http://schemas.openxmlformats.org/officeDocument/2006/relationships/image" Target="../media/image1155.png"/><Relationship Id="rId944" Type="http://schemas.openxmlformats.org/officeDocument/2006/relationships/image" Target="../media/image1258.png"/><Relationship Id="rId73" Type="http://schemas.openxmlformats.org/officeDocument/2006/relationships/customXml" Target="../ink/ink846.xml"/><Relationship Id="rId169" Type="http://schemas.openxmlformats.org/officeDocument/2006/relationships/customXml" Target="../ink/ink894.xml"/><Relationship Id="rId376" Type="http://schemas.openxmlformats.org/officeDocument/2006/relationships/customXml" Target="../ink/ink998.xml"/><Relationship Id="rId583" Type="http://schemas.openxmlformats.org/officeDocument/2006/relationships/image" Target="../media/image1079.png"/><Relationship Id="rId790" Type="http://schemas.openxmlformats.org/officeDocument/2006/relationships/customXml" Target="../ink/ink1208.xml"/><Relationship Id="rId804" Type="http://schemas.openxmlformats.org/officeDocument/2006/relationships/customXml" Target="../ink/ink1215.xml"/><Relationship Id="rId1227" Type="http://schemas.openxmlformats.org/officeDocument/2006/relationships/customXml" Target="../ink/ink1428.xml"/><Relationship Id="rId4" Type="http://schemas.openxmlformats.org/officeDocument/2006/relationships/image" Target="../media/image793.png"/><Relationship Id="rId236" Type="http://schemas.openxmlformats.org/officeDocument/2006/relationships/image" Target="../media/image908.png"/><Relationship Id="rId443" Type="http://schemas.openxmlformats.org/officeDocument/2006/relationships/customXml" Target="../ink/ink1032.xml"/><Relationship Id="rId650" Type="http://schemas.openxmlformats.org/officeDocument/2006/relationships/image" Target="../media/image1112.png"/><Relationship Id="rId888" Type="http://schemas.openxmlformats.org/officeDocument/2006/relationships/image" Target="../media/image1230.png"/><Relationship Id="rId1073" Type="http://schemas.openxmlformats.org/officeDocument/2006/relationships/image" Target="../media/image1322.png"/><Relationship Id="rId1280" Type="http://schemas.openxmlformats.org/officeDocument/2006/relationships/image" Target="../media/image1424.png"/><Relationship Id="rId303" Type="http://schemas.openxmlformats.org/officeDocument/2006/relationships/customXml" Target="../ink/ink961.xml"/><Relationship Id="rId748" Type="http://schemas.openxmlformats.org/officeDocument/2006/relationships/customXml" Target="../ink/ink1187.xml"/><Relationship Id="rId955" Type="http://schemas.openxmlformats.org/officeDocument/2006/relationships/customXml" Target="../ink/ink1291.xml"/><Relationship Id="rId1140" Type="http://schemas.openxmlformats.org/officeDocument/2006/relationships/customXml" Target="../ink/ink1384.xml"/><Relationship Id="rId84" Type="http://schemas.openxmlformats.org/officeDocument/2006/relationships/image" Target="../media/image833.png"/><Relationship Id="rId387" Type="http://schemas.openxmlformats.org/officeDocument/2006/relationships/image" Target="../media/image983.png"/><Relationship Id="rId510" Type="http://schemas.openxmlformats.org/officeDocument/2006/relationships/image" Target="../media/image1044.png"/><Relationship Id="rId594" Type="http://schemas.openxmlformats.org/officeDocument/2006/relationships/customXml" Target="../ink/ink1109.xml"/><Relationship Id="rId608" Type="http://schemas.openxmlformats.org/officeDocument/2006/relationships/image" Target="../media/image1091.png"/><Relationship Id="rId815" Type="http://schemas.openxmlformats.org/officeDocument/2006/relationships/image" Target="../media/image1194.png"/><Relationship Id="rId1238" Type="http://schemas.openxmlformats.org/officeDocument/2006/relationships/image" Target="../media/image1404.png"/><Relationship Id="rId247" Type="http://schemas.openxmlformats.org/officeDocument/2006/relationships/customXml" Target="../ink/ink933.xml"/><Relationship Id="rId899" Type="http://schemas.openxmlformats.org/officeDocument/2006/relationships/customXml" Target="../ink/ink1263.xml"/><Relationship Id="rId1000" Type="http://schemas.openxmlformats.org/officeDocument/2006/relationships/image" Target="../media/image1286.png"/><Relationship Id="rId1084" Type="http://schemas.openxmlformats.org/officeDocument/2006/relationships/customXml" Target="../ink/ink1356.xml"/><Relationship Id="rId1305" Type="http://schemas.openxmlformats.org/officeDocument/2006/relationships/image" Target="../media/image1436.png"/><Relationship Id="rId107" Type="http://schemas.openxmlformats.org/officeDocument/2006/relationships/customXml" Target="../ink/ink863.xml"/><Relationship Id="rId454" Type="http://schemas.openxmlformats.org/officeDocument/2006/relationships/image" Target="../media/image1016.png"/><Relationship Id="rId661" Type="http://schemas.openxmlformats.org/officeDocument/2006/relationships/customXml" Target="../ink/ink1143.xml"/><Relationship Id="rId759" Type="http://schemas.openxmlformats.org/officeDocument/2006/relationships/image" Target="../media/image1166.png"/><Relationship Id="rId966" Type="http://schemas.openxmlformats.org/officeDocument/2006/relationships/image" Target="../media/image1269.png"/><Relationship Id="rId1291" Type="http://schemas.openxmlformats.org/officeDocument/2006/relationships/customXml" Target="../ink/ink1460.xml"/><Relationship Id="rId11" Type="http://schemas.openxmlformats.org/officeDocument/2006/relationships/customXml" Target="../ink/ink815.xml"/><Relationship Id="rId314" Type="http://schemas.openxmlformats.org/officeDocument/2006/relationships/image" Target="../media/image947.png"/><Relationship Id="rId398" Type="http://schemas.openxmlformats.org/officeDocument/2006/relationships/customXml" Target="../ink/ink1009.xml"/><Relationship Id="rId521" Type="http://schemas.openxmlformats.org/officeDocument/2006/relationships/customXml" Target="../ink/ink1071.xml"/><Relationship Id="rId619" Type="http://schemas.openxmlformats.org/officeDocument/2006/relationships/customXml" Target="../ink/ink1122.xml"/><Relationship Id="rId1151" Type="http://schemas.openxmlformats.org/officeDocument/2006/relationships/customXml" Target="../ink/ink1390.xml"/><Relationship Id="rId1249" Type="http://schemas.openxmlformats.org/officeDocument/2006/relationships/customXml" Target="../ink/ink1439.xml"/><Relationship Id="rId95" Type="http://schemas.openxmlformats.org/officeDocument/2006/relationships/customXml" Target="../ink/ink857.xml"/><Relationship Id="rId160" Type="http://schemas.openxmlformats.org/officeDocument/2006/relationships/image" Target="../media/image871.png"/><Relationship Id="rId826" Type="http://schemas.openxmlformats.org/officeDocument/2006/relationships/customXml" Target="../ink/ink1226.xml"/><Relationship Id="rId1011" Type="http://schemas.openxmlformats.org/officeDocument/2006/relationships/customXml" Target="../ink/ink1319.xml"/><Relationship Id="rId1109" Type="http://schemas.openxmlformats.org/officeDocument/2006/relationships/image" Target="../media/image1340.png"/><Relationship Id="rId258" Type="http://schemas.openxmlformats.org/officeDocument/2006/relationships/image" Target="../media/image919.png"/><Relationship Id="rId465" Type="http://schemas.openxmlformats.org/officeDocument/2006/relationships/customXml" Target="../ink/ink1043.xml"/><Relationship Id="rId672" Type="http://schemas.openxmlformats.org/officeDocument/2006/relationships/image" Target="../media/image1123.png"/><Relationship Id="rId1095" Type="http://schemas.openxmlformats.org/officeDocument/2006/relationships/image" Target="../media/image1333.png"/><Relationship Id="rId1316" Type="http://schemas.openxmlformats.org/officeDocument/2006/relationships/customXml" Target="../ink/ink1473.xml"/><Relationship Id="rId22" Type="http://schemas.openxmlformats.org/officeDocument/2006/relationships/image" Target="../media/image802.png"/><Relationship Id="rId118" Type="http://schemas.openxmlformats.org/officeDocument/2006/relationships/image" Target="../media/image850.png"/><Relationship Id="rId325" Type="http://schemas.openxmlformats.org/officeDocument/2006/relationships/customXml" Target="../ink/ink972.xml"/><Relationship Id="rId532" Type="http://schemas.openxmlformats.org/officeDocument/2006/relationships/customXml" Target="../ink/ink1077.xml"/><Relationship Id="rId977" Type="http://schemas.openxmlformats.org/officeDocument/2006/relationships/customXml" Target="../ink/ink1302.xml"/><Relationship Id="rId1162" Type="http://schemas.openxmlformats.org/officeDocument/2006/relationships/image" Target="../media/image1366.png"/><Relationship Id="rId171" Type="http://schemas.openxmlformats.org/officeDocument/2006/relationships/customXml" Target="../ink/ink895.xml"/><Relationship Id="rId837" Type="http://schemas.openxmlformats.org/officeDocument/2006/relationships/image" Target="../media/image1205.png"/><Relationship Id="rId1022" Type="http://schemas.openxmlformats.org/officeDocument/2006/relationships/customXml" Target="../ink/ink1325.xml"/><Relationship Id="rId269" Type="http://schemas.openxmlformats.org/officeDocument/2006/relationships/customXml" Target="../ink/ink944.xml"/><Relationship Id="rId476" Type="http://schemas.openxmlformats.org/officeDocument/2006/relationships/image" Target="../media/image1027.png"/><Relationship Id="rId683" Type="http://schemas.openxmlformats.org/officeDocument/2006/relationships/customXml" Target="../ink/ink1154.xml"/><Relationship Id="rId890" Type="http://schemas.openxmlformats.org/officeDocument/2006/relationships/image" Target="../media/image1231.png"/><Relationship Id="rId904" Type="http://schemas.openxmlformats.org/officeDocument/2006/relationships/image" Target="../media/image1238.png"/><Relationship Id="rId1327" Type="http://schemas.openxmlformats.org/officeDocument/2006/relationships/image" Target="../media/image1447.png"/><Relationship Id="rId33" Type="http://schemas.openxmlformats.org/officeDocument/2006/relationships/customXml" Target="../ink/ink826.xml"/><Relationship Id="rId129" Type="http://schemas.openxmlformats.org/officeDocument/2006/relationships/customXml" Target="../ink/ink874.xml"/><Relationship Id="rId336" Type="http://schemas.openxmlformats.org/officeDocument/2006/relationships/image" Target="../media/image958.png"/><Relationship Id="rId543" Type="http://schemas.openxmlformats.org/officeDocument/2006/relationships/image" Target="../media/image1060.png"/><Relationship Id="rId988" Type="http://schemas.openxmlformats.org/officeDocument/2006/relationships/image" Target="../media/image1280.png"/><Relationship Id="rId1173" Type="http://schemas.openxmlformats.org/officeDocument/2006/relationships/customXml" Target="../ink/ink1401.xml"/><Relationship Id="rId182" Type="http://schemas.openxmlformats.org/officeDocument/2006/relationships/image" Target="../media/image882.png"/><Relationship Id="rId403" Type="http://schemas.openxmlformats.org/officeDocument/2006/relationships/image" Target="../media/image991.png"/><Relationship Id="rId750" Type="http://schemas.openxmlformats.org/officeDocument/2006/relationships/customXml" Target="../ink/ink1188.xml"/><Relationship Id="rId848" Type="http://schemas.openxmlformats.org/officeDocument/2006/relationships/customXml" Target="../ink/ink1237.xml"/><Relationship Id="rId1033" Type="http://schemas.openxmlformats.org/officeDocument/2006/relationships/image" Target="../media/image1302.png"/><Relationship Id="rId487" Type="http://schemas.openxmlformats.org/officeDocument/2006/relationships/customXml" Target="../ink/ink1054.xml"/><Relationship Id="rId610" Type="http://schemas.openxmlformats.org/officeDocument/2006/relationships/image" Target="../media/image1092.png"/><Relationship Id="rId694" Type="http://schemas.openxmlformats.org/officeDocument/2006/relationships/image" Target="../media/image1134.png"/><Relationship Id="rId708" Type="http://schemas.openxmlformats.org/officeDocument/2006/relationships/image" Target="../media/image1141.png"/><Relationship Id="rId915" Type="http://schemas.openxmlformats.org/officeDocument/2006/relationships/customXml" Target="../ink/ink1271.xml"/><Relationship Id="rId1240" Type="http://schemas.openxmlformats.org/officeDocument/2006/relationships/image" Target="../media/image1405.png"/><Relationship Id="rId347" Type="http://schemas.openxmlformats.org/officeDocument/2006/relationships/customXml" Target="../ink/ink983.xml"/><Relationship Id="rId999" Type="http://schemas.openxmlformats.org/officeDocument/2006/relationships/customXml" Target="../ink/ink1313.xml"/><Relationship Id="rId1100" Type="http://schemas.openxmlformats.org/officeDocument/2006/relationships/customXml" Target="../ink/ink1364.xml"/><Relationship Id="rId1184" Type="http://schemas.openxmlformats.org/officeDocument/2006/relationships/image" Target="../media/image1377.png"/><Relationship Id="rId44" Type="http://schemas.openxmlformats.org/officeDocument/2006/relationships/image" Target="../media/image813.png"/><Relationship Id="rId554" Type="http://schemas.openxmlformats.org/officeDocument/2006/relationships/customXml" Target="../ink/ink1088.xml"/><Relationship Id="rId761" Type="http://schemas.openxmlformats.org/officeDocument/2006/relationships/image" Target="../media/image1167.png"/><Relationship Id="rId859" Type="http://schemas.openxmlformats.org/officeDocument/2006/relationships/customXml" Target="../ink/ink1243.xml"/><Relationship Id="rId193" Type="http://schemas.openxmlformats.org/officeDocument/2006/relationships/customXml" Target="../ink/ink906.xml"/><Relationship Id="rId207" Type="http://schemas.openxmlformats.org/officeDocument/2006/relationships/customXml" Target="../ink/ink913.xml"/><Relationship Id="rId414" Type="http://schemas.openxmlformats.org/officeDocument/2006/relationships/image" Target="../media/image996.png"/><Relationship Id="rId498" Type="http://schemas.openxmlformats.org/officeDocument/2006/relationships/image" Target="../media/image1038.png"/><Relationship Id="rId621" Type="http://schemas.openxmlformats.org/officeDocument/2006/relationships/customXml" Target="../ink/ink1123.xml"/><Relationship Id="rId1044" Type="http://schemas.openxmlformats.org/officeDocument/2006/relationships/customXml" Target="../ink/ink1336.xml"/><Relationship Id="rId1251" Type="http://schemas.openxmlformats.org/officeDocument/2006/relationships/customXml" Target="../ink/ink1440.xml"/><Relationship Id="rId260" Type="http://schemas.openxmlformats.org/officeDocument/2006/relationships/image" Target="../media/image920.png"/><Relationship Id="rId719" Type="http://schemas.openxmlformats.org/officeDocument/2006/relationships/customXml" Target="../ink/ink1172.xml"/><Relationship Id="rId926" Type="http://schemas.openxmlformats.org/officeDocument/2006/relationships/image" Target="../media/image1249.png"/><Relationship Id="rId1111" Type="http://schemas.openxmlformats.org/officeDocument/2006/relationships/image" Target="../media/image1341.png"/><Relationship Id="rId55" Type="http://schemas.openxmlformats.org/officeDocument/2006/relationships/customXml" Target="../ink/ink837.xml"/><Relationship Id="rId120" Type="http://schemas.openxmlformats.org/officeDocument/2006/relationships/image" Target="../media/image851.png"/><Relationship Id="rId358" Type="http://schemas.openxmlformats.org/officeDocument/2006/relationships/customXml" Target="../ink/ink989.xml"/><Relationship Id="rId565" Type="http://schemas.openxmlformats.org/officeDocument/2006/relationships/customXml" Target="../ink/ink1094.xml"/><Relationship Id="rId772" Type="http://schemas.openxmlformats.org/officeDocument/2006/relationships/customXml" Target="../ink/ink1199.xml"/><Relationship Id="rId1195" Type="http://schemas.openxmlformats.org/officeDocument/2006/relationships/customXml" Target="../ink/ink1412.xml"/><Relationship Id="rId1209" Type="http://schemas.openxmlformats.org/officeDocument/2006/relationships/customXml" Target="../ink/ink1419.xml"/><Relationship Id="rId218" Type="http://schemas.openxmlformats.org/officeDocument/2006/relationships/image" Target="../media/image899.png"/><Relationship Id="rId425" Type="http://schemas.openxmlformats.org/officeDocument/2006/relationships/customXml" Target="../ink/ink1023.xml"/><Relationship Id="rId632" Type="http://schemas.openxmlformats.org/officeDocument/2006/relationships/image" Target="../media/image1103.png"/><Relationship Id="rId1055" Type="http://schemas.openxmlformats.org/officeDocument/2006/relationships/image" Target="../media/image1313.png"/><Relationship Id="rId1262" Type="http://schemas.openxmlformats.org/officeDocument/2006/relationships/image" Target="../media/image1416.png"/><Relationship Id="rId271" Type="http://schemas.openxmlformats.org/officeDocument/2006/relationships/customXml" Target="../ink/ink945.xml"/><Relationship Id="rId937" Type="http://schemas.openxmlformats.org/officeDocument/2006/relationships/customXml" Target="../ink/ink1282.xml"/><Relationship Id="rId1122" Type="http://schemas.openxmlformats.org/officeDocument/2006/relationships/customXml" Target="../ink/ink1375.xml"/><Relationship Id="rId66" Type="http://schemas.openxmlformats.org/officeDocument/2006/relationships/image" Target="../media/image824.png"/><Relationship Id="rId131" Type="http://schemas.openxmlformats.org/officeDocument/2006/relationships/customXml" Target="../ink/ink875.xml"/><Relationship Id="rId369" Type="http://schemas.openxmlformats.org/officeDocument/2006/relationships/image" Target="../media/image974.png"/><Relationship Id="rId576" Type="http://schemas.openxmlformats.org/officeDocument/2006/relationships/customXml" Target="../ink/ink1100.xml"/><Relationship Id="rId783" Type="http://schemas.openxmlformats.org/officeDocument/2006/relationships/image" Target="../media/image1178.png"/><Relationship Id="rId990" Type="http://schemas.openxmlformats.org/officeDocument/2006/relationships/image" Target="../media/image1281.png"/><Relationship Id="rId229" Type="http://schemas.openxmlformats.org/officeDocument/2006/relationships/customXml" Target="../ink/ink924.xml"/><Relationship Id="rId436" Type="http://schemas.openxmlformats.org/officeDocument/2006/relationships/image" Target="../media/image1007.png"/><Relationship Id="rId643" Type="http://schemas.openxmlformats.org/officeDocument/2006/relationships/customXml" Target="../ink/ink1134.xml"/><Relationship Id="rId1066" Type="http://schemas.openxmlformats.org/officeDocument/2006/relationships/customXml" Target="../ink/ink1347.xml"/><Relationship Id="rId1273" Type="http://schemas.openxmlformats.org/officeDocument/2006/relationships/customXml" Target="../ink/ink1451.xml"/><Relationship Id="rId850" Type="http://schemas.openxmlformats.org/officeDocument/2006/relationships/customXml" Target="../ink/ink1238.xml"/><Relationship Id="rId948" Type="http://schemas.openxmlformats.org/officeDocument/2006/relationships/image" Target="../media/image1260.png"/><Relationship Id="rId1133" Type="http://schemas.openxmlformats.org/officeDocument/2006/relationships/image" Target="../media/image1352.png"/><Relationship Id="rId77" Type="http://schemas.openxmlformats.org/officeDocument/2006/relationships/customXml" Target="../ink/ink848.xml"/><Relationship Id="rId282" Type="http://schemas.openxmlformats.org/officeDocument/2006/relationships/image" Target="../media/image931.png"/><Relationship Id="rId503" Type="http://schemas.openxmlformats.org/officeDocument/2006/relationships/customXml" Target="../ink/ink1062.xml"/><Relationship Id="rId587" Type="http://schemas.openxmlformats.org/officeDocument/2006/relationships/image" Target="../media/image1081.png"/><Relationship Id="rId710" Type="http://schemas.openxmlformats.org/officeDocument/2006/relationships/image" Target="../media/image1142.png"/><Relationship Id="rId808" Type="http://schemas.openxmlformats.org/officeDocument/2006/relationships/customXml" Target="../ink/ink1217.xml"/><Relationship Id="rId8" Type="http://schemas.openxmlformats.org/officeDocument/2006/relationships/image" Target="../media/image795.png"/><Relationship Id="rId142" Type="http://schemas.openxmlformats.org/officeDocument/2006/relationships/image" Target="../media/image862.png"/><Relationship Id="rId447" Type="http://schemas.openxmlformats.org/officeDocument/2006/relationships/customXml" Target="../ink/ink1034.xml"/><Relationship Id="rId794" Type="http://schemas.openxmlformats.org/officeDocument/2006/relationships/customXml" Target="../ink/ink1210.xml"/><Relationship Id="rId1077" Type="http://schemas.openxmlformats.org/officeDocument/2006/relationships/image" Target="../media/image1324.png"/><Relationship Id="rId1200" Type="http://schemas.openxmlformats.org/officeDocument/2006/relationships/image" Target="../media/image1385.png"/><Relationship Id="rId654" Type="http://schemas.openxmlformats.org/officeDocument/2006/relationships/image" Target="../media/image1114.png"/><Relationship Id="rId861" Type="http://schemas.openxmlformats.org/officeDocument/2006/relationships/customXml" Target="../ink/ink1244.xml"/><Relationship Id="rId959" Type="http://schemas.openxmlformats.org/officeDocument/2006/relationships/customXml" Target="../ink/ink1293.xml"/><Relationship Id="rId1284" Type="http://schemas.openxmlformats.org/officeDocument/2006/relationships/image" Target="../media/image1426.png"/><Relationship Id="rId293" Type="http://schemas.openxmlformats.org/officeDocument/2006/relationships/customXml" Target="../ink/ink956.xml"/><Relationship Id="rId307" Type="http://schemas.openxmlformats.org/officeDocument/2006/relationships/customXml" Target="../ink/ink963.xml"/><Relationship Id="rId514" Type="http://schemas.openxmlformats.org/officeDocument/2006/relationships/image" Target="../media/image1046.png"/><Relationship Id="rId721" Type="http://schemas.openxmlformats.org/officeDocument/2006/relationships/customXml" Target="../ink/ink1173.xml"/><Relationship Id="rId1144" Type="http://schemas.openxmlformats.org/officeDocument/2006/relationships/customXml" Target="../ink/ink1386.xml"/><Relationship Id="rId88" Type="http://schemas.openxmlformats.org/officeDocument/2006/relationships/image" Target="../media/image835.png"/><Relationship Id="rId153" Type="http://schemas.openxmlformats.org/officeDocument/2006/relationships/customXml" Target="../ink/ink886.xml"/><Relationship Id="rId360" Type="http://schemas.openxmlformats.org/officeDocument/2006/relationships/customXml" Target="../ink/ink990.xml"/><Relationship Id="rId598" Type="http://schemas.openxmlformats.org/officeDocument/2006/relationships/customXml" Target="../ink/ink1111.xml"/><Relationship Id="rId819" Type="http://schemas.openxmlformats.org/officeDocument/2006/relationships/image" Target="../media/image1196.png"/><Relationship Id="rId1004" Type="http://schemas.openxmlformats.org/officeDocument/2006/relationships/image" Target="../media/image1288.png"/><Relationship Id="rId1211" Type="http://schemas.openxmlformats.org/officeDocument/2006/relationships/customXml" Target="../ink/ink1420.xml"/><Relationship Id="rId220" Type="http://schemas.openxmlformats.org/officeDocument/2006/relationships/image" Target="../media/image900.png"/><Relationship Id="rId458" Type="http://schemas.openxmlformats.org/officeDocument/2006/relationships/image" Target="../media/image1018.png"/><Relationship Id="rId665" Type="http://schemas.openxmlformats.org/officeDocument/2006/relationships/customXml" Target="../ink/ink1145.xml"/><Relationship Id="rId872" Type="http://schemas.openxmlformats.org/officeDocument/2006/relationships/image" Target="../media/image1222.png"/><Relationship Id="rId1088" Type="http://schemas.openxmlformats.org/officeDocument/2006/relationships/customXml" Target="../ink/ink1358.xml"/><Relationship Id="rId1295" Type="http://schemas.openxmlformats.org/officeDocument/2006/relationships/customXml" Target="../ink/ink1462.xml"/><Relationship Id="rId1309" Type="http://schemas.openxmlformats.org/officeDocument/2006/relationships/image" Target="../media/image1438.png"/><Relationship Id="rId15" Type="http://schemas.openxmlformats.org/officeDocument/2006/relationships/customXml" Target="../ink/ink817.xml"/><Relationship Id="rId318" Type="http://schemas.openxmlformats.org/officeDocument/2006/relationships/image" Target="../media/image949.png"/><Relationship Id="rId525" Type="http://schemas.openxmlformats.org/officeDocument/2006/relationships/customXml" Target="../ink/ink1073.xml"/><Relationship Id="rId732" Type="http://schemas.openxmlformats.org/officeDocument/2006/relationships/customXml" Target="../ink/ink1179.xml"/><Relationship Id="rId1155" Type="http://schemas.openxmlformats.org/officeDocument/2006/relationships/customXml" Target="../ink/ink1392.xml"/><Relationship Id="rId99" Type="http://schemas.openxmlformats.org/officeDocument/2006/relationships/customXml" Target="../ink/ink859.xml"/><Relationship Id="rId164" Type="http://schemas.openxmlformats.org/officeDocument/2006/relationships/image" Target="../media/image873.png"/><Relationship Id="rId371" Type="http://schemas.openxmlformats.org/officeDocument/2006/relationships/image" Target="../media/image975.png"/><Relationship Id="rId1015" Type="http://schemas.openxmlformats.org/officeDocument/2006/relationships/image" Target="../media/image1293.png"/><Relationship Id="rId1222" Type="http://schemas.openxmlformats.org/officeDocument/2006/relationships/image" Target="../media/image1396.png"/><Relationship Id="rId469" Type="http://schemas.openxmlformats.org/officeDocument/2006/relationships/customXml" Target="../ink/ink1045.xml"/><Relationship Id="rId676" Type="http://schemas.openxmlformats.org/officeDocument/2006/relationships/image" Target="../media/image1125.png"/><Relationship Id="rId883" Type="http://schemas.openxmlformats.org/officeDocument/2006/relationships/customXml" Target="../ink/ink1255.xml"/><Relationship Id="rId1099" Type="http://schemas.openxmlformats.org/officeDocument/2006/relationships/image" Target="../media/image1335.png"/><Relationship Id="rId26" Type="http://schemas.openxmlformats.org/officeDocument/2006/relationships/image" Target="../media/image804.png"/><Relationship Id="rId231" Type="http://schemas.openxmlformats.org/officeDocument/2006/relationships/customXml" Target="../ink/ink925.xml"/><Relationship Id="rId329" Type="http://schemas.openxmlformats.org/officeDocument/2006/relationships/customXml" Target="../ink/ink974.xml"/><Relationship Id="rId536" Type="http://schemas.openxmlformats.org/officeDocument/2006/relationships/customXml" Target="../ink/ink1079.xml"/><Relationship Id="rId1166" Type="http://schemas.openxmlformats.org/officeDocument/2006/relationships/image" Target="../media/image1368.png"/><Relationship Id="rId175" Type="http://schemas.openxmlformats.org/officeDocument/2006/relationships/customXml" Target="../ink/ink897.xml"/><Relationship Id="rId743" Type="http://schemas.openxmlformats.org/officeDocument/2006/relationships/image" Target="../media/image1158.png"/><Relationship Id="rId950" Type="http://schemas.openxmlformats.org/officeDocument/2006/relationships/image" Target="../media/image1261.png"/><Relationship Id="rId1026" Type="http://schemas.openxmlformats.org/officeDocument/2006/relationships/customXml" Target="../ink/ink1327.xml"/><Relationship Id="rId382" Type="http://schemas.openxmlformats.org/officeDocument/2006/relationships/customXml" Target="../ink/ink1001.xml"/><Relationship Id="rId603" Type="http://schemas.openxmlformats.org/officeDocument/2006/relationships/customXml" Target="../ink/ink1114.xml"/><Relationship Id="rId687" Type="http://schemas.openxmlformats.org/officeDocument/2006/relationships/customXml" Target="../ink/ink1156.xml"/><Relationship Id="rId810" Type="http://schemas.openxmlformats.org/officeDocument/2006/relationships/customXml" Target="../ink/ink1218.xml"/><Relationship Id="rId908" Type="http://schemas.openxmlformats.org/officeDocument/2006/relationships/image" Target="../media/image1240.png"/><Relationship Id="rId1233" Type="http://schemas.openxmlformats.org/officeDocument/2006/relationships/customXml" Target="../ink/ink1431.xml"/><Relationship Id="rId242" Type="http://schemas.openxmlformats.org/officeDocument/2006/relationships/image" Target="../media/image911.png"/><Relationship Id="rId894" Type="http://schemas.openxmlformats.org/officeDocument/2006/relationships/image" Target="../media/image1233.png"/><Relationship Id="rId1177" Type="http://schemas.openxmlformats.org/officeDocument/2006/relationships/customXml" Target="../ink/ink1403.xml"/><Relationship Id="rId1300" Type="http://schemas.openxmlformats.org/officeDocument/2006/relationships/customXml" Target="../ink/ink1465.xml"/><Relationship Id="rId37" Type="http://schemas.openxmlformats.org/officeDocument/2006/relationships/customXml" Target="../ink/ink828.xml"/><Relationship Id="rId102" Type="http://schemas.openxmlformats.org/officeDocument/2006/relationships/image" Target="../media/image842.png"/><Relationship Id="rId547" Type="http://schemas.openxmlformats.org/officeDocument/2006/relationships/image" Target="../media/image1062.png"/><Relationship Id="rId754" Type="http://schemas.openxmlformats.org/officeDocument/2006/relationships/customXml" Target="../ink/ink1190.xml"/><Relationship Id="rId961" Type="http://schemas.openxmlformats.org/officeDocument/2006/relationships/customXml" Target="../ink/ink1294.xml"/><Relationship Id="rId90" Type="http://schemas.openxmlformats.org/officeDocument/2006/relationships/image" Target="../media/image836.png"/><Relationship Id="rId186" Type="http://schemas.openxmlformats.org/officeDocument/2006/relationships/image" Target="../media/image883.png"/><Relationship Id="rId393" Type="http://schemas.openxmlformats.org/officeDocument/2006/relationships/image" Target="../media/image986.png"/><Relationship Id="rId407" Type="http://schemas.openxmlformats.org/officeDocument/2006/relationships/customXml" Target="../ink/ink1014.xml"/><Relationship Id="rId614" Type="http://schemas.openxmlformats.org/officeDocument/2006/relationships/image" Target="../media/image1094.png"/><Relationship Id="rId821" Type="http://schemas.openxmlformats.org/officeDocument/2006/relationships/image" Target="../media/image1197.png"/><Relationship Id="rId1037" Type="http://schemas.openxmlformats.org/officeDocument/2006/relationships/image" Target="../media/image1304.png"/><Relationship Id="rId1244" Type="http://schemas.openxmlformats.org/officeDocument/2006/relationships/image" Target="../media/image1407.png"/><Relationship Id="rId253" Type="http://schemas.openxmlformats.org/officeDocument/2006/relationships/customXml" Target="../ink/ink936.xml"/><Relationship Id="rId460" Type="http://schemas.openxmlformats.org/officeDocument/2006/relationships/image" Target="../media/image1019.png"/><Relationship Id="rId698" Type="http://schemas.openxmlformats.org/officeDocument/2006/relationships/image" Target="../media/image1136.png"/><Relationship Id="rId919" Type="http://schemas.openxmlformats.org/officeDocument/2006/relationships/customXml" Target="../ink/ink1273.xml"/><Relationship Id="rId1090" Type="http://schemas.openxmlformats.org/officeDocument/2006/relationships/customXml" Target="../ink/ink1359.xml"/><Relationship Id="rId1104" Type="http://schemas.openxmlformats.org/officeDocument/2006/relationships/customXml" Target="../ink/ink1366.xml"/><Relationship Id="rId1311" Type="http://schemas.openxmlformats.org/officeDocument/2006/relationships/image" Target="../media/image1439.png"/><Relationship Id="rId48" Type="http://schemas.openxmlformats.org/officeDocument/2006/relationships/image" Target="../media/image815.png"/><Relationship Id="rId113" Type="http://schemas.openxmlformats.org/officeDocument/2006/relationships/customXml" Target="../ink/ink866.xml"/><Relationship Id="rId320" Type="http://schemas.openxmlformats.org/officeDocument/2006/relationships/image" Target="../media/image950.png"/><Relationship Id="rId558" Type="http://schemas.openxmlformats.org/officeDocument/2006/relationships/image" Target="../media/image1067.png"/><Relationship Id="rId765" Type="http://schemas.openxmlformats.org/officeDocument/2006/relationships/image" Target="../media/image1169.png"/><Relationship Id="rId972" Type="http://schemas.openxmlformats.org/officeDocument/2006/relationships/image" Target="../media/image1272.png"/><Relationship Id="rId1188" Type="http://schemas.openxmlformats.org/officeDocument/2006/relationships/image" Target="../media/image1379.png"/><Relationship Id="rId197" Type="http://schemas.openxmlformats.org/officeDocument/2006/relationships/customXml" Target="../ink/ink908.xml"/><Relationship Id="rId418" Type="http://schemas.openxmlformats.org/officeDocument/2006/relationships/image" Target="../media/image998.png"/><Relationship Id="rId625" Type="http://schemas.openxmlformats.org/officeDocument/2006/relationships/customXml" Target="../ink/ink1125.xml"/><Relationship Id="rId832" Type="http://schemas.openxmlformats.org/officeDocument/2006/relationships/customXml" Target="../ink/ink1229.xml"/><Relationship Id="rId1048" Type="http://schemas.openxmlformats.org/officeDocument/2006/relationships/customXml" Target="../ink/ink1338.xml"/><Relationship Id="rId1255" Type="http://schemas.openxmlformats.org/officeDocument/2006/relationships/customXml" Target="../ink/ink1442.xml"/><Relationship Id="rId264" Type="http://schemas.openxmlformats.org/officeDocument/2006/relationships/image" Target="../media/image922.png"/><Relationship Id="rId471" Type="http://schemas.openxmlformats.org/officeDocument/2006/relationships/customXml" Target="../ink/ink1046.xml"/><Relationship Id="rId1115" Type="http://schemas.openxmlformats.org/officeDocument/2006/relationships/image" Target="../media/image1343.png"/><Relationship Id="rId1322" Type="http://schemas.openxmlformats.org/officeDocument/2006/relationships/customXml" Target="../ink/ink1476.xml"/><Relationship Id="rId59" Type="http://schemas.openxmlformats.org/officeDocument/2006/relationships/customXml" Target="../ink/ink839.xml"/><Relationship Id="rId124" Type="http://schemas.openxmlformats.org/officeDocument/2006/relationships/image" Target="../media/image853.png"/><Relationship Id="rId569" Type="http://schemas.openxmlformats.org/officeDocument/2006/relationships/customXml" Target="../ink/ink1096.xml"/><Relationship Id="rId776" Type="http://schemas.openxmlformats.org/officeDocument/2006/relationships/customXml" Target="../ink/ink1201.xml"/><Relationship Id="rId983" Type="http://schemas.openxmlformats.org/officeDocument/2006/relationships/customXml" Target="../ink/ink1305.xml"/><Relationship Id="rId1199" Type="http://schemas.openxmlformats.org/officeDocument/2006/relationships/customXml" Target="../ink/ink1414.xml"/><Relationship Id="rId331" Type="http://schemas.openxmlformats.org/officeDocument/2006/relationships/customXml" Target="../ink/ink975.xml"/><Relationship Id="rId429" Type="http://schemas.openxmlformats.org/officeDocument/2006/relationships/customXml" Target="../ink/ink1025.xml"/><Relationship Id="rId636" Type="http://schemas.openxmlformats.org/officeDocument/2006/relationships/image" Target="../media/image1105.png"/><Relationship Id="rId1059" Type="http://schemas.openxmlformats.org/officeDocument/2006/relationships/image" Target="../media/image1315.png"/><Relationship Id="rId1266" Type="http://schemas.openxmlformats.org/officeDocument/2006/relationships/image" Target="../media/image1418.png"/><Relationship Id="rId843" Type="http://schemas.openxmlformats.org/officeDocument/2006/relationships/image" Target="../media/image1208.png"/><Relationship Id="rId1126" Type="http://schemas.openxmlformats.org/officeDocument/2006/relationships/customXml" Target="../ink/ink1377.xml"/><Relationship Id="rId275" Type="http://schemas.openxmlformats.org/officeDocument/2006/relationships/customXml" Target="../ink/ink947.xml"/><Relationship Id="rId482" Type="http://schemas.openxmlformats.org/officeDocument/2006/relationships/image" Target="../media/image1030.png"/><Relationship Id="rId703" Type="http://schemas.openxmlformats.org/officeDocument/2006/relationships/customXml" Target="../ink/ink1164.xml"/><Relationship Id="rId910" Type="http://schemas.openxmlformats.org/officeDocument/2006/relationships/image" Target="../media/image1241.png"/><Relationship Id="rId135" Type="http://schemas.openxmlformats.org/officeDocument/2006/relationships/customXml" Target="../ink/ink877.xml"/><Relationship Id="rId342" Type="http://schemas.openxmlformats.org/officeDocument/2006/relationships/image" Target="../media/image961.png"/><Relationship Id="rId787" Type="http://schemas.openxmlformats.org/officeDocument/2006/relationships/image" Target="../media/image1180.png"/><Relationship Id="rId994" Type="http://schemas.openxmlformats.org/officeDocument/2006/relationships/image" Target="../media/image1283.png"/><Relationship Id="rId202" Type="http://schemas.openxmlformats.org/officeDocument/2006/relationships/image" Target="../media/image891.png"/><Relationship Id="rId647" Type="http://schemas.openxmlformats.org/officeDocument/2006/relationships/customXml" Target="../ink/ink1136.xml"/><Relationship Id="rId854" Type="http://schemas.openxmlformats.org/officeDocument/2006/relationships/customXml" Target="../ink/ink1240.xml"/><Relationship Id="rId1277" Type="http://schemas.openxmlformats.org/officeDocument/2006/relationships/customXml" Target="../ink/ink1453.xml"/><Relationship Id="rId286" Type="http://schemas.openxmlformats.org/officeDocument/2006/relationships/image" Target="../media/image933.png"/><Relationship Id="rId493" Type="http://schemas.openxmlformats.org/officeDocument/2006/relationships/customXml" Target="../ink/ink1057.xml"/><Relationship Id="rId507" Type="http://schemas.openxmlformats.org/officeDocument/2006/relationships/customXml" Target="../ink/ink1064.xml"/><Relationship Id="rId714" Type="http://schemas.openxmlformats.org/officeDocument/2006/relationships/image" Target="../media/image1144.png"/><Relationship Id="rId921" Type="http://schemas.openxmlformats.org/officeDocument/2006/relationships/customXml" Target="../ink/ink1274.xml"/><Relationship Id="rId1137" Type="http://schemas.openxmlformats.org/officeDocument/2006/relationships/image" Target="../media/image1354.png"/><Relationship Id="rId50" Type="http://schemas.openxmlformats.org/officeDocument/2006/relationships/image" Target="../media/image816.png"/><Relationship Id="rId146" Type="http://schemas.openxmlformats.org/officeDocument/2006/relationships/image" Target="../media/image864.png"/><Relationship Id="rId353" Type="http://schemas.openxmlformats.org/officeDocument/2006/relationships/customXml" Target="../ink/ink986.xml"/><Relationship Id="rId560" Type="http://schemas.openxmlformats.org/officeDocument/2006/relationships/image" Target="../media/image1068.png"/><Relationship Id="rId798" Type="http://schemas.openxmlformats.org/officeDocument/2006/relationships/customXml" Target="../ink/ink1212.xml"/><Relationship Id="rId1190" Type="http://schemas.openxmlformats.org/officeDocument/2006/relationships/image" Target="../media/image1380.png"/><Relationship Id="rId1204" Type="http://schemas.openxmlformats.org/officeDocument/2006/relationships/image" Target="../media/image1387.png"/><Relationship Id="rId213" Type="http://schemas.openxmlformats.org/officeDocument/2006/relationships/customXml" Target="../ink/ink916.xml"/><Relationship Id="rId420" Type="http://schemas.openxmlformats.org/officeDocument/2006/relationships/image" Target="../media/image999.png"/><Relationship Id="rId658" Type="http://schemas.openxmlformats.org/officeDocument/2006/relationships/image" Target="../media/image1116.png"/><Relationship Id="rId865" Type="http://schemas.openxmlformats.org/officeDocument/2006/relationships/customXml" Target="../ink/ink1246.xml"/><Relationship Id="rId1050" Type="http://schemas.openxmlformats.org/officeDocument/2006/relationships/customXml" Target="../ink/ink1339.xml"/><Relationship Id="rId1288" Type="http://schemas.openxmlformats.org/officeDocument/2006/relationships/image" Target="../media/image1428.png"/><Relationship Id="rId297" Type="http://schemas.openxmlformats.org/officeDocument/2006/relationships/customXml" Target="../ink/ink958.xml"/><Relationship Id="rId518" Type="http://schemas.openxmlformats.org/officeDocument/2006/relationships/image" Target="../media/image1048.png"/><Relationship Id="rId725" Type="http://schemas.openxmlformats.org/officeDocument/2006/relationships/customXml" Target="../ink/ink1175.xml"/><Relationship Id="rId932" Type="http://schemas.openxmlformats.org/officeDocument/2006/relationships/image" Target="../media/image1252.png"/><Relationship Id="rId1148" Type="http://schemas.openxmlformats.org/officeDocument/2006/relationships/customXml" Target="../ink/ink1388.xml"/><Relationship Id="rId157" Type="http://schemas.openxmlformats.org/officeDocument/2006/relationships/customXml" Target="../ink/ink888.xml"/><Relationship Id="rId364" Type="http://schemas.openxmlformats.org/officeDocument/2006/relationships/customXml" Target="../ink/ink992.xml"/><Relationship Id="rId1008" Type="http://schemas.openxmlformats.org/officeDocument/2006/relationships/image" Target="../media/image1290.png"/><Relationship Id="rId1215" Type="http://schemas.openxmlformats.org/officeDocument/2006/relationships/customXml" Target="../ink/ink1422.xml"/><Relationship Id="rId61" Type="http://schemas.openxmlformats.org/officeDocument/2006/relationships/customXml" Target="../ink/ink840.xml"/><Relationship Id="rId571" Type="http://schemas.openxmlformats.org/officeDocument/2006/relationships/customXml" Target="../ink/ink1097.xml"/><Relationship Id="rId669" Type="http://schemas.openxmlformats.org/officeDocument/2006/relationships/customXml" Target="../ink/ink1147.xml"/><Relationship Id="rId876" Type="http://schemas.openxmlformats.org/officeDocument/2006/relationships/image" Target="../media/image1224.png"/><Relationship Id="rId1299" Type="http://schemas.openxmlformats.org/officeDocument/2006/relationships/image" Target="../media/image1433.png"/><Relationship Id="rId19" Type="http://schemas.openxmlformats.org/officeDocument/2006/relationships/customXml" Target="../ink/ink819.xml"/><Relationship Id="rId224" Type="http://schemas.openxmlformats.org/officeDocument/2006/relationships/image" Target="../media/image902.png"/><Relationship Id="rId431" Type="http://schemas.openxmlformats.org/officeDocument/2006/relationships/customXml" Target="../ink/ink1026.xml"/><Relationship Id="rId529" Type="http://schemas.openxmlformats.org/officeDocument/2006/relationships/image" Target="../media/image1053.png"/><Relationship Id="rId736" Type="http://schemas.openxmlformats.org/officeDocument/2006/relationships/customXml" Target="../ink/ink1181.xml"/><Relationship Id="rId1061" Type="http://schemas.openxmlformats.org/officeDocument/2006/relationships/image" Target="../media/image1316.png"/><Relationship Id="rId1159" Type="http://schemas.openxmlformats.org/officeDocument/2006/relationships/customXml" Target="../ink/ink1394.xml"/><Relationship Id="rId168" Type="http://schemas.openxmlformats.org/officeDocument/2006/relationships/image" Target="../media/image875.png"/><Relationship Id="rId943" Type="http://schemas.openxmlformats.org/officeDocument/2006/relationships/customXml" Target="../ink/ink1285.xml"/><Relationship Id="rId1019" Type="http://schemas.openxmlformats.org/officeDocument/2006/relationships/image" Target="../media/image1295.png"/><Relationship Id="rId72" Type="http://schemas.openxmlformats.org/officeDocument/2006/relationships/image" Target="../media/image827.png"/><Relationship Id="rId375" Type="http://schemas.openxmlformats.org/officeDocument/2006/relationships/image" Target="../media/image977.png"/><Relationship Id="rId582" Type="http://schemas.openxmlformats.org/officeDocument/2006/relationships/customXml" Target="../ink/ink1103.xml"/><Relationship Id="rId803" Type="http://schemas.openxmlformats.org/officeDocument/2006/relationships/image" Target="../media/image1188.png"/><Relationship Id="rId1226" Type="http://schemas.openxmlformats.org/officeDocument/2006/relationships/image" Target="../media/image1398.png"/><Relationship Id="rId3" Type="http://schemas.openxmlformats.org/officeDocument/2006/relationships/customXml" Target="../ink/ink811.xml"/><Relationship Id="rId235" Type="http://schemas.openxmlformats.org/officeDocument/2006/relationships/customXml" Target="../ink/ink927.xml"/><Relationship Id="rId442" Type="http://schemas.openxmlformats.org/officeDocument/2006/relationships/image" Target="../media/image1010.png"/><Relationship Id="rId887" Type="http://schemas.openxmlformats.org/officeDocument/2006/relationships/customXml" Target="../ink/ink1257.xml"/><Relationship Id="rId1072" Type="http://schemas.openxmlformats.org/officeDocument/2006/relationships/customXml" Target="../ink/ink1350.xml"/><Relationship Id="rId302" Type="http://schemas.openxmlformats.org/officeDocument/2006/relationships/image" Target="../media/image941.png"/><Relationship Id="rId747" Type="http://schemas.openxmlformats.org/officeDocument/2006/relationships/image" Target="../media/image1160.png"/><Relationship Id="rId954" Type="http://schemas.openxmlformats.org/officeDocument/2006/relationships/image" Target="../media/image1263.png"/><Relationship Id="rId83" Type="http://schemas.openxmlformats.org/officeDocument/2006/relationships/customXml" Target="../ink/ink851.xml"/><Relationship Id="rId179" Type="http://schemas.openxmlformats.org/officeDocument/2006/relationships/customXml" Target="../ink/ink899.xml"/><Relationship Id="rId386" Type="http://schemas.openxmlformats.org/officeDocument/2006/relationships/customXml" Target="../ink/ink1003.xml"/><Relationship Id="rId593" Type="http://schemas.openxmlformats.org/officeDocument/2006/relationships/image" Target="../media/image1084.png"/><Relationship Id="rId607" Type="http://schemas.openxmlformats.org/officeDocument/2006/relationships/customXml" Target="../ink/ink1116.xml"/><Relationship Id="rId814" Type="http://schemas.openxmlformats.org/officeDocument/2006/relationships/customXml" Target="../ink/ink1220.xml"/><Relationship Id="rId1237" Type="http://schemas.openxmlformats.org/officeDocument/2006/relationships/customXml" Target="../ink/ink1433.xml"/><Relationship Id="rId246" Type="http://schemas.openxmlformats.org/officeDocument/2006/relationships/image" Target="../media/image913.png"/><Relationship Id="rId453" Type="http://schemas.openxmlformats.org/officeDocument/2006/relationships/customXml" Target="../ink/ink1037.xml"/><Relationship Id="rId660" Type="http://schemas.openxmlformats.org/officeDocument/2006/relationships/image" Target="../media/image1117.png"/><Relationship Id="rId898" Type="http://schemas.openxmlformats.org/officeDocument/2006/relationships/image" Target="../media/image1235.png"/><Relationship Id="rId1083" Type="http://schemas.openxmlformats.org/officeDocument/2006/relationships/image" Target="../media/image1327.png"/><Relationship Id="rId1290" Type="http://schemas.openxmlformats.org/officeDocument/2006/relationships/image" Target="../media/image1429.png"/><Relationship Id="rId1304" Type="http://schemas.openxmlformats.org/officeDocument/2006/relationships/customXml" Target="../ink/ink1467.xml"/><Relationship Id="rId106" Type="http://schemas.openxmlformats.org/officeDocument/2006/relationships/image" Target="../media/image844.png"/><Relationship Id="rId313" Type="http://schemas.openxmlformats.org/officeDocument/2006/relationships/customXml" Target="../ink/ink966.xml"/><Relationship Id="rId758" Type="http://schemas.openxmlformats.org/officeDocument/2006/relationships/customXml" Target="../ink/ink1192.xml"/><Relationship Id="rId965" Type="http://schemas.openxmlformats.org/officeDocument/2006/relationships/customXml" Target="../ink/ink1296.xml"/><Relationship Id="rId1150" Type="http://schemas.openxmlformats.org/officeDocument/2006/relationships/image" Target="../media/image1360.png"/><Relationship Id="rId10" Type="http://schemas.openxmlformats.org/officeDocument/2006/relationships/image" Target="../media/image796.png"/><Relationship Id="rId94" Type="http://schemas.openxmlformats.org/officeDocument/2006/relationships/image" Target="../media/image838.png"/><Relationship Id="rId397" Type="http://schemas.openxmlformats.org/officeDocument/2006/relationships/image" Target="../media/image988.png"/><Relationship Id="rId520" Type="http://schemas.openxmlformats.org/officeDocument/2006/relationships/image" Target="../media/image1049.png"/><Relationship Id="rId618" Type="http://schemas.openxmlformats.org/officeDocument/2006/relationships/image" Target="../media/image1096.png"/><Relationship Id="rId825" Type="http://schemas.openxmlformats.org/officeDocument/2006/relationships/image" Target="../media/image1199.png"/><Relationship Id="rId1248" Type="http://schemas.openxmlformats.org/officeDocument/2006/relationships/image" Target="../media/image1409.png"/><Relationship Id="rId257" Type="http://schemas.openxmlformats.org/officeDocument/2006/relationships/customXml" Target="../ink/ink938.xml"/><Relationship Id="rId464" Type="http://schemas.openxmlformats.org/officeDocument/2006/relationships/image" Target="../media/image1021.png"/><Relationship Id="rId1010" Type="http://schemas.openxmlformats.org/officeDocument/2006/relationships/image" Target="../media/image1291.png"/><Relationship Id="rId1094" Type="http://schemas.openxmlformats.org/officeDocument/2006/relationships/customXml" Target="../ink/ink1361.xml"/><Relationship Id="rId1108" Type="http://schemas.openxmlformats.org/officeDocument/2006/relationships/customXml" Target="../ink/ink1368.xml"/><Relationship Id="rId1315" Type="http://schemas.openxmlformats.org/officeDocument/2006/relationships/image" Target="../media/image1441.png"/><Relationship Id="rId117" Type="http://schemas.openxmlformats.org/officeDocument/2006/relationships/customXml" Target="../ink/ink868.xml"/><Relationship Id="rId671" Type="http://schemas.openxmlformats.org/officeDocument/2006/relationships/customXml" Target="../ink/ink1148.xml"/><Relationship Id="rId769" Type="http://schemas.openxmlformats.org/officeDocument/2006/relationships/image" Target="../media/image1171.png"/><Relationship Id="rId976" Type="http://schemas.openxmlformats.org/officeDocument/2006/relationships/image" Target="../media/image1274.png"/><Relationship Id="rId324" Type="http://schemas.openxmlformats.org/officeDocument/2006/relationships/image" Target="../media/image952.png"/><Relationship Id="rId531" Type="http://schemas.openxmlformats.org/officeDocument/2006/relationships/image" Target="../media/image1054.png"/><Relationship Id="rId629" Type="http://schemas.openxmlformats.org/officeDocument/2006/relationships/customXml" Target="../ink/ink1127.xml"/><Relationship Id="rId1161" Type="http://schemas.openxmlformats.org/officeDocument/2006/relationships/customXml" Target="../ink/ink1395.xml"/><Relationship Id="rId1259" Type="http://schemas.openxmlformats.org/officeDocument/2006/relationships/customXml" Target="../ink/ink1444.xml"/><Relationship Id="rId836" Type="http://schemas.openxmlformats.org/officeDocument/2006/relationships/customXml" Target="../ink/ink1231.xml"/><Relationship Id="rId1021" Type="http://schemas.openxmlformats.org/officeDocument/2006/relationships/image" Target="../media/image1296.png"/><Relationship Id="rId1119" Type="http://schemas.openxmlformats.org/officeDocument/2006/relationships/image" Target="../media/image1345.png"/><Relationship Id="rId903" Type="http://schemas.openxmlformats.org/officeDocument/2006/relationships/customXml" Target="../ink/ink1265.xml"/><Relationship Id="rId1326" Type="http://schemas.openxmlformats.org/officeDocument/2006/relationships/customXml" Target="../ink/ink1478.xml"/><Relationship Id="rId32" Type="http://schemas.openxmlformats.org/officeDocument/2006/relationships/image" Target="../media/image807.png"/><Relationship Id="rId181" Type="http://schemas.openxmlformats.org/officeDocument/2006/relationships/customXml" Target="../ink/ink900.xml"/><Relationship Id="rId279" Type="http://schemas.openxmlformats.org/officeDocument/2006/relationships/customXml" Target="../ink/ink949.xml"/><Relationship Id="rId486" Type="http://schemas.openxmlformats.org/officeDocument/2006/relationships/image" Target="../media/image1032.png"/><Relationship Id="rId693" Type="http://schemas.openxmlformats.org/officeDocument/2006/relationships/customXml" Target="../ink/ink1159.xml"/><Relationship Id="rId139" Type="http://schemas.openxmlformats.org/officeDocument/2006/relationships/customXml" Target="../ink/ink879.xml"/><Relationship Id="rId346" Type="http://schemas.openxmlformats.org/officeDocument/2006/relationships/image" Target="../media/image963.png"/><Relationship Id="rId553" Type="http://schemas.openxmlformats.org/officeDocument/2006/relationships/image" Target="../media/image1065.png"/><Relationship Id="rId760" Type="http://schemas.openxmlformats.org/officeDocument/2006/relationships/customXml" Target="../ink/ink1193.xml"/><Relationship Id="rId998" Type="http://schemas.openxmlformats.org/officeDocument/2006/relationships/image" Target="../media/image1285.png"/><Relationship Id="rId1183" Type="http://schemas.openxmlformats.org/officeDocument/2006/relationships/customXml" Target="../ink/ink1406.xml"/><Relationship Id="rId206" Type="http://schemas.openxmlformats.org/officeDocument/2006/relationships/image" Target="../media/image893.png"/><Relationship Id="rId413" Type="http://schemas.openxmlformats.org/officeDocument/2006/relationships/customXml" Target="../ink/ink1017.xml"/><Relationship Id="rId858" Type="http://schemas.openxmlformats.org/officeDocument/2006/relationships/image" Target="../media/image1215.png"/><Relationship Id="rId1043" Type="http://schemas.openxmlformats.org/officeDocument/2006/relationships/image" Target="../media/image1307.png"/><Relationship Id="rId620" Type="http://schemas.openxmlformats.org/officeDocument/2006/relationships/image" Target="../media/image1097.png"/><Relationship Id="rId718" Type="http://schemas.openxmlformats.org/officeDocument/2006/relationships/image" Target="../media/image1146.png"/><Relationship Id="rId925" Type="http://schemas.openxmlformats.org/officeDocument/2006/relationships/customXml" Target="../ink/ink1276.xml"/><Relationship Id="rId1250" Type="http://schemas.openxmlformats.org/officeDocument/2006/relationships/image" Target="../media/image1410.png"/><Relationship Id="rId1110" Type="http://schemas.openxmlformats.org/officeDocument/2006/relationships/customXml" Target="../ink/ink1369.xml"/><Relationship Id="rId1208" Type="http://schemas.openxmlformats.org/officeDocument/2006/relationships/image" Target="../media/image1389.png"/><Relationship Id="rId54" Type="http://schemas.openxmlformats.org/officeDocument/2006/relationships/image" Target="../media/image818.png"/><Relationship Id="rId270" Type="http://schemas.openxmlformats.org/officeDocument/2006/relationships/image" Target="../media/image925.png"/><Relationship Id="rId130" Type="http://schemas.openxmlformats.org/officeDocument/2006/relationships/image" Target="../media/image856.png"/><Relationship Id="rId368" Type="http://schemas.openxmlformats.org/officeDocument/2006/relationships/customXml" Target="../ink/ink994.xml"/><Relationship Id="rId575" Type="http://schemas.openxmlformats.org/officeDocument/2006/relationships/image" Target="../media/image1075.png"/><Relationship Id="rId782" Type="http://schemas.openxmlformats.org/officeDocument/2006/relationships/customXml" Target="../ink/ink1204.xml"/><Relationship Id="rId228" Type="http://schemas.openxmlformats.org/officeDocument/2006/relationships/image" Target="../media/image904.png"/><Relationship Id="rId435" Type="http://schemas.openxmlformats.org/officeDocument/2006/relationships/customXml" Target="../ink/ink1028.xml"/><Relationship Id="rId642" Type="http://schemas.openxmlformats.org/officeDocument/2006/relationships/image" Target="../media/image1108.png"/><Relationship Id="rId1065" Type="http://schemas.openxmlformats.org/officeDocument/2006/relationships/image" Target="../media/image1318.png"/><Relationship Id="rId1272" Type="http://schemas.openxmlformats.org/officeDocument/2006/relationships/image" Target="../media/image1420.png"/><Relationship Id="rId502" Type="http://schemas.openxmlformats.org/officeDocument/2006/relationships/image" Target="../media/image1040.png"/><Relationship Id="rId947" Type="http://schemas.openxmlformats.org/officeDocument/2006/relationships/customXml" Target="../ink/ink1287.xml"/><Relationship Id="rId1132" Type="http://schemas.openxmlformats.org/officeDocument/2006/relationships/customXml" Target="../ink/ink1380.xml"/><Relationship Id="rId76" Type="http://schemas.openxmlformats.org/officeDocument/2006/relationships/image" Target="../media/image829.png"/><Relationship Id="rId807" Type="http://schemas.openxmlformats.org/officeDocument/2006/relationships/image" Target="../media/image1190.png"/><Relationship Id="rId292" Type="http://schemas.openxmlformats.org/officeDocument/2006/relationships/image" Target="../media/image936.png"/><Relationship Id="rId597" Type="http://schemas.openxmlformats.org/officeDocument/2006/relationships/image" Target="../media/image1086.png"/><Relationship Id="rId152" Type="http://schemas.openxmlformats.org/officeDocument/2006/relationships/image" Target="../media/image867.png"/><Relationship Id="rId457" Type="http://schemas.openxmlformats.org/officeDocument/2006/relationships/customXml" Target="../ink/ink1039.xml"/><Relationship Id="rId1087" Type="http://schemas.openxmlformats.org/officeDocument/2006/relationships/image" Target="../media/image1329.png"/><Relationship Id="rId1294" Type="http://schemas.openxmlformats.org/officeDocument/2006/relationships/image" Target="../media/image1431.png"/><Relationship Id="rId664" Type="http://schemas.openxmlformats.org/officeDocument/2006/relationships/image" Target="../media/image1119.png"/><Relationship Id="rId871" Type="http://schemas.openxmlformats.org/officeDocument/2006/relationships/customXml" Target="../ink/ink1249.xml"/><Relationship Id="rId969" Type="http://schemas.openxmlformats.org/officeDocument/2006/relationships/customXml" Target="../ink/ink1298.xml"/><Relationship Id="rId317" Type="http://schemas.openxmlformats.org/officeDocument/2006/relationships/customXml" Target="../ink/ink968.xml"/><Relationship Id="rId524" Type="http://schemas.openxmlformats.org/officeDocument/2006/relationships/image" Target="../media/image1051.png"/><Relationship Id="rId731" Type="http://schemas.openxmlformats.org/officeDocument/2006/relationships/image" Target="../media/image1152.png"/><Relationship Id="rId1154" Type="http://schemas.openxmlformats.org/officeDocument/2006/relationships/image" Target="../media/image1362.png"/><Relationship Id="rId98" Type="http://schemas.openxmlformats.org/officeDocument/2006/relationships/image" Target="../media/image840.png"/><Relationship Id="rId829" Type="http://schemas.openxmlformats.org/officeDocument/2006/relationships/image" Target="../media/image1201.png"/><Relationship Id="rId1014" Type="http://schemas.openxmlformats.org/officeDocument/2006/relationships/customXml" Target="../ink/ink1321.xml"/><Relationship Id="rId1221" Type="http://schemas.openxmlformats.org/officeDocument/2006/relationships/customXml" Target="../ink/ink1425.xml"/><Relationship Id="rId1319" Type="http://schemas.openxmlformats.org/officeDocument/2006/relationships/image" Target="../media/image1443.png"/><Relationship Id="rId25" Type="http://schemas.openxmlformats.org/officeDocument/2006/relationships/customXml" Target="../ink/ink822.xml"/><Relationship Id="rId174" Type="http://schemas.openxmlformats.org/officeDocument/2006/relationships/image" Target="../media/image878.png"/><Relationship Id="rId381" Type="http://schemas.openxmlformats.org/officeDocument/2006/relationships/image" Target="../media/image980.png"/><Relationship Id="rId241" Type="http://schemas.openxmlformats.org/officeDocument/2006/relationships/customXml" Target="../ink/ink930.xml"/><Relationship Id="rId479" Type="http://schemas.openxmlformats.org/officeDocument/2006/relationships/customXml" Target="../ink/ink1050.xml"/><Relationship Id="rId686" Type="http://schemas.openxmlformats.org/officeDocument/2006/relationships/image" Target="../media/image1130.png"/><Relationship Id="rId893" Type="http://schemas.openxmlformats.org/officeDocument/2006/relationships/customXml" Target="../ink/ink1260.xml"/><Relationship Id="rId339" Type="http://schemas.openxmlformats.org/officeDocument/2006/relationships/customXml" Target="../ink/ink979.xml"/><Relationship Id="rId546" Type="http://schemas.openxmlformats.org/officeDocument/2006/relationships/customXml" Target="../ink/ink1084.xml"/><Relationship Id="rId753" Type="http://schemas.openxmlformats.org/officeDocument/2006/relationships/image" Target="../media/image1163.png"/><Relationship Id="rId1176" Type="http://schemas.openxmlformats.org/officeDocument/2006/relationships/image" Target="../media/image1373.png"/><Relationship Id="rId101" Type="http://schemas.openxmlformats.org/officeDocument/2006/relationships/customXml" Target="../ink/ink860.xml"/><Relationship Id="rId406" Type="http://schemas.openxmlformats.org/officeDocument/2006/relationships/customXml" Target="../ink/ink1013.xml"/><Relationship Id="rId960" Type="http://schemas.openxmlformats.org/officeDocument/2006/relationships/image" Target="../media/image1266.png"/><Relationship Id="rId1036" Type="http://schemas.openxmlformats.org/officeDocument/2006/relationships/customXml" Target="../ink/ink1332.xml"/><Relationship Id="rId1243" Type="http://schemas.openxmlformats.org/officeDocument/2006/relationships/customXml" Target="../ink/ink1436.xml"/><Relationship Id="rId613" Type="http://schemas.openxmlformats.org/officeDocument/2006/relationships/customXml" Target="../ink/ink1119.xml"/><Relationship Id="rId820" Type="http://schemas.openxmlformats.org/officeDocument/2006/relationships/customXml" Target="../ink/ink1223.xml"/><Relationship Id="rId918" Type="http://schemas.openxmlformats.org/officeDocument/2006/relationships/image" Target="../media/image1245.png"/><Relationship Id="rId1103" Type="http://schemas.openxmlformats.org/officeDocument/2006/relationships/image" Target="../media/image1337.png"/><Relationship Id="rId1310" Type="http://schemas.openxmlformats.org/officeDocument/2006/relationships/customXml" Target="../ink/ink1470.xml"/><Relationship Id="rId47" Type="http://schemas.openxmlformats.org/officeDocument/2006/relationships/customXml" Target="../ink/ink833.xml"/><Relationship Id="rId196" Type="http://schemas.openxmlformats.org/officeDocument/2006/relationships/image" Target="../media/image888.png"/><Relationship Id="rId263" Type="http://schemas.openxmlformats.org/officeDocument/2006/relationships/customXml" Target="../ink/ink941.xml"/><Relationship Id="rId470" Type="http://schemas.openxmlformats.org/officeDocument/2006/relationships/image" Target="../media/image1024.png"/><Relationship Id="rId123" Type="http://schemas.openxmlformats.org/officeDocument/2006/relationships/customXml" Target="../ink/ink871.xml"/><Relationship Id="rId330" Type="http://schemas.openxmlformats.org/officeDocument/2006/relationships/image" Target="../media/image955.png"/><Relationship Id="rId568" Type="http://schemas.openxmlformats.org/officeDocument/2006/relationships/image" Target="../media/image1072.png"/><Relationship Id="rId775" Type="http://schemas.openxmlformats.org/officeDocument/2006/relationships/image" Target="../media/image1174.png"/><Relationship Id="rId982" Type="http://schemas.openxmlformats.org/officeDocument/2006/relationships/image" Target="../media/image1277.png"/><Relationship Id="rId1198" Type="http://schemas.openxmlformats.org/officeDocument/2006/relationships/image" Target="../media/image1384.png"/><Relationship Id="rId428" Type="http://schemas.openxmlformats.org/officeDocument/2006/relationships/image" Target="../media/image1003.png"/><Relationship Id="rId635" Type="http://schemas.openxmlformats.org/officeDocument/2006/relationships/customXml" Target="../ink/ink1130.xml"/><Relationship Id="rId842" Type="http://schemas.openxmlformats.org/officeDocument/2006/relationships/customXml" Target="../ink/ink1234.xml"/><Relationship Id="rId1058" Type="http://schemas.openxmlformats.org/officeDocument/2006/relationships/customXml" Target="../ink/ink1343.xml"/><Relationship Id="rId1265" Type="http://schemas.openxmlformats.org/officeDocument/2006/relationships/customXml" Target="../ink/ink1447.xml"/><Relationship Id="rId702" Type="http://schemas.openxmlformats.org/officeDocument/2006/relationships/image" Target="../media/image1138.png"/><Relationship Id="rId1125" Type="http://schemas.openxmlformats.org/officeDocument/2006/relationships/image" Target="../media/image1348.png"/><Relationship Id="rId69" Type="http://schemas.openxmlformats.org/officeDocument/2006/relationships/customXml" Target="../ink/ink844.xml"/><Relationship Id="rId285" Type="http://schemas.openxmlformats.org/officeDocument/2006/relationships/customXml" Target="../ink/ink952.xml"/><Relationship Id="rId492" Type="http://schemas.openxmlformats.org/officeDocument/2006/relationships/image" Target="../media/image1035.png"/><Relationship Id="rId797" Type="http://schemas.openxmlformats.org/officeDocument/2006/relationships/image" Target="../media/image1185.png"/><Relationship Id="rId145" Type="http://schemas.openxmlformats.org/officeDocument/2006/relationships/customXml" Target="../ink/ink882.xml"/><Relationship Id="rId352" Type="http://schemas.openxmlformats.org/officeDocument/2006/relationships/image" Target="../media/image966.png"/><Relationship Id="rId1287" Type="http://schemas.openxmlformats.org/officeDocument/2006/relationships/customXml" Target="../ink/ink1458.xml"/><Relationship Id="rId212" Type="http://schemas.openxmlformats.org/officeDocument/2006/relationships/image" Target="../media/image896.png"/><Relationship Id="rId657" Type="http://schemas.openxmlformats.org/officeDocument/2006/relationships/customXml" Target="../ink/ink1141.xml"/><Relationship Id="rId864" Type="http://schemas.openxmlformats.org/officeDocument/2006/relationships/image" Target="../media/image1218.png"/><Relationship Id="rId517" Type="http://schemas.openxmlformats.org/officeDocument/2006/relationships/customXml" Target="../ink/ink1069.xml"/><Relationship Id="rId724" Type="http://schemas.openxmlformats.org/officeDocument/2006/relationships/image" Target="../media/image1149.png"/><Relationship Id="rId931" Type="http://schemas.openxmlformats.org/officeDocument/2006/relationships/customXml" Target="../ink/ink1279.xml"/><Relationship Id="rId1147" Type="http://schemas.openxmlformats.org/officeDocument/2006/relationships/image" Target="../media/image1359.png"/><Relationship Id="rId60" Type="http://schemas.openxmlformats.org/officeDocument/2006/relationships/image" Target="../media/image821.png"/><Relationship Id="rId1007" Type="http://schemas.openxmlformats.org/officeDocument/2006/relationships/customXml" Target="../ink/ink1317.xml"/><Relationship Id="rId1214" Type="http://schemas.openxmlformats.org/officeDocument/2006/relationships/image" Target="../media/image1392.png"/><Relationship Id="rId18" Type="http://schemas.openxmlformats.org/officeDocument/2006/relationships/image" Target="../media/image800.png"/><Relationship Id="rId167" Type="http://schemas.openxmlformats.org/officeDocument/2006/relationships/customXml" Target="../ink/ink893.xml"/><Relationship Id="rId374" Type="http://schemas.openxmlformats.org/officeDocument/2006/relationships/customXml" Target="../ink/ink997.xml"/><Relationship Id="rId581" Type="http://schemas.openxmlformats.org/officeDocument/2006/relationships/image" Target="../media/image1078.png"/><Relationship Id="rId234" Type="http://schemas.openxmlformats.org/officeDocument/2006/relationships/image" Target="../media/image907.png"/><Relationship Id="rId679" Type="http://schemas.openxmlformats.org/officeDocument/2006/relationships/customXml" Target="../ink/ink1152.xml"/><Relationship Id="rId886" Type="http://schemas.openxmlformats.org/officeDocument/2006/relationships/image" Target="../media/image1229.png"/><Relationship Id="rId2" Type="http://schemas.openxmlformats.org/officeDocument/2006/relationships/notesSlide" Target="../notesSlides/notesSlide19.xml"/><Relationship Id="rId441" Type="http://schemas.openxmlformats.org/officeDocument/2006/relationships/customXml" Target="../ink/ink1031.xml"/><Relationship Id="rId539" Type="http://schemas.openxmlformats.org/officeDocument/2006/relationships/image" Target="../media/image1058.png"/><Relationship Id="rId746" Type="http://schemas.openxmlformats.org/officeDocument/2006/relationships/customXml" Target="../ink/ink1186.xml"/><Relationship Id="rId1071" Type="http://schemas.openxmlformats.org/officeDocument/2006/relationships/image" Target="../media/image1321.png"/><Relationship Id="rId1169" Type="http://schemas.openxmlformats.org/officeDocument/2006/relationships/customXml" Target="../ink/ink1399.xml"/><Relationship Id="rId301" Type="http://schemas.openxmlformats.org/officeDocument/2006/relationships/customXml" Target="../ink/ink960.xml"/><Relationship Id="rId953" Type="http://schemas.openxmlformats.org/officeDocument/2006/relationships/customXml" Target="../ink/ink1290.xml"/><Relationship Id="rId1029" Type="http://schemas.openxmlformats.org/officeDocument/2006/relationships/image" Target="../media/image1300.png"/><Relationship Id="rId1236" Type="http://schemas.openxmlformats.org/officeDocument/2006/relationships/image" Target="../media/image1403.png"/><Relationship Id="rId82" Type="http://schemas.openxmlformats.org/officeDocument/2006/relationships/image" Target="../media/image832.png"/><Relationship Id="rId606" Type="http://schemas.openxmlformats.org/officeDocument/2006/relationships/image" Target="../media/image1090.png"/><Relationship Id="rId813" Type="http://schemas.openxmlformats.org/officeDocument/2006/relationships/image" Target="../media/image1193.png"/><Relationship Id="rId1303" Type="http://schemas.openxmlformats.org/officeDocument/2006/relationships/image" Target="../media/image1435.png"/><Relationship Id="rId189" Type="http://schemas.openxmlformats.org/officeDocument/2006/relationships/customXml" Target="../ink/ink904.xml"/><Relationship Id="rId396" Type="http://schemas.openxmlformats.org/officeDocument/2006/relationships/customXml" Target="../ink/ink1008.xml"/><Relationship Id="rId256" Type="http://schemas.openxmlformats.org/officeDocument/2006/relationships/image" Target="../media/image918.png"/><Relationship Id="rId463" Type="http://schemas.openxmlformats.org/officeDocument/2006/relationships/customXml" Target="../ink/ink1042.xml"/><Relationship Id="rId670" Type="http://schemas.openxmlformats.org/officeDocument/2006/relationships/image" Target="../media/image1122.png"/><Relationship Id="rId1093" Type="http://schemas.openxmlformats.org/officeDocument/2006/relationships/image" Target="../media/image1332.png"/><Relationship Id="rId116" Type="http://schemas.openxmlformats.org/officeDocument/2006/relationships/image" Target="../media/image849.png"/><Relationship Id="rId323" Type="http://schemas.openxmlformats.org/officeDocument/2006/relationships/customXml" Target="../ink/ink971.xml"/><Relationship Id="rId530" Type="http://schemas.openxmlformats.org/officeDocument/2006/relationships/customXml" Target="../ink/ink1076.xml"/><Relationship Id="rId768" Type="http://schemas.openxmlformats.org/officeDocument/2006/relationships/customXml" Target="../ink/ink1197.xml"/><Relationship Id="rId975" Type="http://schemas.openxmlformats.org/officeDocument/2006/relationships/customXml" Target="../ink/ink1301.xml"/><Relationship Id="rId1160" Type="http://schemas.openxmlformats.org/officeDocument/2006/relationships/image" Target="../media/image1365.png"/><Relationship Id="rId628" Type="http://schemas.openxmlformats.org/officeDocument/2006/relationships/image" Target="../media/image1101.png"/><Relationship Id="rId835" Type="http://schemas.openxmlformats.org/officeDocument/2006/relationships/image" Target="../media/image1204.png"/><Relationship Id="rId1258" Type="http://schemas.openxmlformats.org/officeDocument/2006/relationships/image" Target="../media/image1414.png"/><Relationship Id="rId1020" Type="http://schemas.openxmlformats.org/officeDocument/2006/relationships/customXml" Target="../ink/ink1324.xml"/><Relationship Id="rId1118" Type="http://schemas.openxmlformats.org/officeDocument/2006/relationships/customXml" Target="../ink/ink1373.xml"/><Relationship Id="rId1325" Type="http://schemas.openxmlformats.org/officeDocument/2006/relationships/image" Target="../media/image1446.png"/><Relationship Id="rId902" Type="http://schemas.openxmlformats.org/officeDocument/2006/relationships/image" Target="../media/image1237.png"/><Relationship Id="rId31" Type="http://schemas.openxmlformats.org/officeDocument/2006/relationships/customXml" Target="../ink/ink825.xml"/><Relationship Id="rId180" Type="http://schemas.openxmlformats.org/officeDocument/2006/relationships/image" Target="../media/image881.png"/><Relationship Id="rId278" Type="http://schemas.openxmlformats.org/officeDocument/2006/relationships/image" Target="../media/image929.png"/><Relationship Id="rId485" Type="http://schemas.openxmlformats.org/officeDocument/2006/relationships/customXml" Target="../ink/ink1053.xml"/><Relationship Id="rId692" Type="http://schemas.openxmlformats.org/officeDocument/2006/relationships/image" Target="../media/image1133.png"/><Relationship Id="rId138" Type="http://schemas.openxmlformats.org/officeDocument/2006/relationships/image" Target="../media/image860.png"/><Relationship Id="rId345" Type="http://schemas.openxmlformats.org/officeDocument/2006/relationships/customXml" Target="../ink/ink982.xml"/><Relationship Id="rId552" Type="http://schemas.openxmlformats.org/officeDocument/2006/relationships/customXml" Target="../ink/ink1087.xml"/><Relationship Id="rId997" Type="http://schemas.openxmlformats.org/officeDocument/2006/relationships/customXml" Target="../ink/ink1312.xml"/><Relationship Id="rId1182" Type="http://schemas.openxmlformats.org/officeDocument/2006/relationships/image" Target="../media/image1376.png"/><Relationship Id="rId205" Type="http://schemas.openxmlformats.org/officeDocument/2006/relationships/customXml" Target="../ink/ink912.xml"/><Relationship Id="rId412" Type="http://schemas.openxmlformats.org/officeDocument/2006/relationships/image" Target="../media/image995.png"/><Relationship Id="rId857" Type="http://schemas.openxmlformats.org/officeDocument/2006/relationships/customXml" Target="../ink/ink1242.xml"/><Relationship Id="rId1042" Type="http://schemas.openxmlformats.org/officeDocument/2006/relationships/customXml" Target="../ink/ink1335.xml"/><Relationship Id="rId717" Type="http://schemas.openxmlformats.org/officeDocument/2006/relationships/customXml" Target="../ink/ink1171.xml"/><Relationship Id="rId924" Type="http://schemas.openxmlformats.org/officeDocument/2006/relationships/image" Target="../media/image1248.png"/><Relationship Id="rId53" Type="http://schemas.openxmlformats.org/officeDocument/2006/relationships/customXml" Target="../ink/ink836.xml"/><Relationship Id="rId1207" Type="http://schemas.openxmlformats.org/officeDocument/2006/relationships/customXml" Target="../ink/ink1418.xml"/><Relationship Id="rId367" Type="http://schemas.openxmlformats.org/officeDocument/2006/relationships/image" Target="../media/image973.png"/><Relationship Id="rId574" Type="http://schemas.openxmlformats.org/officeDocument/2006/relationships/customXml" Target="../ink/ink1099.xml"/><Relationship Id="rId227" Type="http://schemas.openxmlformats.org/officeDocument/2006/relationships/customXml" Target="../ink/ink923.xml"/><Relationship Id="rId781" Type="http://schemas.openxmlformats.org/officeDocument/2006/relationships/image" Target="../media/image1177.png"/><Relationship Id="rId879" Type="http://schemas.openxmlformats.org/officeDocument/2006/relationships/customXml" Target="../ink/ink1253.xml"/><Relationship Id="rId434" Type="http://schemas.openxmlformats.org/officeDocument/2006/relationships/image" Target="../media/image1006.png"/><Relationship Id="rId641" Type="http://schemas.openxmlformats.org/officeDocument/2006/relationships/customXml" Target="../ink/ink1133.xml"/><Relationship Id="rId739" Type="http://schemas.openxmlformats.org/officeDocument/2006/relationships/image" Target="../media/image1156.png"/><Relationship Id="rId1064" Type="http://schemas.openxmlformats.org/officeDocument/2006/relationships/customXml" Target="../ink/ink1346.xml"/><Relationship Id="rId1271" Type="http://schemas.openxmlformats.org/officeDocument/2006/relationships/customXml" Target="../ink/ink1450.xml"/><Relationship Id="rId501" Type="http://schemas.openxmlformats.org/officeDocument/2006/relationships/customXml" Target="../ink/ink1061.xml"/><Relationship Id="rId946" Type="http://schemas.openxmlformats.org/officeDocument/2006/relationships/image" Target="../media/image1259.png"/><Relationship Id="rId1131" Type="http://schemas.openxmlformats.org/officeDocument/2006/relationships/image" Target="../media/image1351.png"/><Relationship Id="rId1229" Type="http://schemas.openxmlformats.org/officeDocument/2006/relationships/customXml" Target="../ink/ink1429.xml"/><Relationship Id="rId75" Type="http://schemas.openxmlformats.org/officeDocument/2006/relationships/customXml" Target="../ink/ink847.xml"/><Relationship Id="rId806" Type="http://schemas.openxmlformats.org/officeDocument/2006/relationships/customXml" Target="../ink/ink121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1.png"/><Relationship Id="rId13" Type="http://schemas.openxmlformats.org/officeDocument/2006/relationships/customXml" Target="../ink/ink1485.xml"/><Relationship Id="rId18" Type="http://schemas.openxmlformats.org/officeDocument/2006/relationships/image" Target="../media/image1456.png"/><Relationship Id="rId3" Type="http://schemas.openxmlformats.org/officeDocument/2006/relationships/customXml" Target="../ink/ink1480.xml"/><Relationship Id="rId7" Type="http://schemas.openxmlformats.org/officeDocument/2006/relationships/customXml" Target="../ink/ink1482.xml"/><Relationship Id="rId12" Type="http://schemas.openxmlformats.org/officeDocument/2006/relationships/image" Target="../media/image1453.png"/><Relationship Id="rId17" Type="http://schemas.openxmlformats.org/officeDocument/2006/relationships/customXml" Target="../ink/ink1487.xml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4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50.png"/><Relationship Id="rId11" Type="http://schemas.openxmlformats.org/officeDocument/2006/relationships/customXml" Target="../ink/ink1484.xml"/><Relationship Id="rId5" Type="http://schemas.openxmlformats.org/officeDocument/2006/relationships/customXml" Target="../ink/ink1481.xml"/><Relationship Id="rId15" Type="http://schemas.openxmlformats.org/officeDocument/2006/relationships/customXml" Target="../ink/ink1486.xml"/><Relationship Id="rId10" Type="http://schemas.openxmlformats.org/officeDocument/2006/relationships/image" Target="../media/image1452.png"/><Relationship Id="rId4" Type="http://schemas.openxmlformats.org/officeDocument/2006/relationships/image" Target="../media/image1449.png"/><Relationship Id="rId9" Type="http://schemas.openxmlformats.org/officeDocument/2006/relationships/customXml" Target="../ink/ink1483.xml"/><Relationship Id="rId14" Type="http://schemas.openxmlformats.org/officeDocument/2006/relationships/image" Target="../media/image145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9.png"/><Relationship Id="rId13" Type="http://schemas.openxmlformats.org/officeDocument/2006/relationships/customXml" Target="../ink/ink1493.xml"/><Relationship Id="rId18" Type="http://schemas.openxmlformats.org/officeDocument/2006/relationships/image" Target="../media/image1464.png"/><Relationship Id="rId3" Type="http://schemas.openxmlformats.org/officeDocument/2006/relationships/customXml" Target="../ink/ink1488.xml"/><Relationship Id="rId21" Type="http://schemas.openxmlformats.org/officeDocument/2006/relationships/customXml" Target="../ink/ink1497.xml"/><Relationship Id="rId7" Type="http://schemas.openxmlformats.org/officeDocument/2006/relationships/customXml" Target="../ink/ink1490.xml"/><Relationship Id="rId12" Type="http://schemas.openxmlformats.org/officeDocument/2006/relationships/image" Target="../media/image1461.png"/><Relationship Id="rId17" Type="http://schemas.openxmlformats.org/officeDocument/2006/relationships/customXml" Target="../ink/ink1495.xml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1463.png"/><Relationship Id="rId20" Type="http://schemas.openxmlformats.org/officeDocument/2006/relationships/image" Target="../media/image14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58.png"/><Relationship Id="rId11" Type="http://schemas.openxmlformats.org/officeDocument/2006/relationships/customXml" Target="../ink/ink1492.xml"/><Relationship Id="rId24" Type="http://schemas.openxmlformats.org/officeDocument/2006/relationships/image" Target="../media/image1467.png"/><Relationship Id="rId5" Type="http://schemas.openxmlformats.org/officeDocument/2006/relationships/customXml" Target="../ink/ink1489.xml"/><Relationship Id="rId15" Type="http://schemas.openxmlformats.org/officeDocument/2006/relationships/customXml" Target="../ink/ink1494.xml"/><Relationship Id="rId23" Type="http://schemas.openxmlformats.org/officeDocument/2006/relationships/customXml" Target="../ink/ink1498.xml"/><Relationship Id="rId10" Type="http://schemas.openxmlformats.org/officeDocument/2006/relationships/image" Target="../media/image1460.png"/><Relationship Id="rId19" Type="http://schemas.openxmlformats.org/officeDocument/2006/relationships/customXml" Target="../ink/ink1496.xml"/><Relationship Id="rId4" Type="http://schemas.openxmlformats.org/officeDocument/2006/relationships/image" Target="../media/image1457.png"/><Relationship Id="rId9" Type="http://schemas.openxmlformats.org/officeDocument/2006/relationships/customXml" Target="../ink/ink1491.xml"/><Relationship Id="rId14" Type="http://schemas.openxmlformats.org/officeDocument/2006/relationships/image" Target="../media/image1462.png"/><Relationship Id="rId22" Type="http://schemas.openxmlformats.org/officeDocument/2006/relationships/image" Target="../media/image146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479.png"/><Relationship Id="rId21" Type="http://schemas.openxmlformats.org/officeDocument/2006/relationships/customXml" Target="../ink/ink1508.xml"/><Relationship Id="rId42" Type="http://schemas.openxmlformats.org/officeDocument/2006/relationships/image" Target="../media/image1487.png"/><Relationship Id="rId47" Type="http://schemas.openxmlformats.org/officeDocument/2006/relationships/customXml" Target="../ink/ink1521.xml"/><Relationship Id="rId63" Type="http://schemas.openxmlformats.org/officeDocument/2006/relationships/customXml" Target="../ink/ink1529.xml"/><Relationship Id="rId68" Type="http://schemas.openxmlformats.org/officeDocument/2006/relationships/image" Target="../media/image1500.png"/><Relationship Id="rId16" Type="http://schemas.openxmlformats.org/officeDocument/2006/relationships/image" Target="../media/image1474.png"/><Relationship Id="rId11" Type="http://schemas.openxmlformats.org/officeDocument/2006/relationships/customXml" Target="../ink/ink1503.xml"/><Relationship Id="rId24" Type="http://schemas.openxmlformats.org/officeDocument/2006/relationships/image" Target="../media/image1478.png"/><Relationship Id="rId32" Type="http://schemas.openxmlformats.org/officeDocument/2006/relationships/image" Target="../media/image1482.png"/><Relationship Id="rId37" Type="http://schemas.openxmlformats.org/officeDocument/2006/relationships/customXml" Target="../ink/ink1516.xml"/><Relationship Id="rId40" Type="http://schemas.openxmlformats.org/officeDocument/2006/relationships/image" Target="../media/image1486.png"/><Relationship Id="rId45" Type="http://schemas.openxmlformats.org/officeDocument/2006/relationships/customXml" Target="../ink/ink1520.xml"/><Relationship Id="rId53" Type="http://schemas.openxmlformats.org/officeDocument/2006/relationships/customXml" Target="../ink/ink1524.xml"/><Relationship Id="rId58" Type="http://schemas.openxmlformats.org/officeDocument/2006/relationships/image" Target="../media/image1495.png"/><Relationship Id="rId66" Type="http://schemas.openxmlformats.org/officeDocument/2006/relationships/image" Target="../media/image1499.png"/><Relationship Id="rId74" Type="http://schemas.openxmlformats.org/officeDocument/2006/relationships/image" Target="../media/image1503.png"/><Relationship Id="rId79" Type="http://schemas.openxmlformats.org/officeDocument/2006/relationships/customXml" Target="../ink/ink1537.xml"/><Relationship Id="rId5" Type="http://schemas.openxmlformats.org/officeDocument/2006/relationships/customXml" Target="../ink/ink1500.xml"/><Relationship Id="rId61" Type="http://schemas.openxmlformats.org/officeDocument/2006/relationships/customXml" Target="../ink/ink1528.xml"/><Relationship Id="rId19" Type="http://schemas.openxmlformats.org/officeDocument/2006/relationships/customXml" Target="../ink/ink1507.xml"/><Relationship Id="rId14" Type="http://schemas.openxmlformats.org/officeDocument/2006/relationships/image" Target="../media/image1473.png"/><Relationship Id="rId22" Type="http://schemas.openxmlformats.org/officeDocument/2006/relationships/image" Target="../media/image1477.png"/><Relationship Id="rId27" Type="http://schemas.openxmlformats.org/officeDocument/2006/relationships/customXml" Target="../ink/ink1511.xml"/><Relationship Id="rId30" Type="http://schemas.openxmlformats.org/officeDocument/2006/relationships/image" Target="../media/image1481.png"/><Relationship Id="rId35" Type="http://schemas.openxmlformats.org/officeDocument/2006/relationships/customXml" Target="../ink/ink1515.xml"/><Relationship Id="rId43" Type="http://schemas.openxmlformats.org/officeDocument/2006/relationships/customXml" Target="../ink/ink1519.xml"/><Relationship Id="rId48" Type="http://schemas.openxmlformats.org/officeDocument/2006/relationships/image" Target="../media/image1490.png"/><Relationship Id="rId56" Type="http://schemas.openxmlformats.org/officeDocument/2006/relationships/image" Target="../media/image1494.png"/><Relationship Id="rId64" Type="http://schemas.openxmlformats.org/officeDocument/2006/relationships/image" Target="../media/image1498.png"/><Relationship Id="rId69" Type="http://schemas.openxmlformats.org/officeDocument/2006/relationships/customXml" Target="../ink/ink1532.xml"/><Relationship Id="rId77" Type="http://schemas.openxmlformats.org/officeDocument/2006/relationships/customXml" Target="../ink/ink1536.xml"/><Relationship Id="rId8" Type="http://schemas.openxmlformats.org/officeDocument/2006/relationships/image" Target="../media/image1470.png"/><Relationship Id="rId51" Type="http://schemas.openxmlformats.org/officeDocument/2006/relationships/customXml" Target="../ink/ink1523.xml"/><Relationship Id="rId72" Type="http://schemas.openxmlformats.org/officeDocument/2006/relationships/image" Target="../media/image1502.png"/><Relationship Id="rId80" Type="http://schemas.openxmlformats.org/officeDocument/2006/relationships/image" Target="../media/image1506.png"/><Relationship Id="rId3" Type="http://schemas.openxmlformats.org/officeDocument/2006/relationships/customXml" Target="../ink/ink1499.xml"/><Relationship Id="rId12" Type="http://schemas.openxmlformats.org/officeDocument/2006/relationships/image" Target="../media/image1472.png"/><Relationship Id="rId17" Type="http://schemas.openxmlformats.org/officeDocument/2006/relationships/customXml" Target="../ink/ink1506.xml"/><Relationship Id="rId25" Type="http://schemas.openxmlformats.org/officeDocument/2006/relationships/customXml" Target="../ink/ink1510.xml"/><Relationship Id="rId33" Type="http://schemas.openxmlformats.org/officeDocument/2006/relationships/customXml" Target="../ink/ink1514.xml"/><Relationship Id="rId38" Type="http://schemas.openxmlformats.org/officeDocument/2006/relationships/image" Target="../media/image1485.png"/><Relationship Id="rId46" Type="http://schemas.openxmlformats.org/officeDocument/2006/relationships/image" Target="../media/image1489.png"/><Relationship Id="rId59" Type="http://schemas.openxmlformats.org/officeDocument/2006/relationships/customXml" Target="../ink/ink1527.xml"/><Relationship Id="rId67" Type="http://schemas.openxmlformats.org/officeDocument/2006/relationships/customXml" Target="../ink/ink1531.xml"/><Relationship Id="rId20" Type="http://schemas.openxmlformats.org/officeDocument/2006/relationships/image" Target="../media/image1476.png"/><Relationship Id="rId41" Type="http://schemas.openxmlformats.org/officeDocument/2006/relationships/customXml" Target="../ink/ink1518.xml"/><Relationship Id="rId54" Type="http://schemas.openxmlformats.org/officeDocument/2006/relationships/image" Target="../media/image1493.png"/><Relationship Id="rId62" Type="http://schemas.openxmlformats.org/officeDocument/2006/relationships/image" Target="../media/image1497.png"/><Relationship Id="rId70" Type="http://schemas.openxmlformats.org/officeDocument/2006/relationships/image" Target="../media/image1501.png"/><Relationship Id="rId75" Type="http://schemas.openxmlformats.org/officeDocument/2006/relationships/customXml" Target="../ink/ink15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69.png"/><Relationship Id="rId15" Type="http://schemas.openxmlformats.org/officeDocument/2006/relationships/customXml" Target="../ink/ink1505.xml"/><Relationship Id="rId23" Type="http://schemas.openxmlformats.org/officeDocument/2006/relationships/customXml" Target="../ink/ink1509.xml"/><Relationship Id="rId28" Type="http://schemas.openxmlformats.org/officeDocument/2006/relationships/image" Target="../media/image1480.png"/><Relationship Id="rId36" Type="http://schemas.openxmlformats.org/officeDocument/2006/relationships/image" Target="../media/image1484.png"/><Relationship Id="rId49" Type="http://schemas.openxmlformats.org/officeDocument/2006/relationships/customXml" Target="../ink/ink1522.xml"/><Relationship Id="rId57" Type="http://schemas.openxmlformats.org/officeDocument/2006/relationships/customXml" Target="../ink/ink1526.xml"/><Relationship Id="rId10" Type="http://schemas.openxmlformats.org/officeDocument/2006/relationships/image" Target="../media/image1471.png"/><Relationship Id="rId31" Type="http://schemas.openxmlformats.org/officeDocument/2006/relationships/customXml" Target="../ink/ink1513.xml"/><Relationship Id="rId44" Type="http://schemas.openxmlformats.org/officeDocument/2006/relationships/image" Target="../media/image1488.png"/><Relationship Id="rId52" Type="http://schemas.openxmlformats.org/officeDocument/2006/relationships/image" Target="../media/image1492.png"/><Relationship Id="rId60" Type="http://schemas.openxmlformats.org/officeDocument/2006/relationships/image" Target="../media/image1496.png"/><Relationship Id="rId65" Type="http://schemas.openxmlformats.org/officeDocument/2006/relationships/customXml" Target="../ink/ink1530.xml"/><Relationship Id="rId73" Type="http://schemas.openxmlformats.org/officeDocument/2006/relationships/customXml" Target="../ink/ink1534.xml"/><Relationship Id="rId78" Type="http://schemas.openxmlformats.org/officeDocument/2006/relationships/image" Target="../media/image1505.png"/><Relationship Id="rId4" Type="http://schemas.openxmlformats.org/officeDocument/2006/relationships/image" Target="../media/image1468.png"/><Relationship Id="rId9" Type="http://schemas.openxmlformats.org/officeDocument/2006/relationships/customXml" Target="../ink/ink1502.xml"/><Relationship Id="rId13" Type="http://schemas.openxmlformats.org/officeDocument/2006/relationships/customXml" Target="../ink/ink1504.xml"/><Relationship Id="rId18" Type="http://schemas.openxmlformats.org/officeDocument/2006/relationships/image" Target="../media/image1475.png"/><Relationship Id="rId39" Type="http://schemas.openxmlformats.org/officeDocument/2006/relationships/customXml" Target="../ink/ink1517.xml"/><Relationship Id="rId34" Type="http://schemas.openxmlformats.org/officeDocument/2006/relationships/image" Target="../media/image1483.png"/><Relationship Id="rId50" Type="http://schemas.openxmlformats.org/officeDocument/2006/relationships/image" Target="../media/image1491.png"/><Relationship Id="rId55" Type="http://schemas.openxmlformats.org/officeDocument/2006/relationships/customXml" Target="../ink/ink1525.xml"/><Relationship Id="rId76" Type="http://schemas.openxmlformats.org/officeDocument/2006/relationships/image" Target="../media/image1504.png"/><Relationship Id="rId7" Type="http://schemas.openxmlformats.org/officeDocument/2006/relationships/customXml" Target="../ink/ink1501.xml"/><Relationship Id="rId71" Type="http://schemas.openxmlformats.org/officeDocument/2006/relationships/customXml" Target="../ink/ink1533.xml"/><Relationship Id="rId2" Type="http://schemas.openxmlformats.org/officeDocument/2006/relationships/notesSlide" Target="../notesSlides/notesSlide23.xml"/><Relationship Id="rId29" Type="http://schemas.openxmlformats.org/officeDocument/2006/relationships/customXml" Target="../ink/ink15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7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0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0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1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2775472" y="159476"/>
            <a:ext cx="6277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Makroökonomie</a:t>
            </a:r>
            <a:endParaRPr lang="de-DE" sz="2800" b="1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01" y="1171482"/>
            <a:ext cx="1330796" cy="998097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117080" y="765139"/>
            <a:ext cx="1831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Wilhelmshaven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735536" y="5762816"/>
            <a:ext cx="449379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b="1" dirty="0"/>
              <a:t>Prof. Dr. Bernhard Köster</a:t>
            </a:r>
          </a:p>
          <a:p>
            <a:pPr algn="ctr"/>
            <a:r>
              <a:rPr lang="de-DE" sz="1400" b="1" dirty="0"/>
              <a:t>Jade-Hochschule Wilhelmshaven</a:t>
            </a:r>
          </a:p>
          <a:p>
            <a:pPr algn="ctr"/>
            <a:r>
              <a:rPr lang="de-DE" sz="1400" b="1" dirty="0">
                <a:hlinkClick r:id="rId4"/>
              </a:rPr>
              <a:t>http://www.bernhardkoester.de/vorlesungen/inhalt.html</a:t>
            </a:r>
            <a:endParaRPr lang="de-DE" sz="1400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3702576" y="1874728"/>
            <a:ext cx="4422877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800" b="1" u="sng" dirty="0"/>
              <a:t>Diese Vorlesung wird in Bild</a:t>
            </a:r>
          </a:p>
          <a:p>
            <a:pPr algn="ctr"/>
            <a:r>
              <a:rPr lang="de-DE" sz="2800" b="1" u="sng" dirty="0"/>
              <a:t>und Ton des</a:t>
            </a:r>
          </a:p>
          <a:p>
            <a:pPr algn="ctr"/>
            <a:r>
              <a:rPr lang="de-DE" sz="2800" b="1" u="sng" dirty="0"/>
              <a:t>Dozenten</a:t>
            </a:r>
          </a:p>
          <a:p>
            <a:pPr algn="ctr"/>
            <a:r>
              <a:rPr lang="de-DE" sz="2800" b="1" u="sng" dirty="0"/>
              <a:t>mitgeschnitten</a:t>
            </a:r>
          </a:p>
          <a:p>
            <a:pPr algn="ctr"/>
            <a:r>
              <a:rPr lang="de-DE" sz="2800" b="1" u="sng" dirty="0"/>
              <a:t>und anschließend online zur</a:t>
            </a:r>
          </a:p>
          <a:p>
            <a:pPr algn="ctr"/>
            <a:r>
              <a:rPr lang="de-DE" sz="2800" b="1" u="sng" dirty="0"/>
              <a:t>Verfügung gestellt</a:t>
            </a:r>
          </a:p>
          <a:p>
            <a:pPr algn="ctr"/>
            <a:endParaRPr lang="de-DE" sz="2800" b="1" u="sng" dirty="0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13469BAE-48BA-4EA6-8DC1-785F8F072AD1}"/>
              </a:ext>
            </a:extLst>
          </p:cNvPr>
          <p:cNvGrpSpPr/>
          <p:nvPr/>
        </p:nvGrpSpPr>
        <p:grpSpPr>
          <a:xfrm>
            <a:off x="11301773" y="420187"/>
            <a:ext cx="231480" cy="252000"/>
            <a:chOff x="11301773" y="420187"/>
            <a:chExt cx="231480" cy="25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Freihand 1">
                  <a:extLst>
                    <a:ext uri="{FF2B5EF4-FFF2-40B4-BE49-F238E27FC236}">
                      <a16:creationId xmlns:a16="http://schemas.microsoft.com/office/drawing/2014/main" id="{90150E24-3B16-402C-88CE-317CB637CA1A}"/>
                    </a:ext>
                  </a:extLst>
                </p14:cNvPr>
                <p14:cNvContentPartPr/>
                <p14:nvPr/>
              </p14:nvContentPartPr>
              <p14:xfrm>
                <a:off x="11301773" y="420187"/>
                <a:ext cx="204840" cy="252000"/>
              </p14:xfrm>
            </p:contentPart>
          </mc:Choice>
          <mc:Fallback xmlns="">
            <p:pic>
              <p:nvPicPr>
                <p:cNvPr id="2" name="Freihand 1">
                  <a:extLst>
                    <a:ext uri="{FF2B5EF4-FFF2-40B4-BE49-F238E27FC236}">
                      <a16:creationId xmlns:a16="http://schemas.microsoft.com/office/drawing/2014/main" id="{90150E24-3B16-402C-88CE-317CB637CA1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1297453" y="415867"/>
                  <a:ext cx="21348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Freihand 2">
                  <a:extLst>
                    <a:ext uri="{FF2B5EF4-FFF2-40B4-BE49-F238E27FC236}">
                      <a16:creationId xmlns:a16="http://schemas.microsoft.com/office/drawing/2014/main" id="{7B415BE7-AB31-4481-BC73-DF6352C7315C}"/>
                    </a:ext>
                  </a:extLst>
                </p14:cNvPr>
                <p14:cNvContentPartPr/>
                <p14:nvPr/>
              </p14:nvContentPartPr>
              <p14:xfrm>
                <a:off x="11328773" y="456187"/>
                <a:ext cx="204480" cy="190440"/>
              </p14:xfrm>
            </p:contentPart>
          </mc:Choice>
          <mc:Fallback xmlns="">
            <p:pic>
              <p:nvPicPr>
                <p:cNvPr id="3" name="Freihand 2">
                  <a:extLst>
                    <a:ext uri="{FF2B5EF4-FFF2-40B4-BE49-F238E27FC236}">
                      <a16:creationId xmlns:a16="http://schemas.microsoft.com/office/drawing/2014/main" id="{7B415BE7-AB31-4481-BC73-DF6352C7315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1324453" y="451867"/>
                  <a:ext cx="213120" cy="199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645763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9971B7-33EB-4BC2-8BB2-56149CB51E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8082" y="1118586"/>
            <a:ext cx="9149918" cy="2391377"/>
          </a:xfrm>
        </p:spPr>
        <p:txBody>
          <a:bodyPr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Makroökonomie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00375F8-BC01-4333-A1BB-F4E22450B1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0674" y="3581400"/>
            <a:ext cx="9077325" cy="438788"/>
          </a:xfrm>
        </p:spPr>
        <p:txBody>
          <a:bodyPr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Wintersemester 2026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9785B7A5-5F1F-4A59-8352-502B0D44D345}"/>
              </a:ext>
            </a:extLst>
          </p:cNvPr>
          <p:cNvSpPr txBox="1">
            <a:spLocks/>
          </p:cNvSpPr>
          <p:nvPr/>
        </p:nvSpPr>
        <p:spPr>
          <a:xfrm>
            <a:off x="1590675" y="4876800"/>
            <a:ext cx="9078798" cy="4512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Bernhard Köster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BEBF484-332A-4E5A-ADB1-A980912EF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362" y="390525"/>
            <a:ext cx="2581275" cy="1771650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5E683233-D8D3-4E3D-9C4E-AA239CA7FE2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8924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1214646" y="116632"/>
            <a:ext cx="8928993" cy="65527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400" dirty="0">
                <a:solidFill>
                  <a:srgbClr val="000000"/>
                </a:solidFill>
                <a:latin typeface="Arial"/>
              </a:rPr>
              <a:t>Prof. Dr. Bernhard Köster</a:t>
            </a:r>
          </a:p>
          <a:p>
            <a:endParaRPr lang="de-DE" sz="2400" dirty="0"/>
          </a:p>
          <a:p>
            <a:pPr>
              <a:lnSpc>
                <a:spcPct val="100000"/>
              </a:lnSpc>
            </a:pPr>
            <a:endParaRPr lang="de-DE" sz="2400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Raum:			S 113</a:t>
            </a:r>
            <a:endParaRPr lang="de-DE" sz="2400" dirty="0"/>
          </a:p>
          <a:p>
            <a:pPr>
              <a:lnSpc>
                <a:spcPct val="100000"/>
              </a:lnSpc>
            </a:pPr>
            <a:endParaRPr lang="de-DE" sz="2400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Straße:		 Friedrich-Paffrath-Straße 101</a:t>
            </a:r>
          </a:p>
          <a:p>
            <a:pPr>
              <a:lnSpc>
                <a:spcPct val="100000"/>
              </a:lnSpc>
            </a:pPr>
            <a:endParaRPr lang="de-DE" sz="2400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Ort:			26389 Wilhelmshaven</a:t>
            </a:r>
            <a:endParaRPr lang="de-DE" sz="2400" dirty="0"/>
          </a:p>
          <a:p>
            <a:pPr>
              <a:lnSpc>
                <a:spcPct val="100000"/>
              </a:lnSpc>
            </a:pPr>
            <a:endParaRPr lang="de-DE" sz="2400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Tel.			+49 4421 985-2766</a:t>
            </a:r>
          </a:p>
          <a:p>
            <a:pPr>
              <a:lnSpc>
                <a:spcPct val="100000"/>
              </a:lnSpc>
            </a:pPr>
            <a:endParaRPr lang="de-DE" sz="2400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Email:			</a:t>
            </a: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  <a:hlinkClick r:id="rId2"/>
              </a:rPr>
              <a:t>bernhard.koester@jade-hs</a:t>
            </a:r>
            <a:r>
              <a:rPr lang="de-DE" sz="2400">
                <a:solidFill>
                  <a:srgbClr val="000000"/>
                </a:solidFill>
                <a:latin typeface="Arial"/>
                <a:ea typeface="Droid Sans Fallback"/>
                <a:hlinkClick r:id="rId2"/>
              </a:rPr>
              <a:t>.de</a:t>
            </a:r>
            <a:endParaRPr lang="de-DE" sz="240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endParaRPr lang="de-DE" sz="240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latin typeface="Arial"/>
              </a:rPr>
              <a:t>Hompage:		</a:t>
            </a:r>
            <a:r>
              <a:rPr lang="de-DE" sz="2400">
                <a:solidFill>
                  <a:srgbClr val="000000"/>
                </a:solidFill>
                <a:latin typeface="Arial"/>
                <a:hlinkClick r:id="rId3"/>
              </a:rPr>
              <a:t>www.bernhardkoester.de</a:t>
            </a:r>
            <a:endParaRPr lang="de-DE" sz="240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de-DE" sz="2400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Sprechstunde:	n.V.</a:t>
            </a:r>
            <a:endParaRPr lang="de-DE" sz="2400" dirty="0"/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			</a:t>
            </a:r>
            <a:endParaRPr lang="de-DE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12AA7FF7-62BC-4C36-A222-9B71D57B6767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2550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9524" y="255704"/>
            <a:ext cx="12172951" cy="65059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Blanchard/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Illing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Makroökonomie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Blanchard, Macroeconomics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Bofinger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Grundzüge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der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Volkswirtschaftslehre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Mankiw/Taylor,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Grundzüge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der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Volkswirtschaftslehre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 J.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Heijdra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Foundations of Modern Macroeconomics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Peter B.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Sørensen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/Hans J.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Whitta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-Jacobsen Introducing Advanced Macroeconomics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Dieter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Brümmerhoff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Volkswirtschaftliche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Gesamtrechnungen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Dieter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Stobbe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Volkswirtschaftliches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Rechnungswesen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800E449C-B50E-40D2-B9BE-91DD8FAAB94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3116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0" y="3076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Allgemeines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199255" y="512949"/>
            <a:ext cx="8366247" cy="58321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Wie in jeder Vorlesung ist es immer ratsam über den Tellerrand hinauszuschauen und das eine oder andere Buch über die Thematik zur Hand zu nehmen.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Ich gehöre allerdings noch zu den Dozenten, die nicht die vorgefertigten Foliensätze der Verlage für den Mankiw oder den Blanchard/Illing verwenden, sondern gestalte noch meine eigenen Vorlesungsinhalte. Trotzdem werden Sie natürlich viele Inhalte meiner Vorlesung insbesondere in den Standardlehrbüchern wiederfinden.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Für die Prüfung ist letztlich alles, was in meiner Vorlesung gemacht wir relevant: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Folien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Übungen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Videos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Wiederholungsfragen.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6E00F71B-EC7E-451C-A403-DB31F78AF453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875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Shape 2"/>
          <p:cNvSpPr txBox="1"/>
          <p:nvPr/>
        </p:nvSpPr>
        <p:spPr>
          <a:xfrm>
            <a:off x="1600268" y="1"/>
            <a:ext cx="7598011" cy="507286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altLang="de-DE" sz="3629" b="1" dirty="0">
                <a:solidFill>
                  <a:srgbClr val="000000"/>
                </a:solidFill>
                <a:latin typeface="Sparkasse Rg" pitchFamily="34" charset="0"/>
              </a:rPr>
              <a:t>Datenquellen</a:t>
            </a: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264343"/>
              </p:ext>
            </p:extLst>
          </p:nvPr>
        </p:nvGraphicFramePr>
        <p:xfrm>
          <a:off x="999249" y="508687"/>
          <a:ext cx="9408472" cy="6348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04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42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48900">
                <a:tc>
                  <a:txBody>
                    <a:bodyPr/>
                    <a:lstStyle/>
                    <a:p>
                      <a:r>
                        <a:rPr lang="de-DE" sz="2200" u="sng" dirty="0"/>
                        <a:t>Offizielle Institutionen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3"/>
                        </a:rPr>
                        <a:t>Statistisches Bundesamt</a:t>
                      </a:r>
                      <a:endParaRPr lang="de-DE" sz="22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 dirty="0">
                          <a:hlinkClick r:id="rId4"/>
                        </a:rPr>
                        <a:t>Statista</a:t>
                      </a:r>
                      <a:endParaRPr lang="de-DE" sz="2200" dirty="0">
                        <a:hlinkClick r:id="rId5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5"/>
                        </a:rPr>
                        <a:t>Bundesbank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6"/>
                        </a:rPr>
                        <a:t>Bundesagentur für Arbeit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 err="1">
                          <a:hlinkClick r:id="rId7"/>
                        </a:rPr>
                        <a:t>Interationale</a:t>
                      </a:r>
                      <a:r>
                        <a:rPr lang="de-DE" sz="2200" dirty="0">
                          <a:hlinkClick r:id="rId7"/>
                        </a:rPr>
                        <a:t> Arbeitsorganisation</a:t>
                      </a:r>
                      <a:endParaRPr lang="de-DE" sz="22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 dirty="0">
                          <a:hlinkClick r:id="rId8"/>
                        </a:rPr>
                        <a:t>Eurostat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9"/>
                        </a:rPr>
                        <a:t>EZB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10"/>
                        </a:rPr>
                        <a:t>FED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11"/>
                        </a:rPr>
                        <a:t>BoE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12"/>
                        </a:rPr>
                        <a:t>OECD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13"/>
                        </a:rPr>
                        <a:t>IMF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 err="1">
                          <a:hlinkClick r:id="rId14"/>
                        </a:rPr>
                        <a:t>Worldbank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15"/>
                        </a:rPr>
                        <a:t>SVR</a:t>
                      </a:r>
                      <a:endParaRPr lang="de-DE" sz="2200" dirty="0"/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de-DE" sz="2200" u="sng" dirty="0"/>
                        <a:t>Forschungsinstitute</a:t>
                      </a:r>
                      <a:endParaRPr lang="de-DE" sz="22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 dirty="0">
                          <a:hlinkClick r:id="rId16"/>
                        </a:rPr>
                        <a:t>HRI</a:t>
                      </a:r>
                      <a:endParaRPr lang="de-DE" sz="22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 dirty="0" err="1">
                          <a:hlinkClick r:id="rId17"/>
                        </a:rPr>
                        <a:t>Cesifo</a:t>
                      </a:r>
                      <a:endParaRPr lang="de-DE" sz="22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 dirty="0">
                          <a:hlinkClick r:id="rId18"/>
                        </a:rPr>
                        <a:t>DIW</a:t>
                      </a:r>
                      <a:endParaRPr lang="de-DE" sz="22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 dirty="0">
                          <a:hlinkClick r:id="rId19"/>
                        </a:rPr>
                        <a:t>IAB</a:t>
                      </a:r>
                      <a:endParaRPr lang="de-DE" sz="22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 dirty="0">
                          <a:hlinkClick r:id="rId20"/>
                        </a:rPr>
                        <a:t>IfW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21"/>
                        </a:rPr>
                        <a:t>IMK</a:t>
                      </a:r>
                      <a:endParaRPr lang="de-DE" sz="22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 dirty="0">
                          <a:hlinkClick r:id="rId22"/>
                        </a:rPr>
                        <a:t>IW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23"/>
                        </a:rPr>
                        <a:t>IWH</a:t>
                      </a:r>
                      <a:endParaRPr lang="de-DE" sz="22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200" dirty="0">
                          <a:hlinkClick r:id="rId24"/>
                        </a:rPr>
                        <a:t>KOF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25"/>
                        </a:rPr>
                        <a:t>RWI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26"/>
                        </a:rPr>
                        <a:t>ZEW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27"/>
                        </a:rPr>
                        <a:t>Bruegel</a:t>
                      </a:r>
                      <a:endParaRPr lang="de-DE" sz="2200" dirty="0">
                        <a:hlinkClick r:id="rId28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28"/>
                        </a:rPr>
                        <a:t>NIESR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29"/>
                        </a:rPr>
                        <a:t>ESRI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30"/>
                        </a:rPr>
                        <a:t>NBER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>
                          <a:hlinkClick r:id="rId31"/>
                        </a:rPr>
                        <a:t>Peterson </a:t>
                      </a:r>
                      <a:r>
                        <a:rPr lang="de-DE" sz="2200" dirty="0" err="1">
                          <a:hlinkClick r:id="rId31"/>
                        </a:rPr>
                        <a:t>Institue</a:t>
                      </a:r>
                      <a:endParaRPr lang="de-DE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200" dirty="0" err="1">
                          <a:hlinkClick r:id="rId32"/>
                        </a:rPr>
                        <a:t>Brookins</a:t>
                      </a:r>
                      <a:r>
                        <a:rPr lang="de-DE" sz="2200" dirty="0">
                          <a:hlinkClick r:id="rId32"/>
                        </a:rPr>
                        <a:t> Institution</a:t>
                      </a:r>
                      <a:endParaRPr lang="de-DE" sz="2200" dirty="0"/>
                    </a:p>
                  </a:txBody>
                  <a:tcPr marL="82953" marR="82953" marT="41476" marB="4147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Rechteck 8">
            <a:extLst>
              <a:ext uri="{FF2B5EF4-FFF2-40B4-BE49-F238E27FC236}">
                <a16:creationId xmlns:a16="http://schemas.microsoft.com/office/drawing/2014/main" id="{CD521921-11BC-4778-952C-7FEFC05C6673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0905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367213" y="215752"/>
            <a:ext cx="58039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Volkswirtschaftslehre</a:t>
            </a:r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615822" y="696558"/>
            <a:ext cx="91440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de-DE" altLang="de-DE" sz="2400" dirty="0">
                <a:solidFill>
                  <a:srgbClr val="000000"/>
                </a:solidFill>
              </a:rPr>
              <a:t>Was ist Volkswirtschaftslehre?</a:t>
            </a: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538797" y="1160404"/>
            <a:ext cx="7995603" cy="3141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de-DE" altLang="de-DE" dirty="0">
                <a:solidFill>
                  <a:srgbClr val="000000"/>
                </a:solidFill>
              </a:rPr>
              <a:t>Darauf lässt sich keine eindeutige Antwort geben, außer man gib sich</a:t>
            </a:r>
          </a:p>
          <a:p>
            <a:pPr eaLnBrk="1" hangingPunct="1">
              <a:buClrTx/>
              <a:buSzTx/>
              <a:buFontTx/>
              <a:buNone/>
            </a:pPr>
            <a:r>
              <a:rPr lang="de-DE" altLang="de-DE" dirty="0">
                <a:solidFill>
                  <a:srgbClr val="000000"/>
                </a:solidFill>
              </a:rPr>
              <a:t>mit allgemeinen Phrasen zufrieden:</a:t>
            </a:r>
          </a:p>
          <a:p>
            <a:pPr eaLnBrk="1" hangingPunct="1">
              <a:buClrTx/>
              <a:buSzTx/>
              <a:buFontTx/>
              <a:buNone/>
            </a:pPr>
            <a:endParaRPr lang="de-DE" altLang="de-DE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r>
              <a:rPr lang="de-DE" altLang="de-DE" dirty="0">
                <a:solidFill>
                  <a:srgbClr val="000000"/>
                </a:solidFill>
              </a:rPr>
              <a:t>Economics </a:t>
            </a:r>
            <a:r>
              <a:rPr lang="de-DE" altLang="de-DE" dirty="0" err="1">
                <a:solidFill>
                  <a:srgbClr val="000000"/>
                </a:solidFill>
              </a:rPr>
              <a:t>is</a:t>
            </a:r>
            <a:r>
              <a:rPr lang="de-DE" altLang="de-DE" dirty="0">
                <a:solidFill>
                  <a:srgbClr val="000000"/>
                </a:solidFill>
              </a:rPr>
              <a:t> </a:t>
            </a:r>
            <a:r>
              <a:rPr lang="de-DE" altLang="de-DE" dirty="0" err="1">
                <a:solidFill>
                  <a:srgbClr val="000000"/>
                </a:solidFill>
              </a:rPr>
              <a:t>what</a:t>
            </a:r>
            <a:r>
              <a:rPr lang="de-DE" altLang="de-DE" dirty="0">
                <a:solidFill>
                  <a:srgbClr val="000000"/>
                </a:solidFill>
              </a:rPr>
              <a:t> </a:t>
            </a:r>
            <a:r>
              <a:rPr lang="de-DE" altLang="de-DE" dirty="0" err="1">
                <a:solidFill>
                  <a:srgbClr val="000000"/>
                </a:solidFill>
              </a:rPr>
              <a:t>Economists</a:t>
            </a:r>
            <a:r>
              <a:rPr lang="de-DE" altLang="de-DE" dirty="0">
                <a:solidFill>
                  <a:srgbClr val="000000"/>
                </a:solidFill>
              </a:rPr>
              <a:t> do! (Tautologie)</a:t>
            </a:r>
          </a:p>
          <a:p>
            <a:pPr eaLnBrk="1" hangingPunct="1">
              <a:buClrTx/>
              <a:buSzTx/>
              <a:buFontTx/>
              <a:buAutoNum type="arabicPeriod"/>
            </a:pPr>
            <a:endParaRPr lang="de-DE" altLang="de-DE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endParaRPr lang="de-DE" altLang="de-DE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r>
              <a:rPr lang="de-DE" altLang="de-DE" dirty="0">
                <a:solidFill>
                  <a:srgbClr val="000000"/>
                </a:solidFill>
              </a:rPr>
              <a:t>„Nationalökonomie ist, wenn die Leute sich wundern, warum sie kein Geld haben. Das hat mehrere Gründe, die feinsten sind die wissenschaftlichen Gründe (Kurt Tucholsky, 1931)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C566EA3-1EC5-4DE3-B308-150C21BC64A7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5050535" y="206338"/>
            <a:ext cx="3034099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VWL</a:t>
            </a: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696688" y="666713"/>
            <a:ext cx="8184845" cy="5480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de-DE" altLang="de-DE" dirty="0">
                <a:solidFill>
                  <a:srgbClr val="000000"/>
                </a:solidFill>
              </a:rPr>
              <a:t>	Volkswirtschaftslehre befasst sich mit der Analyse wirtschaftlicher Zusammenhänge und versucht Erklärungen für diese zu finden sowie eine Modellbildung daraus abzuleiten.</a:t>
            </a:r>
          </a:p>
          <a:p>
            <a:pPr eaLnBrk="1" hangingPunct="1">
              <a:buClrTx/>
            </a:pPr>
            <a:endParaRPr lang="de-DE" altLang="de-DE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de-DE" altLang="de-DE" dirty="0">
                <a:solidFill>
                  <a:srgbClr val="000000"/>
                </a:solidFill>
              </a:rPr>
              <a:t>	Aus den erkannten Gesetzmäßigkeiten versucht der Volkswirt zukünftige wirtschaftliche Ereignisse vorherzusagen und Handlungsoptionen aufzuzeigen.</a:t>
            </a:r>
          </a:p>
          <a:p>
            <a:pPr eaLnBrk="1" hangingPunct="1">
              <a:buClrTx/>
            </a:pPr>
            <a:endParaRPr lang="de-DE" altLang="de-DE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de-DE" altLang="de-DE" dirty="0">
                <a:solidFill>
                  <a:srgbClr val="000000"/>
                </a:solidFill>
              </a:rPr>
              <a:t>	Fundamentaler Untersuchungsgegenstand des Volkswirts sind 	Märkte, an denen Angebot und Nachfrage aufeinandertreffen. Der Volkswirt versucht die Funktionsfähigkeit dieser Märkte zu ergründen.</a:t>
            </a:r>
          </a:p>
          <a:p>
            <a:pPr eaLnBrk="1" hangingPunct="1">
              <a:buClrTx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</a:rPr>
              <a:t>See in general this nice essay:</a:t>
            </a: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rId3"/>
              </a:rPr>
              <a:t>Retrospectives: On the Definition of Economics</a:t>
            </a: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rId3"/>
              </a:rPr>
              <a:t>Roger E. Backhouse</a:t>
            </a: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rId3"/>
              </a:rPr>
              <a:t>Steven G. </a:t>
            </a:r>
            <a:r>
              <a:rPr lang="en-US" altLang="de-DE" sz="1200" dirty="0" err="1">
                <a:solidFill>
                  <a:srgbClr val="000000"/>
                </a:solidFill>
                <a:hlinkClick r:id="rId3"/>
              </a:rPr>
              <a:t>Medema</a:t>
            </a:r>
            <a:endParaRPr lang="en-US" altLang="de-DE" sz="1200" dirty="0">
              <a:solidFill>
                <a:srgbClr val="000000"/>
              </a:solidFill>
              <a:hlinkClick r:id="rId3"/>
            </a:endParaRP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rId3"/>
              </a:rPr>
              <a:t>JOURNAL OF ECONOMIC PERSPECTIVES</a:t>
            </a: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rId3"/>
              </a:rPr>
              <a:t>VOL. 23, NO. 1, WINTER 2009</a:t>
            </a: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rId3"/>
              </a:rPr>
              <a:t>(pp. 221-33)</a:t>
            </a:r>
            <a:endParaRPr lang="de-DE" altLang="de-DE" sz="1200" dirty="0">
              <a:solidFill>
                <a:srgbClr val="000000"/>
              </a:solidFill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9C254BD-7883-4073-8D7B-B49B3564BA6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714568" y="116881"/>
            <a:ext cx="8178732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Ablauf einer volkswirtschaftlichen Analyse: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714568" y="1090569"/>
            <a:ext cx="8197746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Deskription des wirtschaftlichen Geschehens (Diagnose)</a:t>
            </a: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Entwicklung von abstrakten Modellen zur Erklärung der wirtschaftlichen Abläufe (Theoriebildung)</a:t>
            </a: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Überprüfung dieser Theorien an der Realität (Evaluierung)</a:t>
            </a:r>
          </a:p>
          <a:p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Prognose des künftigen Ablaufs des wirtschaftlichen Geschehens aus den abgeleiteten Modellen</a:t>
            </a:r>
          </a:p>
          <a:p>
            <a:pPr marL="311079" indent="-311079">
              <a:buFont typeface="Wingdings" panose="05000000000000000000" pitchFamily="2" charset="2"/>
              <a:buChar char="Ø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Beratung der Politik in wirtschaftspolitischen Fragen </a:t>
            </a: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456CA03-37CC-4CA4-B86C-3D9E81EDFBB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8435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97459"/>
            <a:ext cx="7598011" cy="925787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 algn="ctr">
              <a:lnSpc>
                <a:spcPct val="100000"/>
              </a:lnSpc>
            </a:pPr>
            <a:r>
              <a:rPr lang="de-DE" sz="2400" b="1" dirty="0">
                <a:solidFill>
                  <a:srgbClr val="000000"/>
                </a:solidFill>
                <a:latin typeface="Arial"/>
                <a:ea typeface="Droid Sans Fallback"/>
              </a:rPr>
              <a:t>Ökonomen als</a:t>
            </a:r>
          </a:p>
          <a:p>
            <a:pPr algn="ctr">
              <a:lnSpc>
                <a:spcPct val="100000"/>
              </a:lnSpc>
            </a:pPr>
            <a:r>
              <a:rPr lang="de-DE" sz="2400" b="1" dirty="0">
                <a:solidFill>
                  <a:srgbClr val="000000"/>
                </a:solidFill>
                <a:latin typeface="Arial"/>
                <a:ea typeface="Droid Sans Fallback"/>
              </a:rPr>
              <a:t>Wissenschaftler oder Wirtschaftspolitiker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008695" y="1705738"/>
            <a:ext cx="7680910" cy="307570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14772" indent="-414772">
              <a:buFont typeface="Arial" panose="020B0604020202020204" pitchFamily="34" charset="0"/>
              <a:buChar char="•"/>
            </a:pPr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Versuchen Ökonomen die Welt zu erklären, so handeln sie als </a:t>
            </a:r>
            <a:r>
              <a:rPr lang="de-DE" sz="2903" b="1">
                <a:latin typeface="Times New Roman" panose="02020603050405020304" pitchFamily="18" charset="0"/>
                <a:cs typeface="Times New Roman" panose="02020603050405020304" pitchFamily="18" charset="0"/>
              </a:rPr>
              <a:t>Wissenschaftler.</a:t>
            </a:r>
          </a:p>
          <a:p>
            <a:pPr marL="414772" indent="-414772">
              <a:buFont typeface="Arial" panose="020B0604020202020204" pitchFamily="34" charset="0"/>
              <a:buChar char="•"/>
            </a:pPr>
            <a:endParaRPr lang="de-DE" sz="2903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4772" indent="-414772">
              <a:buFont typeface="Arial" panose="020B0604020202020204" pitchFamily="34" charset="0"/>
              <a:buChar char="•"/>
            </a:pPr>
            <a:r>
              <a:rPr lang="de-DE" sz="2903">
                <a:latin typeface="Times New Roman" panose="02020603050405020304" pitchFamily="18" charset="0"/>
                <a:cs typeface="Times New Roman" panose="02020603050405020304" pitchFamily="18" charset="0"/>
              </a:rPr>
              <a:t>Versuchen Ökonomen die Welt zu verändern und bringen damit Ihre Überzeugungen ein, so handeln sie als </a:t>
            </a:r>
            <a:r>
              <a:rPr lang="de-DE" sz="2903" b="1">
                <a:latin typeface="Times New Roman" panose="02020603050405020304" pitchFamily="18" charset="0"/>
                <a:cs typeface="Times New Roman" panose="02020603050405020304" pitchFamily="18" charset="0"/>
              </a:rPr>
              <a:t>Wirtschaftspolitiker</a:t>
            </a:r>
            <a:r>
              <a:rPr lang="de-DE" sz="2903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290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891948" y="2407796"/>
            <a:ext cx="9517731" cy="16715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14772" indent="-414772">
              <a:buFont typeface="Arial" panose="020B0604020202020204" pitchFamily="34" charset="0"/>
              <a:buChar char="•"/>
            </a:pPr>
            <a:endParaRPr lang="de-DE" sz="290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93B1651-4C49-486F-9F03-28F9846F8EE8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7C2A5CCF-E5FC-4DF1-8B03-DD4F213F10E4}"/>
                  </a:ext>
                </a:extLst>
              </p14:cNvPr>
              <p14:cNvContentPartPr/>
              <p14:nvPr/>
            </p14:nvContentPartPr>
            <p14:xfrm>
              <a:off x="3891173" y="2578387"/>
              <a:ext cx="2645640" cy="75240"/>
            </p14:xfrm>
          </p:contentPart>
        </mc:Choice>
        <mc:Fallback xmlns=""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7C2A5CCF-E5FC-4DF1-8B03-DD4F213F10E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86853" y="2574067"/>
                <a:ext cx="2654280" cy="8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32A4789F-DE1E-4502-8EE5-3946010A83BD}"/>
                  </a:ext>
                </a:extLst>
              </p14:cNvPr>
              <p14:cNvContentPartPr/>
              <p14:nvPr/>
            </p14:nvContentPartPr>
            <p14:xfrm>
              <a:off x="4589933" y="3941707"/>
              <a:ext cx="2968560" cy="45000"/>
            </p14:xfrm>
          </p:contentPart>
        </mc:Choice>
        <mc:Fallback xmlns=""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32A4789F-DE1E-4502-8EE5-3946010A83B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85613" y="3937387"/>
                <a:ext cx="2977200" cy="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8FB2D1E1-CC5C-4910-9607-2944DACC3C9F}"/>
                  </a:ext>
                </a:extLst>
              </p14:cNvPr>
              <p14:cNvContentPartPr/>
              <p14:nvPr/>
            </p14:nvContentPartPr>
            <p14:xfrm>
              <a:off x="3845453" y="4394587"/>
              <a:ext cx="3075480" cy="49680"/>
            </p14:xfrm>
          </p:contentPart>
        </mc:Choice>
        <mc:Fallback xmlns=""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8FB2D1E1-CC5C-4910-9607-2944DACC3C9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41133" y="4390267"/>
                <a:ext cx="3084120" cy="58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56D354BC-7D1A-4220-8655-CA56066B6105}"/>
              </a:ext>
            </a:extLst>
          </p:cNvPr>
          <p:cNvGrpSpPr/>
          <p:nvPr/>
        </p:nvGrpSpPr>
        <p:grpSpPr>
          <a:xfrm>
            <a:off x="4912133" y="4477747"/>
            <a:ext cx="2061000" cy="309240"/>
            <a:chOff x="4912133" y="4477747"/>
            <a:chExt cx="2061000" cy="30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3371BFD5-4E9A-484D-A8F6-1364245A5F43}"/>
                    </a:ext>
                  </a:extLst>
                </p14:cNvPr>
                <p14:cNvContentPartPr/>
                <p14:nvPr/>
              </p14:nvContentPartPr>
              <p14:xfrm>
                <a:off x="4912133" y="4536067"/>
                <a:ext cx="168840" cy="233640"/>
              </p14:xfrm>
            </p:contentPart>
          </mc:Choice>
          <mc:Fallback xmlns=""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3371BFD5-4E9A-484D-A8F6-1364245A5F4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07813" y="4531747"/>
                  <a:ext cx="17748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F0A7CC9B-3EAB-4297-8024-5BB07ADC34E6}"/>
                    </a:ext>
                  </a:extLst>
                </p14:cNvPr>
                <p14:cNvContentPartPr/>
                <p14:nvPr/>
              </p14:nvContentPartPr>
              <p14:xfrm>
                <a:off x="5112293" y="4643707"/>
                <a:ext cx="261000" cy="115200"/>
              </p14:xfrm>
            </p:contentPart>
          </mc:Choice>
          <mc:Fallback xmlns=""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F0A7CC9B-3EAB-4297-8024-5BB07ADC34E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107973" y="4639387"/>
                  <a:ext cx="2696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4265DD00-D573-40B9-8B3E-6229AE7C6EA1}"/>
                    </a:ext>
                  </a:extLst>
                </p14:cNvPr>
                <p14:cNvContentPartPr/>
                <p14:nvPr/>
              </p14:nvContentPartPr>
              <p14:xfrm>
                <a:off x="5488853" y="4741267"/>
                <a:ext cx="360" cy="360"/>
              </p14:xfrm>
            </p:contentPart>
          </mc:Choice>
          <mc:Fallback xmlns=""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4265DD00-D573-40B9-8B3E-6229AE7C6EA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484533" y="473694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03CE9B74-4246-4EEE-A882-1CD73876844A}"/>
                    </a:ext>
                  </a:extLst>
                </p14:cNvPr>
                <p14:cNvContentPartPr/>
                <p14:nvPr/>
              </p14:nvContentPartPr>
              <p14:xfrm>
                <a:off x="5750213" y="4574947"/>
                <a:ext cx="27720" cy="168840"/>
              </p14:xfrm>
            </p:contentPart>
          </mc:Choice>
          <mc:Fallback xmlns=""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03CE9B74-4246-4EEE-A882-1CD73876844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745893" y="4570627"/>
                  <a:ext cx="3636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F5E6AEDD-3CC4-4823-8F64-5CDED458E41D}"/>
                    </a:ext>
                  </a:extLst>
                </p14:cNvPr>
                <p14:cNvContentPartPr/>
                <p14:nvPr/>
              </p14:nvContentPartPr>
              <p14:xfrm>
                <a:off x="5654093" y="4540387"/>
                <a:ext cx="219960" cy="246600"/>
              </p14:xfrm>
            </p:contentPart>
          </mc:Choice>
          <mc:Fallback xmlns=""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F5E6AEDD-3CC4-4823-8F64-5CDED458E41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649773" y="4536067"/>
                  <a:ext cx="22860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D014637F-38C8-43F0-8A5D-D45289B1BCDA}"/>
                    </a:ext>
                  </a:extLst>
                </p14:cNvPr>
                <p14:cNvContentPartPr/>
                <p14:nvPr/>
              </p14:nvContentPartPr>
              <p14:xfrm>
                <a:off x="5916173" y="4661347"/>
                <a:ext cx="220320" cy="94320"/>
              </p14:xfrm>
            </p:contentPart>
          </mc:Choice>
          <mc:Fallback xmlns=""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D014637F-38C8-43F0-8A5D-D45289B1BCD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911853" y="4657027"/>
                  <a:ext cx="2289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D5D308C3-D219-466E-AC65-28D7A3003CE3}"/>
                    </a:ext>
                  </a:extLst>
                </p14:cNvPr>
                <p14:cNvContentPartPr/>
                <p14:nvPr/>
              </p14:nvContentPartPr>
              <p14:xfrm>
                <a:off x="5917973" y="4647307"/>
                <a:ext cx="115200" cy="117720"/>
              </p14:xfrm>
            </p:contentPart>
          </mc:Choice>
          <mc:Fallback xmlns=""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D5D308C3-D219-466E-AC65-28D7A3003CE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913653" y="4642987"/>
                  <a:ext cx="1238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22126ABE-5934-45EF-BF4C-CE5AD543C990}"/>
                    </a:ext>
                  </a:extLst>
                </p14:cNvPr>
                <p14:cNvContentPartPr/>
                <p14:nvPr/>
              </p14:nvContentPartPr>
              <p14:xfrm>
                <a:off x="6131453" y="4656667"/>
                <a:ext cx="102960" cy="97200"/>
              </p14:xfrm>
            </p:contentPart>
          </mc:Choice>
          <mc:Fallback xmlns=""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22126ABE-5934-45EF-BF4C-CE5AD543C99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127133" y="4652347"/>
                  <a:ext cx="1116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82F2F98A-4A77-47BE-B090-198D7445CF60}"/>
                    </a:ext>
                  </a:extLst>
                </p14:cNvPr>
                <p14:cNvContentPartPr/>
                <p14:nvPr/>
              </p14:nvContentPartPr>
              <p14:xfrm>
                <a:off x="6310373" y="4551187"/>
                <a:ext cx="505440" cy="195480"/>
              </p14:xfrm>
            </p:contentPart>
          </mc:Choice>
          <mc:Fallback xmlns=""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82F2F98A-4A77-47BE-B090-198D7445CF6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306053" y="4546867"/>
                  <a:ext cx="51408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E94B6E4D-32D5-4AF4-BA99-A7FB70EEB1C9}"/>
                    </a:ext>
                  </a:extLst>
                </p14:cNvPr>
                <p14:cNvContentPartPr/>
                <p14:nvPr/>
              </p14:nvContentPartPr>
              <p14:xfrm>
                <a:off x="6675773" y="4477747"/>
                <a:ext cx="297360" cy="74160"/>
              </p14:xfrm>
            </p:contentPart>
          </mc:Choice>
          <mc:Fallback xmlns=""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E94B6E4D-32D5-4AF4-BA99-A7FB70EEB1C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671453" y="4473427"/>
                  <a:ext cx="3060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267B9CE2-8EBE-4093-A1BA-63C6C77AEACE}"/>
                    </a:ext>
                  </a:extLst>
                </p14:cNvPr>
                <p14:cNvContentPartPr/>
                <p14:nvPr/>
              </p14:nvContentPartPr>
              <p14:xfrm>
                <a:off x="6916973" y="4662067"/>
                <a:ext cx="13320" cy="28440"/>
              </p14:xfrm>
            </p:contentPart>
          </mc:Choice>
          <mc:Fallback xmlns=""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267B9CE2-8EBE-4093-A1BA-63C6C77AEAC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912653" y="4657747"/>
                  <a:ext cx="21960" cy="37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61552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2359572" y="104181"/>
            <a:ext cx="6838707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>
              <a:lnSpc>
                <a:spcPct val="100000"/>
              </a:lnSpc>
            </a:pPr>
            <a:r>
              <a:rPr lang="de-DE" sz="3200" b="1" dirty="0">
                <a:solidFill>
                  <a:srgbClr val="000000"/>
                </a:solidFill>
                <a:latin typeface="Arial"/>
                <a:ea typeface="Droid Sans Fallback"/>
              </a:rPr>
              <a:t>Positive und normative Aussagen</a:t>
            </a:r>
            <a:endParaRPr sz="3200" dirty="0"/>
          </a:p>
        </p:txBody>
      </p:sp>
      <p:sp>
        <p:nvSpPr>
          <p:cNvPr id="7" name="Textfeld 6"/>
          <p:cNvSpPr txBox="1"/>
          <p:nvPr/>
        </p:nvSpPr>
        <p:spPr>
          <a:xfrm>
            <a:off x="651828" y="1601406"/>
            <a:ext cx="9788974" cy="31976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Aussagen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sind beschreibend und richten sich darauf aus, wie die Welt ist bzw. wie sie funktioniert. Dieses Funktionieren wird völlig neutral betrachtet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Die Aussagen sind deskriptiv.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Normative Aussagen 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geben ein Werturteil darüber ab, wie die Welt sein sollte. Gemäß der eigenen Überzeugung werden Maßnahmen getroffen.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Die Aussagen sind präskriptiv.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F0611D4-4001-437F-AF27-E34A219247C6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98679374-D625-4D80-AE02-73AF7287E1A6}"/>
                  </a:ext>
                </a:extLst>
              </p14:cNvPr>
              <p14:cNvContentPartPr/>
              <p14:nvPr/>
            </p14:nvContentPartPr>
            <p14:xfrm>
              <a:off x="740813" y="1965667"/>
              <a:ext cx="2322360" cy="47520"/>
            </p14:xfrm>
          </p:contentPart>
        </mc:Choice>
        <mc:Fallback xmlns=""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98679374-D625-4D80-AE02-73AF7287E1A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6493" y="1961347"/>
                <a:ext cx="233100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7B2E3380-B5F4-46A5-85B3-9E707D8BEE22}"/>
                  </a:ext>
                </a:extLst>
              </p14:cNvPr>
              <p14:cNvContentPartPr/>
              <p14:nvPr/>
            </p14:nvContentPartPr>
            <p14:xfrm>
              <a:off x="3553133" y="1937227"/>
              <a:ext cx="1509120" cy="58680"/>
            </p14:xfrm>
          </p:contentPart>
        </mc:Choice>
        <mc:Fallback xmlns=""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7B2E3380-B5F4-46A5-85B3-9E707D8BEE2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548813" y="1932907"/>
                <a:ext cx="1517760" cy="6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Freihand 3">
                <a:extLst>
                  <a:ext uri="{FF2B5EF4-FFF2-40B4-BE49-F238E27FC236}">
                    <a16:creationId xmlns:a16="http://schemas.microsoft.com/office/drawing/2014/main" id="{6867ECC7-A6E3-4C53-AA12-EC084935D6FC}"/>
                  </a:ext>
                </a:extLst>
              </p14:cNvPr>
              <p14:cNvContentPartPr/>
              <p14:nvPr/>
            </p14:nvContentPartPr>
            <p14:xfrm>
              <a:off x="2106653" y="2329627"/>
              <a:ext cx="1354680" cy="68760"/>
            </p14:xfrm>
          </p:contentPart>
        </mc:Choice>
        <mc:Fallback xmlns="">
          <p:pic>
            <p:nvPicPr>
              <p:cNvPr id="4" name="Freihand 3">
                <a:extLst>
                  <a:ext uri="{FF2B5EF4-FFF2-40B4-BE49-F238E27FC236}">
                    <a16:creationId xmlns:a16="http://schemas.microsoft.com/office/drawing/2014/main" id="{6867ECC7-A6E3-4C53-AA12-EC084935D6F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02333" y="2325307"/>
                <a:ext cx="1363320" cy="7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F12BC827-A103-4FC2-BA7C-8A62E23C5D03}"/>
                  </a:ext>
                </a:extLst>
              </p14:cNvPr>
              <p14:cNvContentPartPr/>
              <p14:nvPr/>
            </p14:nvContentPartPr>
            <p14:xfrm>
              <a:off x="7459133" y="2291827"/>
              <a:ext cx="825480" cy="68400"/>
            </p14:xfrm>
          </p:contentPart>
        </mc:Choice>
        <mc:Fallback xmlns=""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F12BC827-A103-4FC2-BA7C-8A62E23C5D0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454813" y="2287507"/>
                <a:ext cx="83412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60748103-FE15-4B05-8ACE-D684B9E24C78}"/>
                  </a:ext>
                </a:extLst>
              </p14:cNvPr>
              <p14:cNvContentPartPr/>
              <p14:nvPr/>
            </p14:nvContentPartPr>
            <p14:xfrm>
              <a:off x="4661213" y="3007507"/>
              <a:ext cx="1274760" cy="90720"/>
            </p14:xfrm>
          </p:contentPart>
        </mc:Choice>
        <mc:Fallback xmlns=""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60748103-FE15-4B05-8ACE-D684B9E24C7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656893" y="3003187"/>
                <a:ext cx="128340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207BCFE2-D9A3-496D-8FEA-59878B02B017}"/>
                  </a:ext>
                </a:extLst>
              </p14:cNvPr>
              <p14:cNvContentPartPr/>
              <p14:nvPr/>
            </p14:nvContentPartPr>
            <p14:xfrm>
              <a:off x="783653" y="3597187"/>
              <a:ext cx="2305080" cy="101520"/>
            </p14:xfrm>
          </p:contentPart>
        </mc:Choice>
        <mc:Fallback xmlns=""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207BCFE2-D9A3-496D-8FEA-59878B02B01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79333" y="3592867"/>
                <a:ext cx="2313720" cy="11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303C4EC0-6111-4BBA-BD80-BA816B4012A5}"/>
                  </a:ext>
                </a:extLst>
              </p14:cNvPr>
              <p14:cNvContentPartPr/>
              <p14:nvPr/>
            </p14:nvContentPartPr>
            <p14:xfrm>
              <a:off x="4539893" y="3604747"/>
              <a:ext cx="1077480" cy="56880"/>
            </p14:xfrm>
          </p:contentPart>
        </mc:Choice>
        <mc:Fallback xmlns=""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303C4EC0-6111-4BBA-BD80-BA816B4012A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535573" y="3600427"/>
                <a:ext cx="108612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C2A77CCF-C76A-4DBC-BBD9-FB9B00F022CA}"/>
                  </a:ext>
                </a:extLst>
              </p14:cNvPr>
              <p14:cNvContentPartPr/>
              <p14:nvPr/>
            </p14:nvContentPartPr>
            <p14:xfrm>
              <a:off x="3919973" y="4673947"/>
              <a:ext cx="2415960" cy="186120"/>
            </p14:xfrm>
          </p:contentPart>
        </mc:Choice>
        <mc:Fallback xmlns=""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C2A77CCF-C76A-4DBC-BBD9-FB9B00F022C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915653" y="4669627"/>
                <a:ext cx="2424600" cy="19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4273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2121561" y="0"/>
            <a:ext cx="7598011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>
              <a:lnSpc>
                <a:spcPct val="100000"/>
              </a:lnSpc>
            </a:pPr>
            <a:r>
              <a:rPr lang="de-DE" sz="3629" b="1" dirty="0">
                <a:solidFill>
                  <a:srgbClr val="000000"/>
                </a:solidFill>
                <a:latin typeface="Arial"/>
              </a:rPr>
              <a:t>Beispiele – positiv/normativ?</a:t>
            </a:r>
            <a:endParaRPr sz="1633" dirty="0"/>
          </a:p>
        </p:txBody>
      </p:sp>
      <p:sp>
        <p:nvSpPr>
          <p:cNvPr id="7" name="Textfeld 6"/>
          <p:cNvSpPr txBox="1"/>
          <p:nvPr/>
        </p:nvSpPr>
        <p:spPr>
          <a:xfrm>
            <a:off x="0" y="705368"/>
            <a:ext cx="8601740" cy="580175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Einführung des Mindestlohns führt zu Arbeitslosigkeit bei Geringqualifizierten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in einigen Bereichen erzielten Einkommenssteigerungen durch die Einführung des Mindestlohns sind wichtiger als die steigende Arbeitslosigkeit in anderen Bereichen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Ein steigender Ölpreis steigert die Nachfrage nach Elektroautos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Fabrikanten von Verbrennungsmotoren müssen stärker an den Kosten, die die daraus resultierenden CO</a:t>
            </a:r>
            <a:r>
              <a:rPr lang="de-DE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-Emissionen im Zuge des Klimawandels verursachen, beteiligt werden</a:t>
            </a: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Das Sondervermögen von 500 Mrd. Euro für Infrastruktur und Klima-folgen, senkt aufgrund daraus resultierender steigender Zinsbelastung des Staatshaushalts den Handlungsspielraum für die zukünftige Generationen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00A4E8E-4367-419C-9B2A-FD2608273748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2" name="Freihand 61">
                <a:extLst>
                  <a:ext uri="{FF2B5EF4-FFF2-40B4-BE49-F238E27FC236}">
                    <a16:creationId xmlns:a16="http://schemas.microsoft.com/office/drawing/2014/main" id="{368CDFA9-F0C7-4EBA-B6B1-0B6E017E12F0}"/>
                  </a:ext>
                </a:extLst>
              </p14:cNvPr>
              <p14:cNvContentPartPr/>
              <p14:nvPr/>
            </p14:nvContentPartPr>
            <p14:xfrm>
              <a:off x="9684653" y="1925880"/>
              <a:ext cx="195120" cy="177120"/>
            </p14:xfrm>
          </p:contentPart>
        </mc:Choice>
        <mc:Fallback xmlns="">
          <p:pic>
            <p:nvPicPr>
              <p:cNvPr id="62" name="Freihand 61">
                <a:extLst>
                  <a:ext uri="{FF2B5EF4-FFF2-40B4-BE49-F238E27FC236}">
                    <a16:creationId xmlns:a16="http://schemas.microsoft.com/office/drawing/2014/main" id="{368CDFA9-F0C7-4EBA-B6B1-0B6E017E12F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80333" y="1921560"/>
                <a:ext cx="203760" cy="18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3" name="Freihand 62">
                <a:extLst>
                  <a:ext uri="{FF2B5EF4-FFF2-40B4-BE49-F238E27FC236}">
                    <a16:creationId xmlns:a16="http://schemas.microsoft.com/office/drawing/2014/main" id="{C7FAA4A6-4DF1-4AD0-A4AC-3E4E434129B5}"/>
                  </a:ext>
                </a:extLst>
              </p14:cNvPr>
              <p14:cNvContentPartPr/>
              <p14:nvPr/>
            </p14:nvContentPartPr>
            <p14:xfrm>
              <a:off x="9868253" y="1939560"/>
              <a:ext cx="191880" cy="146520"/>
            </p14:xfrm>
          </p:contentPart>
        </mc:Choice>
        <mc:Fallback xmlns="">
          <p:pic>
            <p:nvPicPr>
              <p:cNvPr id="63" name="Freihand 62">
                <a:extLst>
                  <a:ext uri="{FF2B5EF4-FFF2-40B4-BE49-F238E27FC236}">
                    <a16:creationId xmlns:a16="http://schemas.microsoft.com/office/drawing/2014/main" id="{C7FAA4A6-4DF1-4AD0-A4AC-3E4E434129B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63933" y="1935240"/>
                <a:ext cx="200520" cy="15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4" name="Freihand 63">
                <a:extLst>
                  <a:ext uri="{FF2B5EF4-FFF2-40B4-BE49-F238E27FC236}">
                    <a16:creationId xmlns:a16="http://schemas.microsoft.com/office/drawing/2014/main" id="{A359951B-B89A-47C1-93D9-8A748E2DB063}"/>
                  </a:ext>
                </a:extLst>
              </p14:cNvPr>
              <p14:cNvContentPartPr/>
              <p14:nvPr/>
            </p14:nvContentPartPr>
            <p14:xfrm>
              <a:off x="10086413" y="1994640"/>
              <a:ext cx="186840" cy="86400"/>
            </p14:xfrm>
          </p:contentPart>
        </mc:Choice>
        <mc:Fallback xmlns="">
          <p:pic>
            <p:nvPicPr>
              <p:cNvPr id="64" name="Freihand 63">
                <a:extLst>
                  <a:ext uri="{FF2B5EF4-FFF2-40B4-BE49-F238E27FC236}">
                    <a16:creationId xmlns:a16="http://schemas.microsoft.com/office/drawing/2014/main" id="{A359951B-B89A-47C1-93D9-8A748E2DB06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082093" y="1990320"/>
                <a:ext cx="19548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5" name="Freihand 64">
                <a:extLst>
                  <a:ext uri="{FF2B5EF4-FFF2-40B4-BE49-F238E27FC236}">
                    <a16:creationId xmlns:a16="http://schemas.microsoft.com/office/drawing/2014/main" id="{6FBB12EE-CE49-4E01-94E7-A6E41FDED536}"/>
                  </a:ext>
                </a:extLst>
              </p14:cNvPr>
              <p14:cNvContentPartPr/>
              <p14:nvPr/>
            </p14:nvContentPartPr>
            <p14:xfrm>
              <a:off x="10270373" y="1874760"/>
              <a:ext cx="189720" cy="177840"/>
            </p14:xfrm>
          </p:contentPart>
        </mc:Choice>
        <mc:Fallback xmlns="">
          <p:pic>
            <p:nvPicPr>
              <p:cNvPr id="65" name="Freihand 64">
                <a:extLst>
                  <a:ext uri="{FF2B5EF4-FFF2-40B4-BE49-F238E27FC236}">
                    <a16:creationId xmlns:a16="http://schemas.microsoft.com/office/drawing/2014/main" id="{6FBB12EE-CE49-4E01-94E7-A6E41FDED53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266053" y="1870440"/>
                <a:ext cx="198360" cy="18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6" name="Freihand 65">
                <a:extLst>
                  <a:ext uri="{FF2B5EF4-FFF2-40B4-BE49-F238E27FC236}">
                    <a16:creationId xmlns:a16="http://schemas.microsoft.com/office/drawing/2014/main" id="{D14AA99D-6ED1-498B-B9D2-37BBB10D36B8}"/>
                  </a:ext>
                </a:extLst>
              </p14:cNvPr>
              <p14:cNvContentPartPr/>
              <p14:nvPr/>
            </p14:nvContentPartPr>
            <p14:xfrm>
              <a:off x="10437053" y="1828320"/>
              <a:ext cx="360" cy="360"/>
            </p14:xfrm>
          </p:contentPart>
        </mc:Choice>
        <mc:Fallback xmlns="">
          <p:pic>
            <p:nvPicPr>
              <p:cNvPr id="66" name="Freihand 65">
                <a:extLst>
                  <a:ext uri="{FF2B5EF4-FFF2-40B4-BE49-F238E27FC236}">
                    <a16:creationId xmlns:a16="http://schemas.microsoft.com/office/drawing/2014/main" id="{D14AA99D-6ED1-498B-B9D2-37BBB10D36B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432733" y="1824000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7" name="Freihand 66">
                <a:extLst>
                  <a:ext uri="{FF2B5EF4-FFF2-40B4-BE49-F238E27FC236}">
                    <a16:creationId xmlns:a16="http://schemas.microsoft.com/office/drawing/2014/main" id="{B89A9477-642A-4857-BB3A-8759381B5A47}"/>
                  </a:ext>
                </a:extLst>
              </p14:cNvPr>
              <p14:cNvContentPartPr/>
              <p14:nvPr/>
            </p14:nvContentPartPr>
            <p14:xfrm>
              <a:off x="10467653" y="1775040"/>
              <a:ext cx="16920" cy="238320"/>
            </p14:xfrm>
          </p:contentPart>
        </mc:Choice>
        <mc:Fallback xmlns="">
          <p:pic>
            <p:nvPicPr>
              <p:cNvPr id="67" name="Freihand 66">
                <a:extLst>
                  <a:ext uri="{FF2B5EF4-FFF2-40B4-BE49-F238E27FC236}">
                    <a16:creationId xmlns:a16="http://schemas.microsoft.com/office/drawing/2014/main" id="{B89A9477-642A-4857-BB3A-8759381B5A4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463333" y="1770720"/>
                <a:ext cx="25560" cy="24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9" name="Freihand 68">
                <a:extLst>
                  <a:ext uri="{FF2B5EF4-FFF2-40B4-BE49-F238E27FC236}">
                    <a16:creationId xmlns:a16="http://schemas.microsoft.com/office/drawing/2014/main" id="{9969E9F3-1836-404F-A676-931BF58BFFE1}"/>
                  </a:ext>
                </a:extLst>
              </p14:cNvPr>
              <p14:cNvContentPartPr/>
              <p14:nvPr/>
            </p14:nvContentPartPr>
            <p14:xfrm>
              <a:off x="10614533" y="1905720"/>
              <a:ext cx="164160" cy="86400"/>
            </p14:xfrm>
          </p:contentPart>
        </mc:Choice>
        <mc:Fallback xmlns="">
          <p:pic>
            <p:nvPicPr>
              <p:cNvPr id="69" name="Freihand 68">
                <a:extLst>
                  <a:ext uri="{FF2B5EF4-FFF2-40B4-BE49-F238E27FC236}">
                    <a16:creationId xmlns:a16="http://schemas.microsoft.com/office/drawing/2014/main" id="{9969E9F3-1836-404F-A676-931BF58BFFE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610213" y="1901400"/>
                <a:ext cx="17280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70" name="Freihand 69">
                <a:extLst>
                  <a:ext uri="{FF2B5EF4-FFF2-40B4-BE49-F238E27FC236}">
                    <a16:creationId xmlns:a16="http://schemas.microsoft.com/office/drawing/2014/main" id="{D0A15830-0918-4AB1-81B8-489350573591}"/>
                  </a:ext>
                </a:extLst>
              </p14:cNvPr>
              <p14:cNvContentPartPr/>
              <p14:nvPr/>
            </p14:nvContentPartPr>
            <p14:xfrm>
              <a:off x="10790213" y="1834080"/>
              <a:ext cx="20880" cy="720"/>
            </p14:xfrm>
          </p:contentPart>
        </mc:Choice>
        <mc:Fallback xmlns="">
          <p:pic>
            <p:nvPicPr>
              <p:cNvPr id="70" name="Freihand 69">
                <a:extLst>
                  <a:ext uri="{FF2B5EF4-FFF2-40B4-BE49-F238E27FC236}">
                    <a16:creationId xmlns:a16="http://schemas.microsoft.com/office/drawing/2014/main" id="{D0A15830-0918-4AB1-81B8-48935057359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785893" y="1829760"/>
                <a:ext cx="29520" cy="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71" name="Freihand 70">
                <a:extLst>
                  <a:ext uri="{FF2B5EF4-FFF2-40B4-BE49-F238E27FC236}">
                    <a16:creationId xmlns:a16="http://schemas.microsoft.com/office/drawing/2014/main" id="{F3BE451D-B690-48A9-A3A6-9D27C23B6441}"/>
                  </a:ext>
                </a:extLst>
              </p14:cNvPr>
              <p14:cNvContentPartPr/>
              <p14:nvPr/>
            </p14:nvContentPartPr>
            <p14:xfrm>
              <a:off x="10932413" y="1821840"/>
              <a:ext cx="325440" cy="139320"/>
            </p14:xfrm>
          </p:contentPart>
        </mc:Choice>
        <mc:Fallback xmlns="">
          <p:pic>
            <p:nvPicPr>
              <p:cNvPr id="71" name="Freihand 70">
                <a:extLst>
                  <a:ext uri="{FF2B5EF4-FFF2-40B4-BE49-F238E27FC236}">
                    <a16:creationId xmlns:a16="http://schemas.microsoft.com/office/drawing/2014/main" id="{F3BE451D-B690-48A9-A3A6-9D27C23B644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928093" y="1817520"/>
                <a:ext cx="334080" cy="14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78" name="Freihand 77">
                <a:extLst>
                  <a:ext uri="{FF2B5EF4-FFF2-40B4-BE49-F238E27FC236}">
                    <a16:creationId xmlns:a16="http://schemas.microsoft.com/office/drawing/2014/main" id="{43E579A6-3DAB-4FFB-B1E1-D65132028B9A}"/>
                  </a:ext>
                </a:extLst>
              </p14:cNvPr>
              <p14:cNvContentPartPr/>
              <p14:nvPr/>
            </p14:nvContentPartPr>
            <p14:xfrm>
              <a:off x="9418613" y="2276520"/>
              <a:ext cx="288000" cy="107640"/>
            </p14:xfrm>
          </p:contentPart>
        </mc:Choice>
        <mc:Fallback xmlns="">
          <p:pic>
            <p:nvPicPr>
              <p:cNvPr id="78" name="Freihand 77">
                <a:extLst>
                  <a:ext uri="{FF2B5EF4-FFF2-40B4-BE49-F238E27FC236}">
                    <a16:creationId xmlns:a16="http://schemas.microsoft.com/office/drawing/2014/main" id="{43E579A6-3DAB-4FFB-B1E1-D65132028B9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414293" y="2272200"/>
                <a:ext cx="296640" cy="11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79" name="Freihand 78">
                <a:extLst>
                  <a:ext uri="{FF2B5EF4-FFF2-40B4-BE49-F238E27FC236}">
                    <a16:creationId xmlns:a16="http://schemas.microsoft.com/office/drawing/2014/main" id="{E748B37E-20F8-4E4B-B76F-23F3EF6FE624}"/>
                  </a:ext>
                </a:extLst>
              </p14:cNvPr>
              <p14:cNvContentPartPr/>
              <p14:nvPr/>
            </p14:nvContentPartPr>
            <p14:xfrm>
              <a:off x="9887333" y="2193720"/>
              <a:ext cx="82080" cy="155880"/>
            </p14:xfrm>
          </p:contentPart>
        </mc:Choice>
        <mc:Fallback xmlns="">
          <p:pic>
            <p:nvPicPr>
              <p:cNvPr id="79" name="Freihand 78">
                <a:extLst>
                  <a:ext uri="{FF2B5EF4-FFF2-40B4-BE49-F238E27FC236}">
                    <a16:creationId xmlns:a16="http://schemas.microsoft.com/office/drawing/2014/main" id="{E748B37E-20F8-4E4B-B76F-23F3EF6FE62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883013" y="2189400"/>
                <a:ext cx="90720" cy="16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80" name="Freihand 79">
                <a:extLst>
                  <a:ext uri="{FF2B5EF4-FFF2-40B4-BE49-F238E27FC236}">
                    <a16:creationId xmlns:a16="http://schemas.microsoft.com/office/drawing/2014/main" id="{504A6E38-87E0-4C97-A01E-037BB8ADFC1D}"/>
                  </a:ext>
                </a:extLst>
              </p14:cNvPr>
              <p14:cNvContentPartPr/>
              <p14:nvPr/>
            </p14:nvContentPartPr>
            <p14:xfrm>
              <a:off x="9985253" y="2212440"/>
              <a:ext cx="206280" cy="114480"/>
            </p14:xfrm>
          </p:contentPart>
        </mc:Choice>
        <mc:Fallback xmlns="">
          <p:pic>
            <p:nvPicPr>
              <p:cNvPr id="80" name="Freihand 79">
                <a:extLst>
                  <a:ext uri="{FF2B5EF4-FFF2-40B4-BE49-F238E27FC236}">
                    <a16:creationId xmlns:a16="http://schemas.microsoft.com/office/drawing/2014/main" id="{504A6E38-87E0-4C97-A01E-037BB8ADFC1D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980933" y="2208120"/>
                <a:ext cx="214920" cy="12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81" name="Freihand 80">
                <a:extLst>
                  <a:ext uri="{FF2B5EF4-FFF2-40B4-BE49-F238E27FC236}">
                    <a16:creationId xmlns:a16="http://schemas.microsoft.com/office/drawing/2014/main" id="{57511280-D36E-4699-BD11-8663B9246B8B}"/>
                  </a:ext>
                </a:extLst>
              </p14:cNvPr>
              <p14:cNvContentPartPr/>
              <p14:nvPr/>
            </p14:nvContentPartPr>
            <p14:xfrm>
              <a:off x="10157333" y="2233680"/>
              <a:ext cx="91800" cy="102600"/>
            </p14:xfrm>
          </p:contentPart>
        </mc:Choice>
        <mc:Fallback xmlns="">
          <p:pic>
            <p:nvPicPr>
              <p:cNvPr id="81" name="Freihand 80">
                <a:extLst>
                  <a:ext uri="{FF2B5EF4-FFF2-40B4-BE49-F238E27FC236}">
                    <a16:creationId xmlns:a16="http://schemas.microsoft.com/office/drawing/2014/main" id="{57511280-D36E-4699-BD11-8663B9246B8B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0153013" y="2229360"/>
                <a:ext cx="10044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82" name="Freihand 81">
                <a:extLst>
                  <a:ext uri="{FF2B5EF4-FFF2-40B4-BE49-F238E27FC236}">
                    <a16:creationId xmlns:a16="http://schemas.microsoft.com/office/drawing/2014/main" id="{2FB0818E-A43A-459F-AC1B-945AAEE76CEB}"/>
                  </a:ext>
                </a:extLst>
              </p14:cNvPr>
              <p14:cNvContentPartPr/>
              <p14:nvPr/>
            </p14:nvContentPartPr>
            <p14:xfrm>
              <a:off x="10285133" y="2226840"/>
              <a:ext cx="165240" cy="54000"/>
            </p14:xfrm>
          </p:contentPart>
        </mc:Choice>
        <mc:Fallback xmlns="">
          <p:pic>
            <p:nvPicPr>
              <p:cNvPr id="82" name="Freihand 81">
                <a:extLst>
                  <a:ext uri="{FF2B5EF4-FFF2-40B4-BE49-F238E27FC236}">
                    <a16:creationId xmlns:a16="http://schemas.microsoft.com/office/drawing/2014/main" id="{2FB0818E-A43A-459F-AC1B-945AAEE76CEB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0280813" y="2222520"/>
                <a:ext cx="17388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83" name="Freihand 82">
                <a:extLst>
                  <a:ext uri="{FF2B5EF4-FFF2-40B4-BE49-F238E27FC236}">
                    <a16:creationId xmlns:a16="http://schemas.microsoft.com/office/drawing/2014/main" id="{1CAB7787-AA01-41BF-BA50-E181297D5F56}"/>
                  </a:ext>
                </a:extLst>
              </p14:cNvPr>
              <p14:cNvContentPartPr/>
              <p14:nvPr/>
            </p14:nvContentPartPr>
            <p14:xfrm>
              <a:off x="10430573" y="2211360"/>
              <a:ext cx="138960" cy="175320"/>
            </p14:xfrm>
          </p:contentPart>
        </mc:Choice>
        <mc:Fallback xmlns="">
          <p:pic>
            <p:nvPicPr>
              <p:cNvPr id="83" name="Freihand 82">
                <a:extLst>
                  <a:ext uri="{FF2B5EF4-FFF2-40B4-BE49-F238E27FC236}">
                    <a16:creationId xmlns:a16="http://schemas.microsoft.com/office/drawing/2014/main" id="{1CAB7787-AA01-41BF-BA50-E181297D5F56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0426253" y="2207040"/>
                <a:ext cx="147600" cy="18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84" name="Freihand 83">
                <a:extLst>
                  <a:ext uri="{FF2B5EF4-FFF2-40B4-BE49-F238E27FC236}">
                    <a16:creationId xmlns:a16="http://schemas.microsoft.com/office/drawing/2014/main" id="{946D6DF8-F5A9-4A74-8C5F-FFCAA08CE02C}"/>
                  </a:ext>
                </a:extLst>
              </p14:cNvPr>
              <p14:cNvContentPartPr/>
              <p14:nvPr/>
            </p14:nvContentPartPr>
            <p14:xfrm>
              <a:off x="10562693" y="2182920"/>
              <a:ext cx="95760" cy="117360"/>
            </p14:xfrm>
          </p:contentPart>
        </mc:Choice>
        <mc:Fallback xmlns="">
          <p:pic>
            <p:nvPicPr>
              <p:cNvPr id="84" name="Freihand 83">
                <a:extLst>
                  <a:ext uri="{FF2B5EF4-FFF2-40B4-BE49-F238E27FC236}">
                    <a16:creationId xmlns:a16="http://schemas.microsoft.com/office/drawing/2014/main" id="{946D6DF8-F5A9-4A74-8C5F-FFCAA08CE02C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0558373" y="2178600"/>
                <a:ext cx="1044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85" name="Freihand 84">
                <a:extLst>
                  <a:ext uri="{FF2B5EF4-FFF2-40B4-BE49-F238E27FC236}">
                    <a16:creationId xmlns:a16="http://schemas.microsoft.com/office/drawing/2014/main" id="{0DA06DEF-791D-4F46-A4EF-1FA98C8BFD2C}"/>
                  </a:ext>
                </a:extLst>
              </p14:cNvPr>
              <p14:cNvContentPartPr/>
              <p14:nvPr/>
            </p14:nvContentPartPr>
            <p14:xfrm>
              <a:off x="10648013" y="2040360"/>
              <a:ext cx="601920" cy="223200"/>
            </p14:xfrm>
          </p:contentPart>
        </mc:Choice>
        <mc:Fallback xmlns="">
          <p:pic>
            <p:nvPicPr>
              <p:cNvPr id="85" name="Freihand 84">
                <a:extLst>
                  <a:ext uri="{FF2B5EF4-FFF2-40B4-BE49-F238E27FC236}">
                    <a16:creationId xmlns:a16="http://schemas.microsoft.com/office/drawing/2014/main" id="{0DA06DEF-791D-4F46-A4EF-1FA98C8BFD2C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0643693" y="2036040"/>
                <a:ext cx="610560" cy="23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86" name="Freihand 85">
                <a:extLst>
                  <a:ext uri="{FF2B5EF4-FFF2-40B4-BE49-F238E27FC236}">
                    <a16:creationId xmlns:a16="http://schemas.microsoft.com/office/drawing/2014/main" id="{7E0EB2E9-1227-4DCC-98E8-E434276A739E}"/>
                  </a:ext>
                </a:extLst>
              </p14:cNvPr>
              <p14:cNvContentPartPr/>
              <p14:nvPr/>
            </p14:nvContentPartPr>
            <p14:xfrm>
              <a:off x="11341733" y="2089320"/>
              <a:ext cx="228600" cy="73080"/>
            </p14:xfrm>
          </p:contentPart>
        </mc:Choice>
        <mc:Fallback xmlns="">
          <p:pic>
            <p:nvPicPr>
              <p:cNvPr id="86" name="Freihand 85">
                <a:extLst>
                  <a:ext uri="{FF2B5EF4-FFF2-40B4-BE49-F238E27FC236}">
                    <a16:creationId xmlns:a16="http://schemas.microsoft.com/office/drawing/2014/main" id="{7E0EB2E9-1227-4DCC-98E8-E434276A739E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1337413" y="2085000"/>
                <a:ext cx="237240" cy="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87" name="Freihand 86">
                <a:extLst>
                  <a:ext uri="{FF2B5EF4-FFF2-40B4-BE49-F238E27FC236}">
                    <a16:creationId xmlns:a16="http://schemas.microsoft.com/office/drawing/2014/main" id="{D29D26FF-A4B4-492B-8A7C-39315B330560}"/>
                  </a:ext>
                </a:extLst>
              </p14:cNvPr>
              <p14:cNvContentPartPr/>
              <p14:nvPr/>
            </p14:nvContentPartPr>
            <p14:xfrm>
              <a:off x="11573573" y="2010840"/>
              <a:ext cx="184680" cy="137160"/>
            </p14:xfrm>
          </p:contentPart>
        </mc:Choice>
        <mc:Fallback xmlns="">
          <p:pic>
            <p:nvPicPr>
              <p:cNvPr id="87" name="Freihand 86">
                <a:extLst>
                  <a:ext uri="{FF2B5EF4-FFF2-40B4-BE49-F238E27FC236}">
                    <a16:creationId xmlns:a16="http://schemas.microsoft.com/office/drawing/2014/main" id="{D29D26FF-A4B4-492B-8A7C-39315B330560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1569253" y="2006520"/>
                <a:ext cx="193320" cy="14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89" name="Freihand 88">
                <a:extLst>
                  <a:ext uri="{FF2B5EF4-FFF2-40B4-BE49-F238E27FC236}">
                    <a16:creationId xmlns:a16="http://schemas.microsoft.com/office/drawing/2014/main" id="{CF0AB034-8A3F-4863-8C98-07DAF2B881B0}"/>
                  </a:ext>
                </a:extLst>
              </p14:cNvPr>
              <p14:cNvContentPartPr/>
              <p14:nvPr/>
            </p14:nvContentPartPr>
            <p14:xfrm>
              <a:off x="9644333" y="2515920"/>
              <a:ext cx="108720" cy="138960"/>
            </p14:xfrm>
          </p:contentPart>
        </mc:Choice>
        <mc:Fallback xmlns="">
          <p:pic>
            <p:nvPicPr>
              <p:cNvPr id="89" name="Freihand 88">
                <a:extLst>
                  <a:ext uri="{FF2B5EF4-FFF2-40B4-BE49-F238E27FC236}">
                    <a16:creationId xmlns:a16="http://schemas.microsoft.com/office/drawing/2014/main" id="{CF0AB034-8A3F-4863-8C98-07DAF2B881B0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9640013" y="2511600"/>
                <a:ext cx="117360" cy="14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90" name="Freihand 89">
                <a:extLst>
                  <a:ext uri="{FF2B5EF4-FFF2-40B4-BE49-F238E27FC236}">
                    <a16:creationId xmlns:a16="http://schemas.microsoft.com/office/drawing/2014/main" id="{C8E9F404-807B-47EF-9F99-E021F4EF358E}"/>
                  </a:ext>
                </a:extLst>
              </p14:cNvPr>
              <p14:cNvContentPartPr/>
              <p14:nvPr/>
            </p14:nvContentPartPr>
            <p14:xfrm>
              <a:off x="9791933" y="2443560"/>
              <a:ext cx="132480" cy="192240"/>
            </p14:xfrm>
          </p:contentPart>
        </mc:Choice>
        <mc:Fallback xmlns="">
          <p:pic>
            <p:nvPicPr>
              <p:cNvPr id="90" name="Freihand 89">
                <a:extLst>
                  <a:ext uri="{FF2B5EF4-FFF2-40B4-BE49-F238E27FC236}">
                    <a16:creationId xmlns:a16="http://schemas.microsoft.com/office/drawing/2014/main" id="{C8E9F404-807B-47EF-9F99-E021F4EF358E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9787613" y="2439240"/>
                <a:ext cx="141120" cy="20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91" name="Freihand 90">
                <a:extLst>
                  <a:ext uri="{FF2B5EF4-FFF2-40B4-BE49-F238E27FC236}">
                    <a16:creationId xmlns:a16="http://schemas.microsoft.com/office/drawing/2014/main" id="{EA2CA96F-EDE2-4345-AFCE-A26872EF056D}"/>
                  </a:ext>
                </a:extLst>
              </p14:cNvPr>
              <p14:cNvContentPartPr/>
              <p14:nvPr/>
            </p14:nvContentPartPr>
            <p14:xfrm>
              <a:off x="9964013" y="2431320"/>
              <a:ext cx="21240" cy="150480"/>
            </p14:xfrm>
          </p:contentPart>
        </mc:Choice>
        <mc:Fallback xmlns="">
          <p:pic>
            <p:nvPicPr>
              <p:cNvPr id="91" name="Freihand 90">
                <a:extLst>
                  <a:ext uri="{FF2B5EF4-FFF2-40B4-BE49-F238E27FC236}">
                    <a16:creationId xmlns:a16="http://schemas.microsoft.com/office/drawing/2014/main" id="{EA2CA96F-EDE2-4345-AFCE-A26872EF056D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9959693" y="2427000"/>
                <a:ext cx="2988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92" name="Freihand 91">
                <a:extLst>
                  <a:ext uri="{FF2B5EF4-FFF2-40B4-BE49-F238E27FC236}">
                    <a16:creationId xmlns:a16="http://schemas.microsoft.com/office/drawing/2014/main" id="{CA7826A7-C659-4649-9717-7680496B3EE8}"/>
                  </a:ext>
                </a:extLst>
              </p14:cNvPr>
              <p14:cNvContentPartPr/>
              <p14:nvPr/>
            </p14:nvContentPartPr>
            <p14:xfrm>
              <a:off x="9991013" y="2502960"/>
              <a:ext cx="69120" cy="77760"/>
            </p14:xfrm>
          </p:contentPart>
        </mc:Choice>
        <mc:Fallback xmlns="">
          <p:pic>
            <p:nvPicPr>
              <p:cNvPr id="92" name="Freihand 91">
                <a:extLst>
                  <a:ext uri="{FF2B5EF4-FFF2-40B4-BE49-F238E27FC236}">
                    <a16:creationId xmlns:a16="http://schemas.microsoft.com/office/drawing/2014/main" id="{CA7826A7-C659-4649-9717-7680496B3EE8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9986693" y="2498640"/>
                <a:ext cx="77760" cy="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93" name="Freihand 92">
                <a:extLst>
                  <a:ext uri="{FF2B5EF4-FFF2-40B4-BE49-F238E27FC236}">
                    <a16:creationId xmlns:a16="http://schemas.microsoft.com/office/drawing/2014/main" id="{E8427EF1-4358-41FF-8944-F7C8E6F36D15}"/>
                  </a:ext>
                </a:extLst>
              </p14:cNvPr>
              <p14:cNvContentPartPr/>
              <p14:nvPr/>
            </p14:nvContentPartPr>
            <p14:xfrm>
              <a:off x="10093253" y="2403960"/>
              <a:ext cx="150120" cy="167760"/>
            </p14:xfrm>
          </p:contentPart>
        </mc:Choice>
        <mc:Fallback xmlns="">
          <p:pic>
            <p:nvPicPr>
              <p:cNvPr id="93" name="Freihand 92">
                <a:extLst>
                  <a:ext uri="{FF2B5EF4-FFF2-40B4-BE49-F238E27FC236}">
                    <a16:creationId xmlns:a16="http://schemas.microsoft.com/office/drawing/2014/main" id="{E8427EF1-4358-41FF-8944-F7C8E6F36D15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10088933" y="2399640"/>
                <a:ext cx="158760" cy="17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94" name="Freihand 93">
                <a:extLst>
                  <a:ext uri="{FF2B5EF4-FFF2-40B4-BE49-F238E27FC236}">
                    <a16:creationId xmlns:a16="http://schemas.microsoft.com/office/drawing/2014/main" id="{E046AA54-B78D-4D6C-B6D5-DFED9ABF0DDC}"/>
                  </a:ext>
                </a:extLst>
              </p14:cNvPr>
              <p14:cNvContentPartPr/>
              <p14:nvPr/>
            </p14:nvContentPartPr>
            <p14:xfrm>
              <a:off x="10252733" y="2393880"/>
              <a:ext cx="223200" cy="144000"/>
            </p14:xfrm>
          </p:contentPart>
        </mc:Choice>
        <mc:Fallback xmlns="">
          <p:pic>
            <p:nvPicPr>
              <p:cNvPr id="94" name="Freihand 93">
                <a:extLst>
                  <a:ext uri="{FF2B5EF4-FFF2-40B4-BE49-F238E27FC236}">
                    <a16:creationId xmlns:a16="http://schemas.microsoft.com/office/drawing/2014/main" id="{E046AA54-B78D-4D6C-B6D5-DFED9ABF0DDC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10248413" y="2389560"/>
                <a:ext cx="231840" cy="15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95" name="Freihand 94">
                <a:extLst>
                  <a:ext uri="{FF2B5EF4-FFF2-40B4-BE49-F238E27FC236}">
                    <a16:creationId xmlns:a16="http://schemas.microsoft.com/office/drawing/2014/main" id="{89930CF6-76A5-44D7-AEF2-1050014B7B69}"/>
                  </a:ext>
                </a:extLst>
              </p14:cNvPr>
              <p14:cNvContentPartPr/>
              <p14:nvPr/>
            </p14:nvContentPartPr>
            <p14:xfrm>
              <a:off x="10551893" y="2439240"/>
              <a:ext cx="144360" cy="242640"/>
            </p14:xfrm>
          </p:contentPart>
        </mc:Choice>
        <mc:Fallback xmlns="">
          <p:pic>
            <p:nvPicPr>
              <p:cNvPr id="95" name="Freihand 94">
                <a:extLst>
                  <a:ext uri="{FF2B5EF4-FFF2-40B4-BE49-F238E27FC236}">
                    <a16:creationId xmlns:a16="http://schemas.microsoft.com/office/drawing/2014/main" id="{89930CF6-76A5-44D7-AEF2-1050014B7B69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10547573" y="2434920"/>
                <a:ext cx="153000" cy="25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96" name="Freihand 95">
                <a:extLst>
                  <a:ext uri="{FF2B5EF4-FFF2-40B4-BE49-F238E27FC236}">
                    <a16:creationId xmlns:a16="http://schemas.microsoft.com/office/drawing/2014/main" id="{92CAA19E-5133-47A3-B9AD-8F872E5AA8B1}"/>
                  </a:ext>
                </a:extLst>
              </p14:cNvPr>
              <p14:cNvContentPartPr/>
              <p14:nvPr/>
            </p14:nvContentPartPr>
            <p14:xfrm>
              <a:off x="10673573" y="2410800"/>
              <a:ext cx="98280" cy="112320"/>
            </p14:xfrm>
          </p:contentPart>
        </mc:Choice>
        <mc:Fallback xmlns="">
          <p:pic>
            <p:nvPicPr>
              <p:cNvPr id="96" name="Freihand 95">
                <a:extLst>
                  <a:ext uri="{FF2B5EF4-FFF2-40B4-BE49-F238E27FC236}">
                    <a16:creationId xmlns:a16="http://schemas.microsoft.com/office/drawing/2014/main" id="{92CAA19E-5133-47A3-B9AD-8F872E5AA8B1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10669253" y="2406480"/>
                <a:ext cx="106920" cy="12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97" name="Freihand 96">
                <a:extLst>
                  <a:ext uri="{FF2B5EF4-FFF2-40B4-BE49-F238E27FC236}">
                    <a16:creationId xmlns:a16="http://schemas.microsoft.com/office/drawing/2014/main" id="{3A4965D4-DE1C-467D-BAB8-7F22335D9C6F}"/>
                  </a:ext>
                </a:extLst>
              </p14:cNvPr>
              <p14:cNvContentPartPr/>
              <p14:nvPr/>
            </p14:nvContentPartPr>
            <p14:xfrm>
              <a:off x="10760693" y="2288040"/>
              <a:ext cx="457920" cy="210600"/>
            </p14:xfrm>
          </p:contentPart>
        </mc:Choice>
        <mc:Fallback xmlns="">
          <p:pic>
            <p:nvPicPr>
              <p:cNvPr id="97" name="Freihand 96">
                <a:extLst>
                  <a:ext uri="{FF2B5EF4-FFF2-40B4-BE49-F238E27FC236}">
                    <a16:creationId xmlns:a16="http://schemas.microsoft.com/office/drawing/2014/main" id="{3A4965D4-DE1C-467D-BAB8-7F22335D9C6F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10756373" y="2283720"/>
                <a:ext cx="466560" cy="21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98" name="Freihand 97">
                <a:extLst>
                  <a:ext uri="{FF2B5EF4-FFF2-40B4-BE49-F238E27FC236}">
                    <a16:creationId xmlns:a16="http://schemas.microsoft.com/office/drawing/2014/main" id="{728E27E8-327C-461D-9E8A-FFA45F0D8331}"/>
                  </a:ext>
                </a:extLst>
              </p14:cNvPr>
              <p14:cNvContentPartPr/>
              <p14:nvPr/>
            </p14:nvContentPartPr>
            <p14:xfrm>
              <a:off x="11219693" y="2336280"/>
              <a:ext cx="225360" cy="113760"/>
            </p14:xfrm>
          </p:contentPart>
        </mc:Choice>
        <mc:Fallback xmlns="">
          <p:pic>
            <p:nvPicPr>
              <p:cNvPr id="98" name="Freihand 97">
                <a:extLst>
                  <a:ext uri="{FF2B5EF4-FFF2-40B4-BE49-F238E27FC236}">
                    <a16:creationId xmlns:a16="http://schemas.microsoft.com/office/drawing/2014/main" id="{728E27E8-327C-461D-9E8A-FFA45F0D8331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11215373" y="2331960"/>
                <a:ext cx="23400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99" name="Freihand 98">
                <a:extLst>
                  <a:ext uri="{FF2B5EF4-FFF2-40B4-BE49-F238E27FC236}">
                    <a16:creationId xmlns:a16="http://schemas.microsoft.com/office/drawing/2014/main" id="{1A8617C0-3C80-4A3E-A3F3-B49B7E1CDE63}"/>
                  </a:ext>
                </a:extLst>
              </p14:cNvPr>
              <p14:cNvContentPartPr/>
              <p14:nvPr/>
            </p14:nvContentPartPr>
            <p14:xfrm>
              <a:off x="11553773" y="2274360"/>
              <a:ext cx="127440" cy="167040"/>
            </p14:xfrm>
          </p:contentPart>
        </mc:Choice>
        <mc:Fallback xmlns="">
          <p:pic>
            <p:nvPicPr>
              <p:cNvPr id="99" name="Freihand 98">
                <a:extLst>
                  <a:ext uri="{FF2B5EF4-FFF2-40B4-BE49-F238E27FC236}">
                    <a16:creationId xmlns:a16="http://schemas.microsoft.com/office/drawing/2014/main" id="{1A8617C0-3C80-4A3E-A3F3-B49B7E1CDE63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11549453" y="2270040"/>
                <a:ext cx="136080" cy="17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100" name="Freihand 99">
                <a:extLst>
                  <a:ext uri="{FF2B5EF4-FFF2-40B4-BE49-F238E27FC236}">
                    <a16:creationId xmlns:a16="http://schemas.microsoft.com/office/drawing/2014/main" id="{58C6590E-687F-4A07-B3A1-E79CA9B44DDF}"/>
                  </a:ext>
                </a:extLst>
              </p14:cNvPr>
              <p14:cNvContentPartPr/>
              <p14:nvPr/>
            </p14:nvContentPartPr>
            <p14:xfrm>
              <a:off x="11691653" y="2326920"/>
              <a:ext cx="145800" cy="101160"/>
            </p14:xfrm>
          </p:contentPart>
        </mc:Choice>
        <mc:Fallback xmlns="">
          <p:pic>
            <p:nvPicPr>
              <p:cNvPr id="100" name="Freihand 99">
                <a:extLst>
                  <a:ext uri="{FF2B5EF4-FFF2-40B4-BE49-F238E27FC236}">
                    <a16:creationId xmlns:a16="http://schemas.microsoft.com/office/drawing/2014/main" id="{58C6590E-687F-4A07-B3A1-E79CA9B44DDF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11687333" y="2322600"/>
                <a:ext cx="154440" cy="10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101" name="Freihand 100">
                <a:extLst>
                  <a:ext uri="{FF2B5EF4-FFF2-40B4-BE49-F238E27FC236}">
                    <a16:creationId xmlns:a16="http://schemas.microsoft.com/office/drawing/2014/main" id="{E4070C4B-2315-468A-B9AF-BF006EBF40F8}"/>
                  </a:ext>
                </a:extLst>
              </p14:cNvPr>
              <p14:cNvContentPartPr/>
              <p14:nvPr/>
            </p14:nvContentPartPr>
            <p14:xfrm>
              <a:off x="11843213" y="2321160"/>
              <a:ext cx="96840" cy="200160"/>
            </p14:xfrm>
          </p:contentPart>
        </mc:Choice>
        <mc:Fallback xmlns="">
          <p:pic>
            <p:nvPicPr>
              <p:cNvPr id="101" name="Freihand 100">
                <a:extLst>
                  <a:ext uri="{FF2B5EF4-FFF2-40B4-BE49-F238E27FC236}">
                    <a16:creationId xmlns:a16="http://schemas.microsoft.com/office/drawing/2014/main" id="{E4070C4B-2315-468A-B9AF-BF006EBF40F8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11838893" y="2316840"/>
                <a:ext cx="105480" cy="20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102" name="Freihand 101">
                <a:extLst>
                  <a:ext uri="{FF2B5EF4-FFF2-40B4-BE49-F238E27FC236}">
                    <a16:creationId xmlns:a16="http://schemas.microsoft.com/office/drawing/2014/main" id="{94F91FC8-E2A3-43A0-801B-E14B91A7B901}"/>
                  </a:ext>
                </a:extLst>
              </p14:cNvPr>
              <p14:cNvContentPartPr/>
              <p14:nvPr/>
            </p14:nvContentPartPr>
            <p14:xfrm>
              <a:off x="11917733" y="2301360"/>
              <a:ext cx="95400" cy="212400"/>
            </p14:xfrm>
          </p:contentPart>
        </mc:Choice>
        <mc:Fallback xmlns="">
          <p:pic>
            <p:nvPicPr>
              <p:cNvPr id="102" name="Freihand 101">
                <a:extLst>
                  <a:ext uri="{FF2B5EF4-FFF2-40B4-BE49-F238E27FC236}">
                    <a16:creationId xmlns:a16="http://schemas.microsoft.com/office/drawing/2014/main" id="{94F91FC8-E2A3-43A0-801B-E14B91A7B901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11913413" y="2297040"/>
                <a:ext cx="10404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103" name="Freihand 102">
                <a:extLst>
                  <a:ext uri="{FF2B5EF4-FFF2-40B4-BE49-F238E27FC236}">
                    <a16:creationId xmlns:a16="http://schemas.microsoft.com/office/drawing/2014/main" id="{78077FE6-A28C-44DE-8C99-1CFA054BAE84}"/>
                  </a:ext>
                </a:extLst>
              </p14:cNvPr>
              <p14:cNvContentPartPr/>
              <p14:nvPr/>
            </p14:nvContentPartPr>
            <p14:xfrm>
              <a:off x="12039773" y="2281920"/>
              <a:ext cx="70200" cy="151560"/>
            </p14:xfrm>
          </p:contentPart>
        </mc:Choice>
        <mc:Fallback xmlns="">
          <p:pic>
            <p:nvPicPr>
              <p:cNvPr id="103" name="Freihand 102">
                <a:extLst>
                  <a:ext uri="{FF2B5EF4-FFF2-40B4-BE49-F238E27FC236}">
                    <a16:creationId xmlns:a16="http://schemas.microsoft.com/office/drawing/2014/main" id="{78077FE6-A28C-44DE-8C99-1CFA054BAE84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2035453" y="2277600"/>
                <a:ext cx="78840" cy="160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6" name="Gruppieren 105">
            <a:extLst>
              <a:ext uri="{FF2B5EF4-FFF2-40B4-BE49-F238E27FC236}">
                <a16:creationId xmlns:a16="http://schemas.microsoft.com/office/drawing/2014/main" id="{70A68367-876A-4F6B-94E8-8C47914F4BBE}"/>
              </a:ext>
            </a:extLst>
          </p:cNvPr>
          <p:cNvGrpSpPr/>
          <p:nvPr/>
        </p:nvGrpSpPr>
        <p:grpSpPr>
          <a:xfrm>
            <a:off x="7828853" y="1935600"/>
            <a:ext cx="1713240" cy="626760"/>
            <a:chOff x="7828853" y="1935600"/>
            <a:chExt cx="1713240" cy="626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4" name="Freihand 53">
                  <a:extLst>
                    <a:ext uri="{FF2B5EF4-FFF2-40B4-BE49-F238E27FC236}">
                      <a16:creationId xmlns:a16="http://schemas.microsoft.com/office/drawing/2014/main" id="{7520DC30-CBE5-4C7A-A389-9BC3D99CCF52}"/>
                    </a:ext>
                  </a:extLst>
                </p14:cNvPr>
                <p14:cNvContentPartPr/>
                <p14:nvPr/>
              </p14:nvContentPartPr>
              <p14:xfrm>
                <a:off x="8042693" y="2180040"/>
                <a:ext cx="257400" cy="24480"/>
              </p14:xfrm>
            </p:contentPart>
          </mc:Choice>
          <mc:Fallback xmlns="">
            <p:pic>
              <p:nvPicPr>
                <p:cNvPr id="54" name="Freihand 53">
                  <a:extLst>
                    <a:ext uri="{FF2B5EF4-FFF2-40B4-BE49-F238E27FC236}">
                      <a16:creationId xmlns:a16="http://schemas.microsoft.com/office/drawing/2014/main" id="{7520DC30-CBE5-4C7A-A389-9BC3D99CCF5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038373" y="2175720"/>
                  <a:ext cx="2660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866D2379-81DA-48CA-8761-99338D3AA097}"/>
                    </a:ext>
                  </a:extLst>
                </p14:cNvPr>
                <p14:cNvContentPartPr/>
                <p14:nvPr/>
              </p14:nvContentPartPr>
              <p14:xfrm>
                <a:off x="7828853" y="2084640"/>
                <a:ext cx="295560" cy="191520"/>
              </p14:xfrm>
            </p:contentPart>
          </mc:Choice>
          <mc:Fallback xmlns=""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866D2379-81DA-48CA-8761-99338D3AA09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824533" y="2080320"/>
                  <a:ext cx="30420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6482146F-8309-4166-B48A-3BA7ADDAEBF9}"/>
                    </a:ext>
                  </a:extLst>
                </p14:cNvPr>
                <p14:cNvContentPartPr/>
                <p14:nvPr/>
              </p14:nvContentPartPr>
              <p14:xfrm>
                <a:off x="8412773" y="2107320"/>
                <a:ext cx="109080" cy="136800"/>
              </p14:xfrm>
            </p:contentPart>
          </mc:Choice>
          <mc:Fallback xmlns=""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6482146F-8309-4166-B48A-3BA7ADDAEBF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408453" y="2103000"/>
                  <a:ext cx="11772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596321D1-9945-4E24-91B6-B64AC7B485CF}"/>
                    </a:ext>
                  </a:extLst>
                </p14:cNvPr>
                <p14:cNvContentPartPr/>
                <p14:nvPr/>
              </p14:nvContentPartPr>
              <p14:xfrm>
                <a:off x="8565773" y="2109840"/>
                <a:ext cx="393840" cy="129960"/>
              </p14:xfrm>
            </p:contentPart>
          </mc:Choice>
          <mc:Fallback xmlns=""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596321D1-9945-4E24-91B6-B64AC7B485C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561453" y="2105520"/>
                  <a:ext cx="4024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DD592830-6EA6-43D6-9716-A8C62EDD02E6}"/>
                    </a:ext>
                  </a:extLst>
                </p14:cNvPr>
                <p14:cNvContentPartPr/>
                <p14:nvPr/>
              </p14:nvContentPartPr>
              <p14:xfrm>
                <a:off x="8966453" y="1969080"/>
                <a:ext cx="471960" cy="215280"/>
              </p14:xfrm>
            </p:contentPart>
          </mc:Choice>
          <mc:Fallback xmlns=""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DD592830-6EA6-43D6-9716-A8C62EDD02E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962133" y="1964760"/>
                  <a:ext cx="48060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34FA4D95-1141-4938-AE60-A4B1548ED000}"/>
                    </a:ext>
                  </a:extLst>
                </p14:cNvPr>
                <p14:cNvContentPartPr/>
                <p14:nvPr/>
              </p14:nvContentPartPr>
              <p14:xfrm>
                <a:off x="9320333" y="1935600"/>
                <a:ext cx="24840" cy="25560"/>
              </p14:xfrm>
            </p:contentPart>
          </mc:Choice>
          <mc:Fallback xmlns=""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34FA4D95-1141-4938-AE60-A4B1548ED000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316013" y="1931280"/>
                  <a:ext cx="3348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73" name="Freihand 72">
                  <a:extLst>
                    <a:ext uri="{FF2B5EF4-FFF2-40B4-BE49-F238E27FC236}">
                      <a16:creationId xmlns:a16="http://schemas.microsoft.com/office/drawing/2014/main" id="{BC2DA89A-7509-4364-AC7D-9FA8B46AAC7C}"/>
                    </a:ext>
                  </a:extLst>
                </p14:cNvPr>
                <p14:cNvContentPartPr/>
                <p14:nvPr/>
              </p14:nvContentPartPr>
              <p14:xfrm>
                <a:off x="8315213" y="2316120"/>
                <a:ext cx="159480" cy="191160"/>
              </p14:xfrm>
            </p:contentPart>
          </mc:Choice>
          <mc:Fallback xmlns="">
            <p:pic>
              <p:nvPicPr>
                <p:cNvPr id="73" name="Freihand 72">
                  <a:extLst>
                    <a:ext uri="{FF2B5EF4-FFF2-40B4-BE49-F238E27FC236}">
                      <a16:creationId xmlns:a16="http://schemas.microsoft.com/office/drawing/2014/main" id="{BC2DA89A-7509-4364-AC7D-9FA8B46AAC7C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310893" y="2311800"/>
                  <a:ext cx="16812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74" name="Freihand 73">
                  <a:extLst>
                    <a:ext uri="{FF2B5EF4-FFF2-40B4-BE49-F238E27FC236}">
                      <a16:creationId xmlns:a16="http://schemas.microsoft.com/office/drawing/2014/main" id="{1E877BA8-9F34-4BCD-AF9E-F5F1A24AD730}"/>
                    </a:ext>
                  </a:extLst>
                </p14:cNvPr>
                <p14:cNvContentPartPr/>
                <p14:nvPr/>
              </p14:nvContentPartPr>
              <p14:xfrm>
                <a:off x="8488733" y="2345640"/>
                <a:ext cx="122400" cy="127080"/>
              </p14:xfrm>
            </p:contentPart>
          </mc:Choice>
          <mc:Fallback xmlns="">
            <p:pic>
              <p:nvPicPr>
                <p:cNvPr id="74" name="Freihand 73">
                  <a:extLst>
                    <a:ext uri="{FF2B5EF4-FFF2-40B4-BE49-F238E27FC236}">
                      <a16:creationId xmlns:a16="http://schemas.microsoft.com/office/drawing/2014/main" id="{1E877BA8-9F34-4BCD-AF9E-F5F1A24AD730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484413" y="2341320"/>
                  <a:ext cx="13104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75" name="Freihand 74">
                  <a:extLst>
                    <a:ext uri="{FF2B5EF4-FFF2-40B4-BE49-F238E27FC236}">
                      <a16:creationId xmlns:a16="http://schemas.microsoft.com/office/drawing/2014/main" id="{A9F0F19E-64AD-4E12-9E06-96E9CF0EE315}"/>
                    </a:ext>
                  </a:extLst>
                </p14:cNvPr>
                <p14:cNvContentPartPr/>
                <p14:nvPr/>
              </p14:nvContentPartPr>
              <p14:xfrm>
                <a:off x="8643533" y="2360760"/>
                <a:ext cx="198720" cy="99360"/>
              </p14:xfrm>
            </p:contentPart>
          </mc:Choice>
          <mc:Fallback xmlns="">
            <p:pic>
              <p:nvPicPr>
                <p:cNvPr id="75" name="Freihand 74">
                  <a:extLst>
                    <a:ext uri="{FF2B5EF4-FFF2-40B4-BE49-F238E27FC236}">
                      <a16:creationId xmlns:a16="http://schemas.microsoft.com/office/drawing/2014/main" id="{A9F0F19E-64AD-4E12-9E06-96E9CF0EE31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639213" y="2356440"/>
                  <a:ext cx="2073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76" name="Freihand 75">
                  <a:extLst>
                    <a:ext uri="{FF2B5EF4-FFF2-40B4-BE49-F238E27FC236}">
                      <a16:creationId xmlns:a16="http://schemas.microsoft.com/office/drawing/2014/main" id="{04EDCFEE-1AFD-4934-AEAA-A646366BD307}"/>
                    </a:ext>
                  </a:extLst>
                </p14:cNvPr>
                <p14:cNvContentPartPr/>
                <p14:nvPr/>
              </p14:nvContentPartPr>
              <p14:xfrm>
                <a:off x="8864213" y="2360760"/>
                <a:ext cx="421200" cy="201600"/>
              </p14:xfrm>
            </p:contentPart>
          </mc:Choice>
          <mc:Fallback xmlns="">
            <p:pic>
              <p:nvPicPr>
                <p:cNvPr id="76" name="Freihand 75">
                  <a:extLst>
                    <a:ext uri="{FF2B5EF4-FFF2-40B4-BE49-F238E27FC236}">
                      <a16:creationId xmlns:a16="http://schemas.microsoft.com/office/drawing/2014/main" id="{04EDCFEE-1AFD-4934-AEAA-A646366BD307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859893" y="2356440"/>
                  <a:ext cx="42984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05" name="Freihand 104">
                  <a:extLst>
                    <a:ext uri="{FF2B5EF4-FFF2-40B4-BE49-F238E27FC236}">
                      <a16:creationId xmlns:a16="http://schemas.microsoft.com/office/drawing/2014/main" id="{4CD38F8A-2878-441D-9169-2926F38937A2}"/>
                    </a:ext>
                  </a:extLst>
                </p14:cNvPr>
                <p14:cNvContentPartPr/>
                <p14:nvPr/>
              </p14:nvContentPartPr>
              <p14:xfrm>
                <a:off x="8468933" y="2187960"/>
                <a:ext cx="1073160" cy="97560"/>
              </p14:xfrm>
            </p:contentPart>
          </mc:Choice>
          <mc:Fallback xmlns="">
            <p:pic>
              <p:nvPicPr>
                <p:cNvPr id="105" name="Freihand 104">
                  <a:extLst>
                    <a:ext uri="{FF2B5EF4-FFF2-40B4-BE49-F238E27FC236}">
                      <a16:creationId xmlns:a16="http://schemas.microsoft.com/office/drawing/2014/main" id="{4CD38F8A-2878-441D-9169-2926F38937A2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464613" y="2183640"/>
                  <a:ext cx="1081800" cy="10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uppieren 107">
            <a:extLst>
              <a:ext uri="{FF2B5EF4-FFF2-40B4-BE49-F238E27FC236}">
                <a16:creationId xmlns:a16="http://schemas.microsoft.com/office/drawing/2014/main" id="{45295945-17C3-4A26-9A6A-40A66C95B469}"/>
              </a:ext>
            </a:extLst>
          </p:cNvPr>
          <p:cNvGrpSpPr/>
          <p:nvPr/>
        </p:nvGrpSpPr>
        <p:grpSpPr>
          <a:xfrm>
            <a:off x="7544813" y="403800"/>
            <a:ext cx="4615200" cy="727560"/>
            <a:chOff x="7544813" y="403800"/>
            <a:chExt cx="4615200" cy="72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2" name="Freihand 1">
                  <a:extLst>
                    <a:ext uri="{FF2B5EF4-FFF2-40B4-BE49-F238E27FC236}">
                      <a16:creationId xmlns:a16="http://schemas.microsoft.com/office/drawing/2014/main" id="{F51E9AAD-1E37-45BA-91A1-2B8C41FA7084}"/>
                    </a:ext>
                  </a:extLst>
                </p14:cNvPr>
                <p14:cNvContentPartPr/>
                <p14:nvPr/>
              </p14:nvContentPartPr>
              <p14:xfrm>
                <a:off x="7671533" y="953880"/>
                <a:ext cx="271440" cy="9360"/>
              </p14:xfrm>
            </p:contentPart>
          </mc:Choice>
          <mc:Fallback xmlns="">
            <p:pic>
              <p:nvPicPr>
                <p:cNvPr id="2" name="Freihand 1">
                  <a:extLst>
                    <a:ext uri="{FF2B5EF4-FFF2-40B4-BE49-F238E27FC236}">
                      <a16:creationId xmlns:a16="http://schemas.microsoft.com/office/drawing/2014/main" id="{F51E9AAD-1E37-45BA-91A1-2B8C41FA7084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667213" y="949560"/>
                  <a:ext cx="2800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3" name="Freihand 2">
                  <a:extLst>
                    <a:ext uri="{FF2B5EF4-FFF2-40B4-BE49-F238E27FC236}">
                      <a16:creationId xmlns:a16="http://schemas.microsoft.com/office/drawing/2014/main" id="{28F0097D-1352-4E2F-BC61-088ED42CCEFB}"/>
                    </a:ext>
                  </a:extLst>
                </p14:cNvPr>
                <p14:cNvContentPartPr/>
                <p14:nvPr/>
              </p14:nvContentPartPr>
              <p14:xfrm>
                <a:off x="7544813" y="874320"/>
                <a:ext cx="205560" cy="140040"/>
              </p14:xfrm>
            </p:contentPart>
          </mc:Choice>
          <mc:Fallback xmlns="">
            <p:pic>
              <p:nvPicPr>
                <p:cNvPr id="3" name="Freihand 2">
                  <a:extLst>
                    <a:ext uri="{FF2B5EF4-FFF2-40B4-BE49-F238E27FC236}">
                      <a16:creationId xmlns:a16="http://schemas.microsoft.com/office/drawing/2014/main" id="{28F0097D-1352-4E2F-BC61-088ED42CCEF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540493" y="870000"/>
                  <a:ext cx="21420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5" name="Freihand 4">
                  <a:extLst>
                    <a:ext uri="{FF2B5EF4-FFF2-40B4-BE49-F238E27FC236}">
                      <a16:creationId xmlns:a16="http://schemas.microsoft.com/office/drawing/2014/main" id="{D9E62321-B28C-422D-BBFA-D40E6004E374}"/>
                    </a:ext>
                  </a:extLst>
                </p14:cNvPr>
                <p14:cNvContentPartPr/>
                <p14:nvPr/>
              </p14:nvContentPartPr>
              <p14:xfrm>
                <a:off x="8105333" y="894840"/>
                <a:ext cx="79560" cy="204120"/>
              </p14:xfrm>
            </p:contentPart>
          </mc:Choice>
          <mc:Fallback xmlns="">
            <p:pic>
              <p:nvPicPr>
                <p:cNvPr id="5" name="Freihand 4">
                  <a:extLst>
                    <a:ext uri="{FF2B5EF4-FFF2-40B4-BE49-F238E27FC236}">
                      <a16:creationId xmlns:a16="http://schemas.microsoft.com/office/drawing/2014/main" id="{D9E62321-B28C-422D-BBFA-D40E6004E37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101013" y="890520"/>
                  <a:ext cx="8820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D8B73126-99CD-4820-970B-909B4A2635FD}"/>
                    </a:ext>
                  </a:extLst>
                </p14:cNvPr>
                <p14:cNvContentPartPr/>
                <p14:nvPr/>
              </p14:nvContentPartPr>
              <p14:xfrm>
                <a:off x="8228453" y="893760"/>
                <a:ext cx="111600" cy="75240"/>
              </p14:xfrm>
            </p:contentPart>
          </mc:Choice>
          <mc:Fallback xmlns=""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D8B73126-99CD-4820-970B-909B4A2635FD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224133" y="889440"/>
                  <a:ext cx="1202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94F1EC91-1342-435E-B820-2AA2D6079786}"/>
                    </a:ext>
                  </a:extLst>
                </p14:cNvPr>
                <p14:cNvContentPartPr/>
                <p14:nvPr/>
              </p14:nvContentPartPr>
              <p14:xfrm>
                <a:off x="8334653" y="890880"/>
                <a:ext cx="86040" cy="82800"/>
              </p14:xfrm>
            </p:contentPart>
          </mc:Choice>
          <mc:Fallback xmlns=""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94F1EC91-1342-435E-B820-2AA2D6079786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330333" y="886560"/>
                  <a:ext cx="946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BB59734E-B9ED-41BA-9E98-EEC2F949685D}"/>
                    </a:ext>
                  </a:extLst>
                </p14:cNvPr>
                <p14:cNvContentPartPr/>
                <p14:nvPr/>
              </p14:nvContentPartPr>
              <p14:xfrm>
                <a:off x="8443013" y="900600"/>
                <a:ext cx="9360" cy="74880"/>
              </p14:xfrm>
            </p:contentPart>
          </mc:Choice>
          <mc:Fallback xmlns=""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BB59734E-B9ED-41BA-9E98-EEC2F949685D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438693" y="896280"/>
                  <a:ext cx="180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DE030BAE-62BF-4D88-A3B9-92AF94BD3D79}"/>
                    </a:ext>
                  </a:extLst>
                </p14:cNvPr>
                <p14:cNvContentPartPr/>
                <p14:nvPr/>
              </p14:nvContentPartPr>
              <p14:xfrm>
                <a:off x="8511413" y="813480"/>
                <a:ext cx="227160" cy="165960"/>
              </p14:xfrm>
            </p:contentPart>
          </mc:Choice>
          <mc:Fallback xmlns=""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DE030BAE-62BF-4D88-A3B9-92AF94BD3D79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507093" y="809160"/>
                  <a:ext cx="23580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C7A6AAE6-23E4-498C-942D-2765037704D1}"/>
                    </a:ext>
                  </a:extLst>
                </p14:cNvPr>
                <p14:cNvContentPartPr/>
                <p14:nvPr/>
              </p14:nvContentPartPr>
              <p14:xfrm>
                <a:off x="8634173" y="783600"/>
                <a:ext cx="12600" cy="8640"/>
              </p14:xfrm>
            </p:contentPart>
          </mc:Choice>
          <mc:Fallback xmlns=""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C7A6AAE6-23E4-498C-942D-2765037704D1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629853" y="779280"/>
                  <a:ext cx="2124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7E3ED33F-2A2C-4147-8B46-141585C70A25}"/>
                    </a:ext>
                  </a:extLst>
                </p14:cNvPr>
                <p14:cNvContentPartPr/>
                <p14:nvPr/>
              </p14:nvContentPartPr>
              <p14:xfrm>
                <a:off x="8437613" y="765240"/>
                <a:ext cx="360" cy="360"/>
              </p14:xfrm>
            </p:contentPart>
          </mc:Choice>
          <mc:Fallback xmlns=""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7E3ED33F-2A2C-4147-8B46-141585C70A2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433293" y="76092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7CEEB792-6B12-4995-A1D3-678E31B062F7}"/>
                    </a:ext>
                  </a:extLst>
                </p14:cNvPr>
                <p14:cNvContentPartPr/>
                <p14:nvPr/>
              </p14:nvContentPartPr>
              <p14:xfrm>
                <a:off x="8935133" y="760920"/>
                <a:ext cx="4320" cy="23040"/>
              </p14:xfrm>
            </p:contentPart>
          </mc:Choice>
          <mc:Fallback xmlns=""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7CEEB792-6B12-4995-A1D3-678E31B062F7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8930813" y="756600"/>
                  <a:ext cx="129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A8D58CE6-9F04-4138-A6E1-FEF211CD0158}"/>
                    </a:ext>
                  </a:extLst>
                </p14:cNvPr>
                <p14:cNvContentPartPr/>
                <p14:nvPr/>
              </p14:nvContentPartPr>
              <p14:xfrm>
                <a:off x="8921093" y="743280"/>
                <a:ext cx="245520" cy="114840"/>
              </p14:xfrm>
            </p:contentPart>
          </mc:Choice>
          <mc:Fallback xmlns=""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A8D58CE6-9F04-4138-A6E1-FEF211CD0158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8916773" y="738960"/>
                  <a:ext cx="25416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A10DF6FD-B4A3-485C-A532-5812E7B6D613}"/>
                    </a:ext>
                  </a:extLst>
                </p14:cNvPr>
                <p14:cNvContentPartPr/>
                <p14:nvPr/>
              </p14:nvContentPartPr>
              <p14:xfrm>
                <a:off x="9152933" y="711960"/>
                <a:ext cx="14040" cy="2160"/>
              </p14:xfrm>
            </p:contentPart>
          </mc:Choice>
          <mc:Fallback xmlns=""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A10DF6FD-B4A3-485C-A532-5812E7B6D613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148613" y="707640"/>
                  <a:ext cx="22680" cy="1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083552BB-0D17-4E47-A60B-DEAF51BBC847}"/>
                    </a:ext>
                  </a:extLst>
                </p14:cNvPr>
                <p14:cNvContentPartPr/>
                <p14:nvPr/>
              </p14:nvContentPartPr>
              <p14:xfrm>
                <a:off x="9190733" y="711960"/>
                <a:ext cx="91080" cy="95040"/>
              </p14:xfrm>
            </p:contentPart>
          </mc:Choice>
          <mc:Fallback xmlns=""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083552BB-0D17-4E47-A60B-DEAF51BBC847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186413" y="707640"/>
                  <a:ext cx="997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77EC7B41-A705-4447-B184-4D6877877DF1}"/>
                    </a:ext>
                  </a:extLst>
                </p14:cNvPr>
                <p14:cNvContentPartPr/>
                <p14:nvPr/>
              </p14:nvContentPartPr>
              <p14:xfrm>
                <a:off x="9456053" y="646080"/>
                <a:ext cx="19800" cy="79560"/>
              </p14:xfrm>
            </p:contentPart>
          </mc:Choice>
          <mc:Fallback xmlns=""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77EC7B41-A705-4447-B184-4D6877877DF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451733" y="641760"/>
                  <a:ext cx="2844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DFF15C45-3E31-4286-B4A2-3510BA1F2DFA}"/>
                    </a:ext>
                  </a:extLst>
                </p14:cNvPr>
                <p14:cNvContentPartPr/>
                <p14:nvPr/>
              </p14:nvContentPartPr>
              <p14:xfrm>
                <a:off x="9451733" y="606840"/>
                <a:ext cx="93600" cy="65160"/>
              </p14:xfrm>
            </p:contentPart>
          </mc:Choice>
          <mc:Fallback xmlns=""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DFF15C45-3E31-4286-B4A2-3510BA1F2DFA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447413" y="602520"/>
                  <a:ext cx="1022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D6FD4AA3-9F03-4F1F-9CAC-8FC8CF3164BE}"/>
                    </a:ext>
                  </a:extLst>
                </p14:cNvPr>
                <p14:cNvContentPartPr/>
                <p14:nvPr/>
              </p14:nvContentPartPr>
              <p14:xfrm>
                <a:off x="9476573" y="723480"/>
                <a:ext cx="28440" cy="5400"/>
              </p14:xfrm>
            </p:contentPart>
          </mc:Choice>
          <mc:Fallback xmlns=""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D6FD4AA3-9F03-4F1F-9CAC-8FC8CF3164BE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472253" y="719160"/>
                  <a:ext cx="37080" cy="1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A8110808-05D3-4E14-BA88-6F7D7E5208AF}"/>
                    </a:ext>
                  </a:extLst>
                </p14:cNvPr>
                <p14:cNvContentPartPr/>
                <p14:nvPr/>
              </p14:nvContentPartPr>
              <p14:xfrm>
                <a:off x="9529493" y="640680"/>
                <a:ext cx="118440" cy="93960"/>
              </p14:xfrm>
            </p:contentPart>
          </mc:Choice>
          <mc:Fallback xmlns=""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A8110808-05D3-4E14-BA88-6F7D7E5208A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9525173" y="636360"/>
                  <a:ext cx="1270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E9275202-3312-4085-B12F-95BE61A44C9C}"/>
                    </a:ext>
                  </a:extLst>
                </p14:cNvPr>
                <p14:cNvContentPartPr/>
                <p14:nvPr/>
              </p14:nvContentPartPr>
              <p14:xfrm>
                <a:off x="9642173" y="542040"/>
                <a:ext cx="113040" cy="164160"/>
              </p14:xfrm>
            </p:contentPart>
          </mc:Choice>
          <mc:Fallback xmlns=""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E9275202-3312-4085-B12F-95BE61A44C9C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9637853" y="537720"/>
                  <a:ext cx="1216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F85C806E-AF1D-4633-A55A-50BA1B833110}"/>
                    </a:ext>
                  </a:extLst>
                </p14:cNvPr>
                <p14:cNvContentPartPr/>
                <p14:nvPr/>
              </p14:nvContentPartPr>
              <p14:xfrm>
                <a:off x="9756653" y="541320"/>
                <a:ext cx="32760" cy="151200"/>
              </p14:xfrm>
            </p:contentPart>
          </mc:Choice>
          <mc:Fallback xmlns=""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F85C806E-AF1D-4633-A55A-50BA1B833110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9752333" y="537000"/>
                  <a:ext cx="4140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525B4469-01D7-489F-9617-0E644204C751}"/>
                    </a:ext>
                  </a:extLst>
                </p14:cNvPr>
                <p14:cNvContentPartPr/>
                <p14:nvPr/>
              </p14:nvContentPartPr>
              <p14:xfrm>
                <a:off x="9799853" y="605400"/>
                <a:ext cx="322920" cy="234360"/>
              </p14:xfrm>
            </p:contentPart>
          </mc:Choice>
          <mc:Fallback xmlns=""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525B4469-01D7-489F-9617-0E644204C751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9795533" y="601080"/>
                  <a:ext cx="33156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F1F87BEC-6F04-40B6-97EF-C1DC1F7EEC8B}"/>
                    </a:ext>
                  </a:extLst>
                </p14:cNvPr>
                <p14:cNvContentPartPr/>
                <p14:nvPr/>
              </p14:nvContentPartPr>
              <p14:xfrm>
                <a:off x="9867173" y="497400"/>
                <a:ext cx="71640" cy="34920"/>
              </p14:xfrm>
            </p:contentPart>
          </mc:Choice>
          <mc:Fallback xmlns=""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F1F87BEC-6F04-40B6-97EF-C1DC1F7EEC8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9862853" y="493080"/>
                  <a:ext cx="802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F4F2EC4B-E46B-4593-B7A7-5A382E6F848C}"/>
                    </a:ext>
                  </a:extLst>
                </p14:cNvPr>
                <p14:cNvContentPartPr/>
                <p14:nvPr/>
              </p14:nvContentPartPr>
              <p14:xfrm>
                <a:off x="10249133" y="521160"/>
                <a:ext cx="174960" cy="118440"/>
              </p14:xfrm>
            </p:contentPart>
          </mc:Choice>
          <mc:Fallback xmlns=""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F4F2EC4B-E46B-4593-B7A7-5A382E6F848C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0244813" y="516840"/>
                  <a:ext cx="1836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21ECA336-29D6-49D8-96EF-D4ED530535A7}"/>
                    </a:ext>
                  </a:extLst>
                </p14:cNvPr>
                <p14:cNvContentPartPr/>
                <p14:nvPr/>
              </p14:nvContentPartPr>
              <p14:xfrm>
                <a:off x="10425533" y="548160"/>
                <a:ext cx="90720" cy="91080"/>
              </p14:xfrm>
            </p:contentPart>
          </mc:Choice>
          <mc:Fallback xmlns=""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21ECA336-29D6-49D8-96EF-D4ED530535A7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0421213" y="543840"/>
                  <a:ext cx="993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C5AD21CB-69E8-40D0-A80D-32CA9338F5E6}"/>
                    </a:ext>
                  </a:extLst>
                </p14:cNvPr>
                <p14:cNvContentPartPr/>
                <p14:nvPr/>
              </p14:nvContentPartPr>
              <p14:xfrm>
                <a:off x="10638293" y="510720"/>
                <a:ext cx="11520" cy="107280"/>
              </p14:xfrm>
            </p:contentPart>
          </mc:Choice>
          <mc:Fallback xmlns=""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C5AD21CB-69E8-40D0-A80D-32CA9338F5E6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0633973" y="506400"/>
                  <a:ext cx="2016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62F0B629-EEAA-477F-B3CD-BD89F43121D3}"/>
                    </a:ext>
                  </a:extLst>
                </p14:cNvPr>
                <p14:cNvContentPartPr/>
                <p14:nvPr/>
              </p14:nvContentPartPr>
              <p14:xfrm>
                <a:off x="10635773" y="502440"/>
                <a:ext cx="107640" cy="51480"/>
              </p14:xfrm>
            </p:contentPart>
          </mc:Choice>
          <mc:Fallback xmlns=""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62F0B629-EEAA-477F-B3CD-BD89F43121D3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0631453" y="498120"/>
                  <a:ext cx="1162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2B3B0FB6-3996-4CCE-961F-CDA6A5AE1E76}"/>
                    </a:ext>
                  </a:extLst>
                </p14:cNvPr>
                <p14:cNvContentPartPr/>
                <p14:nvPr/>
              </p14:nvContentPartPr>
              <p14:xfrm>
                <a:off x="10618493" y="590640"/>
                <a:ext cx="111960" cy="24480"/>
              </p14:xfrm>
            </p:contentPart>
          </mc:Choice>
          <mc:Fallback xmlns=""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2B3B0FB6-3996-4CCE-961F-CDA6A5AE1E76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0614173" y="586320"/>
                  <a:ext cx="1206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133940FB-491C-476E-82EA-71783F4F9285}"/>
                    </a:ext>
                  </a:extLst>
                </p14:cNvPr>
                <p14:cNvContentPartPr/>
                <p14:nvPr/>
              </p14:nvContentPartPr>
              <p14:xfrm>
                <a:off x="10726133" y="559680"/>
                <a:ext cx="177840" cy="42120"/>
              </p14:xfrm>
            </p:contentPart>
          </mc:Choice>
          <mc:Fallback xmlns=""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133940FB-491C-476E-82EA-71783F4F9285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0721813" y="555360"/>
                  <a:ext cx="1864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0C5BA99F-335A-4298-8DB0-BFE019305243}"/>
                    </a:ext>
                  </a:extLst>
                </p14:cNvPr>
                <p14:cNvContentPartPr/>
                <p14:nvPr/>
              </p14:nvContentPartPr>
              <p14:xfrm>
                <a:off x="10894253" y="479760"/>
                <a:ext cx="93960" cy="138240"/>
              </p14:xfrm>
            </p:contentPart>
          </mc:Choice>
          <mc:Fallback xmlns=""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0C5BA99F-335A-4298-8DB0-BFE019305243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0889933" y="475440"/>
                  <a:ext cx="1026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46496B0E-2E8B-4E94-9CA0-7D069821B3FB}"/>
                    </a:ext>
                  </a:extLst>
                </p14:cNvPr>
                <p14:cNvContentPartPr/>
                <p14:nvPr/>
              </p14:nvContentPartPr>
              <p14:xfrm>
                <a:off x="10991453" y="403800"/>
                <a:ext cx="455040" cy="305640"/>
              </p14:xfrm>
            </p:contentPart>
          </mc:Choice>
          <mc:Fallback xmlns=""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46496B0E-2E8B-4E94-9CA0-7D069821B3FB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0987133" y="399480"/>
                  <a:ext cx="46368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12308F72-CFED-41A6-A89D-39E134C0C812}"/>
                    </a:ext>
                  </a:extLst>
                </p14:cNvPr>
                <p14:cNvContentPartPr/>
                <p14:nvPr/>
              </p14:nvContentPartPr>
              <p14:xfrm>
                <a:off x="11472413" y="499560"/>
                <a:ext cx="83520" cy="79560"/>
              </p14:xfrm>
            </p:contentPart>
          </mc:Choice>
          <mc:Fallback xmlns=""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12308F72-CFED-41A6-A89D-39E134C0C812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1468093" y="495240"/>
                  <a:ext cx="921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5AFD5EAD-4A4A-4C1B-8364-E9DD60966C9D}"/>
                    </a:ext>
                  </a:extLst>
                </p14:cNvPr>
                <p14:cNvContentPartPr/>
                <p14:nvPr/>
              </p14:nvContentPartPr>
              <p14:xfrm>
                <a:off x="11564573" y="471120"/>
                <a:ext cx="92160" cy="224280"/>
              </p14:xfrm>
            </p:contentPart>
          </mc:Choice>
          <mc:Fallback xmlns=""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5AFD5EAD-4A4A-4C1B-8364-E9DD60966C9D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1560253" y="466800"/>
                  <a:ext cx="10080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6C3C07F6-334E-491B-8EB3-597CFC6A5490}"/>
                    </a:ext>
                  </a:extLst>
                </p14:cNvPr>
                <p14:cNvContentPartPr/>
                <p14:nvPr/>
              </p14:nvContentPartPr>
              <p14:xfrm>
                <a:off x="11668613" y="480120"/>
                <a:ext cx="28800" cy="74880"/>
              </p14:xfrm>
            </p:contentPart>
          </mc:Choice>
          <mc:Fallback xmlns=""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6C3C07F6-334E-491B-8EB3-597CFC6A5490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1664293" y="475800"/>
                  <a:ext cx="374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48B6DBB3-4FF3-4A35-A4AE-6A8888F4B283}"/>
                    </a:ext>
                  </a:extLst>
                </p14:cNvPr>
                <p14:cNvContentPartPr/>
                <p14:nvPr/>
              </p14:nvContentPartPr>
              <p14:xfrm>
                <a:off x="11711093" y="468960"/>
                <a:ext cx="165960" cy="93600"/>
              </p14:xfrm>
            </p:contentPart>
          </mc:Choice>
          <mc:Fallback xmlns=""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48B6DBB3-4FF3-4A35-A4AE-6A8888F4B283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1706773" y="464640"/>
                  <a:ext cx="17460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06E04E7E-F332-494D-A92C-99B67FA818AD}"/>
                    </a:ext>
                  </a:extLst>
                </p14:cNvPr>
                <p14:cNvContentPartPr/>
                <p14:nvPr/>
              </p14:nvContentPartPr>
              <p14:xfrm>
                <a:off x="11812613" y="504240"/>
                <a:ext cx="71280" cy="9720"/>
              </p14:xfrm>
            </p:contentPart>
          </mc:Choice>
          <mc:Fallback xmlns=""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06E04E7E-F332-494D-A92C-99B67FA818AD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1808293" y="499920"/>
                  <a:ext cx="7992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0BA87BE9-87A8-4526-8659-F4B08CB11DA6}"/>
                    </a:ext>
                  </a:extLst>
                </p14:cNvPr>
                <p14:cNvContentPartPr/>
                <p14:nvPr/>
              </p14:nvContentPartPr>
              <p14:xfrm>
                <a:off x="11876333" y="459600"/>
                <a:ext cx="57600" cy="79560"/>
              </p14:xfrm>
            </p:contentPart>
          </mc:Choice>
          <mc:Fallback xmlns=""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0BA87BE9-87A8-4526-8659-F4B08CB11DA6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1872013" y="455280"/>
                  <a:ext cx="6624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178D230A-2283-4A87-9CC6-98B23674D438}"/>
                    </a:ext>
                  </a:extLst>
                </p14:cNvPr>
                <p14:cNvContentPartPr/>
                <p14:nvPr/>
              </p14:nvContentPartPr>
              <p14:xfrm>
                <a:off x="11925293" y="459600"/>
                <a:ext cx="75960" cy="82440"/>
              </p14:xfrm>
            </p:contentPart>
          </mc:Choice>
          <mc:Fallback xmlns=""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178D230A-2283-4A87-9CC6-98B23674D438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1920973" y="455280"/>
                  <a:ext cx="846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78D2BB07-9651-4F8F-B902-2E586816A7E5}"/>
                    </a:ext>
                  </a:extLst>
                </p14:cNvPr>
                <p14:cNvContentPartPr/>
                <p14:nvPr/>
              </p14:nvContentPartPr>
              <p14:xfrm>
                <a:off x="11993693" y="436560"/>
                <a:ext cx="61560" cy="113760"/>
              </p14:xfrm>
            </p:contentPart>
          </mc:Choice>
          <mc:Fallback xmlns=""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78D2BB07-9651-4F8F-B902-2E586816A7E5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1989373" y="432240"/>
                  <a:ext cx="7020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FF2AA3E4-6FF7-455B-8067-EA2373E07F15}"/>
                    </a:ext>
                  </a:extLst>
                </p14:cNvPr>
                <p14:cNvContentPartPr/>
                <p14:nvPr/>
              </p14:nvContentPartPr>
              <p14:xfrm>
                <a:off x="12063533" y="448440"/>
                <a:ext cx="56160" cy="77400"/>
              </p14:xfrm>
            </p:contentPart>
          </mc:Choice>
          <mc:Fallback xmlns=""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FF2AA3E4-6FF7-455B-8067-EA2373E07F15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2059213" y="444120"/>
                  <a:ext cx="648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45" name="Freihand 44">
                  <a:extLst>
                    <a:ext uri="{FF2B5EF4-FFF2-40B4-BE49-F238E27FC236}">
                      <a16:creationId xmlns:a16="http://schemas.microsoft.com/office/drawing/2014/main" id="{C705B64A-C0C0-4B45-B0CD-A0F2137FA842}"/>
                    </a:ext>
                  </a:extLst>
                </p14:cNvPr>
                <p14:cNvContentPartPr/>
                <p14:nvPr/>
              </p14:nvContentPartPr>
              <p14:xfrm>
                <a:off x="12079373" y="446640"/>
                <a:ext cx="80640" cy="110160"/>
              </p14:xfrm>
            </p:contentPart>
          </mc:Choice>
          <mc:Fallback xmlns="">
            <p:pic>
              <p:nvPicPr>
                <p:cNvPr id="45" name="Freihand 44">
                  <a:extLst>
                    <a:ext uri="{FF2B5EF4-FFF2-40B4-BE49-F238E27FC236}">
                      <a16:creationId xmlns:a16="http://schemas.microsoft.com/office/drawing/2014/main" id="{C705B64A-C0C0-4B45-B0CD-A0F2137FA842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2075053" y="442320"/>
                  <a:ext cx="892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FCA564C3-23C6-4AEC-9AC4-DD0F61E47D65}"/>
                    </a:ext>
                  </a:extLst>
                </p14:cNvPr>
                <p14:cNvContentPartPr/>
                <p14:nvPr/>
              </p14:nvContentPartPr>
              <p14:xfrm>
                <a:off x="9541373" y="882960"/>
                <a:ext cx="334800" cy="97560"/>
              </p14:xfrm>
            </p:contentPart>
          </mc:Choice>
          <mc:Fallback xmlns=""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FCA564C3-23C6-4AEC-9AC4-DD0F61E47D65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9537053" y="878640"/>
                  <a:ext cx="3434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1686467D-ADED-43D4-B2BD-B117088179C3}"/>
                    </a:ext>
                  </a:extLst>
                </p14:cNvPr>
                <p14:cNvContentPartPr/>
                <p14:nvPr/>
              </p14:nvContentPartPr>
              <p14:xfrm>
                <a:off x="10072013" y="787560"/>
                <a:ext cx="530640" cy="182160"/>
              </p14:xfrm>
            </p:contentPart>
          </mc:Choice>
          <mc:Fallback xmlns=""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1686467D-ADED-43D4-B2BD-B117088179C3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0067693" y="783240"/>
                  <a:ext cx="5392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F891C1F4-A41B-4428-85C4-23124755B095}"/>
                    </a:ext>
                  </a:extLst>
                </p14:cNvPr>
                <p14:cNvContentPartPr/>
                <p14:nvPr/>
              </p14:nvContentPartPr>
              <p14:xfrm>
                <a:off x="10492853" y="804840"/>
                <a:ext cx="98640" cy="24840"/>
              </p14:xfrm>
            </p:contentPart>
          </mc:Choice>
          <mc:Fallback xmlns=""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F891C1F4-A41B-4428-85C4-23124755B095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0488533" y="800520"/>
                  <a:ext cx="1072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EC7F323C-678E-41AE-8C01-52FF1B04C6C3}"/>
                    </a:ext>
                  </a:extLst>
                </p14:cNvPr>
                <p14:cNvContentPartPr/>
                <p14:nvPr/>
              </p14:nvContentPartPr>
              <p14:xfrm>
                <a:off x="10616333" y="849120"/>
                <a:ext cx="79200" cy="89280"/>
              </p14:xfrm>
            </p:contentPart>
          </mc:Choice>
          <mc:Fallback xmlns=""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EC7F323C-678E-41AE-8C01-52FF1B04C6C3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0612013" y="844800"/>
                  <a:ext cx="878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0237C369-0A62-439D-9A25-E6AD60FB9D8C}"/>
                    </a:ext>
                  </a:extLst>
                </p14:cNvPr>
                <p14:cNvContentPartPr/>
                <p14:nvPr/>
              </p14:nvContentPartPr>
              <p14:xfrm>
                <a:off x="10721453" y="853440"/>
                <a:ext cx="181440" cy="72000"/>
              </p14:xfrm>
            </p:contentPart>
          </mc:Choice>
          <mc:Fallback xmlns=""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0237C369-0A62-439D-9A25-E6AD60FB9D8C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0717133" y="849120"/>
                  <a:ext cx="1900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C9407D5A-CF02-4D32-B57C-97DC0D1FA6FC}"/>
                    </a:ext>
                  </a:extLst>
                </p14:cNvPr>
                <p14:cNvContentPartPr/>
                <p14:nvPr/>
              </p14:nvContentPartPr>
              <p14:xfrm>
                <a:off x="10890293" y="737520"/>
                <a:ext cx="352080" cy="171000"/>
              </p14:xfrm>
            </p:contentPart>
          </mc:Choice>
          <mc:Fallback xmlns=""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C9407D5A-CF02-4D32-B57C-97DC0D1FA6FC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0885973" y="733200"/>
                  <a:ext cx="36072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07" name="Freihand 106">
                  <a:extLst>
                    <a:ext uri="{FF2B5EF4-FFF2-40B4-BE49-F238E27FC236}">
                      <a16:creationId xmlns:a16="http://schemas.microsoft.com/office/drawing/2014/main" id="{FB486D0A-0316-4FA2-9C1E-93ADC0A61795}"/>
                    </a:ext>
                  </a:extLst>
                </p14:cNvPr>
                <p14:cNvContentPartPr/>
                <p14:nvPr/>
              </p14:nvContentPartPr>
              <p14:xfrm>
                <a:off x="7896173" y="982680"/>
                <a:ext cx="1028160" cy="148680"/>
              </p14:xfrm>
            </p:contentPart>
          </mc:Choice>
          <mc:Fallback xmlns="">
            <p:pic>
              <p:nvPicPr>
                <p:cNvPr id="107" name="Freihand 106">
                  <a:extLst>
                    <a:ext uri="{FF2B5EF4-FFF2-40B4-BE49-F238E27FC236}">
                      <a16:creationId xmlns:a16="http://schemas.microsoft.com/office/drawing/2014/main" id="{FB486D0A-0316-4FA2-9C1E-93ADC0A61795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7891853" y="978360"/>
                  <a:ext cx="1036800" cy="15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uppieren 110">
            <a:extLst>
              <a:ext uri="{FF2B5EF4-FFF2-40B4-BE49-F238E27FC236}">
                <a16:creationId xmlns:a16="http://schemas.microsoft.com/office/drawing/2014/main" id="{80C2DEA1-3B68-449F-B316-F8B46DE0F581}"/>
              </a:ext>
            </a:extLst>
          </p:cNvPr>
          <p:cNvGrpSpPr/>
          <p:nvPr/>
        </p:nvGrpSpPr>
        <p:grpSpPr>
          <a:xfrm>
            <a:off x="7645613" y="3138360"/>
            <a:ext cx="331560" cy="186120"/>
            <a:chOff x="7645613" y="3138360"/>
            <a:chExt cx="331560" cy="18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09" name="Freihand 108">
                  <a:extLst>
                    <a:ext uri="{FF2B5EF4-FFF2-40B4-BE49-F238E27FC236}">
                      <a16:creationId xmlns:a16="http://schemas.microsoft.com/office/drawing/2014/main" id="{0527C73B-B299-4E3E-A783-109DAB1951B4}"/>
                    </a:ext>
                  </a:extLst>
                </p14:cNvPr>
                <p14:cNvContentPartPr/>
                <p14:nvPr/>
              </p14:nvContentPartPr>
              <p14:xfrm>
                <a:off x="7708613" y="3249240"/>
                <a:ext cx="268560" cy="31320"/>
              </p14:xfrm>
            </p:contentPart>
          </mc:Choice>
          <mc:Fallback xmlns="">
            <p:pic>
              <p:nvPicPr>
                <p:cNvPr id="109" name="Freihand 108">
                  <a:extLst>
                    <a:ext uri="{FF2B5EF4-FFF2-40B4-BE49-F238E27FC236}">
                      <a16:creationId xmlns:a16="http://schemas.microsoft.com/office/drawing/2014/main" id="{0527C73B-B299-4E3E-A783-109DAB1951B4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704293" y="3244920"/>
                  <a:ext cx="2772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10" name="Freihand 109">
                  <a:extLst>
                    <a:ext uri="{FF2B5EF4-FFF2-40B4-BE49-F238E27FC236}">
                      <a16:creationId xmlns:a16="http://schemas.microsoft.com/office/drawing/2014/main" id="{8975A56C-48F1-477C-B55A-E62200748922}"/>
                    </a:ext>
                  </a:extLst>
                </p14:cNvPr>
                <p14:cNvContentPartPr/>
                <p14:nvPr/>
              </p14:nvContentPartPr>
              <p14:xfrm>
                <a:off x="7645613" y="3138360"/>
                <a:ext cx="191520" cy="186120"/>
              </p14:xfrm>
            </p:contentPart>
          </mc:Choice>
          <mc:Fallback xmlns="">
            <p:pic>
              <p:nvPicPr>
                <p:cNvPr id="110" name="Freihand 109">
                  <a:extLst>
                    <a:ext uri="{FF2B5EF4-FFF2-40B4-BE49-F238E27FC236}">
                      <a16:creationId xmlns:a16="http://schemas.microsoft.com/office/drawing/2014/main" id="{8975A56C-48F1-477C-B55A-E62200748922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641293" y="3134040"/>
                  <a:ext cx="200160" cy="19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" name="Gruppieren 122">
            <a:extLst>
              <a:ext uri="{FF2B5EF4-FFF2-40B4-BE49-F238E27FC236}">
                <a16:creationId xmlns:a16="http://schemas.microsoft.com/office/drawing/2014/main" id="{8C99DCD0-0726-4FEF-B197-F881ED0720F6}"/>
              </a:ext>
            </a:extLst>
          </p:cNvPr>
          <p:cNvGrpSpPr/>
          <p:nvPr/>
        </p:nvGrpSpPr>
        <p:grpSpPr>
          <a:xfrm>
            <a:off x="4277093" y="3396120"/>
            <a:ext cx="1179360" cy="64440"/>
            <a:chOff x="4277093" y="3396120"/>
            <a:chExt cx="1179360" cy="64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19" name="Freihand 118">
                  <a:extLst>
                    <a:ext uri="{FF2B5EF4-FFF2-40B4-BE49-F238E27FC236}">
                      <a16:creationId xmlns:a16="http://schemas.microsoft.com/office/drawing/2014/main" id="{98C1C846-9B4E-4A40-87F5-294E4AEEC52A}"/>
                    </a:ext>
                  </a:extLst>
                </p14:cNvPr>
                <p14:cNvContentPartPr/>
                <p14:nvPr/>
              </p14:nvContentPartPr>
              <p14:xfrm>
                <a:off x="4349093" y="3433920"/>
                <a:ext cx="27000" cy="2880"/>
              </p14:xfrm>
            </p:contentPart>
          </mc:Choice>
          <mc:Fallback xmlns="">
            <p:pic>
              <p:nvPicPr>
                <p:cNvPr id="119" name="Freihand 118">
                  <a:extLst>
                    <a:ext uri="{FF2B5EF4-FFF2-40B4-BE49-F238E27FC236}">
                      <a16:creationId xmlns:a16="http://schemas.microsoft.com/office/drawing/2014/main" id="{98C1C846-9B4E-4A40-87F5-294E4AEEC52A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4344773" y="3429600"/>
                  <a:ext cx="35640" cy="1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20" name="Freihand 119">
                  <a:extLst>
                    <a:ext uri="{FF2B5EF4-FFF2-40B4-BE49-F238E27FC236}">
                      <a16:creationId xmlns:a16="http://schemas.microsoft.com/office/drawing/2014/main" id="{CBEBD6C1-EA9F-495C-BCFC-38C0B9A555AC}"/>
                    </a:ext>
                  </a:extLst>
                </p14:cNvPr>
                <p14:cNvContentPartPr/>
                <p14:nvPr/>
              </p14:nvContentPartPr>
              <p14:xfrm>
                <a:off x="4277093" y="3396120"/>
                <a:ext cx="1172160" cy="48240"/>
              </p14:xfrm>
            </p:contentPart>
          </mc:Choice>
          <mc:Fallback xmlns="">
            <p:pic>
              <p:nvPicPr>
                <p:cNvPr id="120" name="Freihand 119">
                  <a:extLst>
                    <a:ext uri="{FF2B5EF4-FFF2-40B4-BE49-F238E27FC236}">
                      <a16:creationId xmlns:a16="http://schemas.microsoft.com/office/drawing/2014/main" id="{CBEBD6C1-EA9F-495C-BCFC-38C0B9A555A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4272773" y="3391800"/>
                  <a:ext cx="11808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22" name="Freihand 121">
                  <a:extLst>
                    <a:ext uri="{FF2B5EF4-FFF2-40B4-BE49-F238E27FC236}">
                      <a16:creationId xmlns:a16="http://schemas.microsoft.com/office/drawing/2014/main" id="{BD033A29-E09A-41F6-AFE0-29D1F31029AF}"/>
                    </a:ext>
                  </a:extLst>
                </p14:cNvPr>
                <p14:cNvContentPartPr/>
                <p14:nvPr/>
              </p14:nvContentPartPr>
              <p14:xfrm>
                <a:off x="4334333" y="3402960"/>
                <a:ext cx="1122120" cy="57600"/>
              </p14:xfrm>
            </p:contentPart>
          </mc:Choice>
          <mc:Fallback xmlns="">
            <p:pic>
              <p:nvPicPr>
                <p:cNvPr id="122" name="Freihand 121">
                  <a:extLst>
                    <a:ext uri="{FF2B5EF4-FFF2-40B4-BE49-F238E27FC236}">
                      <a16:creationId xmlns:a16="http://schemas.microsoft.com/office/drawing/2014/main" id="{BD033A29-E09A-41F6-AFE0-29D1F31029AF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4330013" y="3398640"/>
                  <a:ext cx="1130760" cy="6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1" name="Gruppieren 180">
            <a:extLst>
              <a:ext uri="{FF2B5EF4-FFF2-40B4-BE49-F238E27FC236}">
                <a16:creationId xmlns:a16="http://schemas.microsoft.com/office/drawing/2014/main" id="{8C7B543C-1F05-46EE-8052-81F15EA38C35}"/>
              </a:ext>
            </a:extLst>
          </p:cNvPr>
          <p:cNvGrpSpPr/>
          <p:nvPr/>
        </p:nvGrpSpPr>
        <p:grpSpPr>
          <a:xfrm>
            <a:off x="8056733" y="2859720"/>
            <a:ext cx="3785760" cy="821160"/>
            <a:chOff x="8056733" y="2859720"/>
            <a:chExt cx="3785760" cy="82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12" name="Freihand 111">
                  <a:extLst>
                    <a:ext uri="{FF2B5EF4-FFF2-40B4-BE49-F238E27FC236}">
                      <a16:creationId xmlns:a16="http://schemas.microsoft.com/office/drawing/2014/main" id="{C898DC0C-BA92-401E-88C8-7F3EE6EE2679}"/>
                    </a:ext>
                  </a:extLst>
                </p14:cNvPr>
                <p14:cNvContentPartPr/>
                <p14:nvPr/>
              </p14:nvContentPartPr>
              <p14:xfrm>
                <a:off x="8187413" y="3141240"/>
                <a:ext cx="93960" cy="246240"/>
              </p14:xfrm>
            </p:contentPart>
          </mc:Choice>
          <mc:Fallback xmlns="">
            <p:pic>
              <p:nvPicPr>
                <p:cNvPr id="112" name="Freihand 111">
                  <a:extLst>
                    <a:ext uri="{FF2B5EF4-FFF2-40B4-BE49-F238E27FC236}">
                      <a16:creationId xmlns:a16="http://schemas.microsoft.com/office/drawing/2014/main" id="{C898DC0C-BA92-401E-88C8-7F3EE6EE2679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8183093" y="3136920"/>
                  <a:ext cx="10260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13" name="Freihand 112">
                  <a:extLst>
                    <a:ext uri="{FF2B5EF4-FFF2-40B4-BE49-F238E27FC236}">
                      <a16:creationId xmlns:a16="http://schemas.microsoft.com/office/drawing/2014/main" id="{8733594B-B769-41BB-8CEB-87BACBFCA6DD}"/>
                    </a:ext>
                  </a:extLst>
                </p14:cNvPr>
                <p14:cNvContentPartPr/>
                <p14:nvPr/>
              </p14:nvContentPartPr>
              <p14:xfrm>
                <a:off x="8332853" y="3122880"/>
                <a:ext cx="144000" cy="117720"/>
              </p14:xfrm>
            </p:contentPart>
          </mc:Choice>
          <mc:Fallback xmlns="">
            <p:pic>
              <p:nvPicPr>
                <p:cNvPr id="113" name="Freihand 112">
                  <a:extLst>
                    <a:ext uri="{FF2B5EF4-FFF2-40B4-BE49-F238E27FC236}">
                      <a16:creationId xmlns:a16="http://schemas.microsoft.com/office/drawing/2014/main" id="{8733594B-B769-41BB-8CEB-87BACBFCA6DD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8328533" y="3118560"/>
                  <a:ext cx="1526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14" name="Freihand 113">
                  <a:extLst>
                    <a:ext uri="{FF2B5EF4-FFF2-40B4-BE49-F238E27FC236}">
                      <a16:creationId xmlns:a16="http://schemas.microsoft.com/office/drawing/2014/main" id="{A01D3413-8F82-44AC-A613-70CA6609FCFC}"/>
                    </a:ext>
                  </a:extLst>
                </p14:cNvPr>
                <p14:cNvContentPartPr/>
                <p14:nvPr/>
              </p14:nvContentPartPr>
              <p14:xfrm>
                <a:off x="8503853" y="3106680"/>
                <a:ext cx="23760" cy="96120"/>
              </p14:xfrm>
            </p:contentPart>
          </mc:Choice>
          <mc:Fallback xmlns="">
            <p:pic>
              <p:nvPicPr>
                <p:cNvPr id="114" name="Freihand 113">
                  <a:extLst>
                    <a:ext uri="{FF2B5EF4-FFF2-40B4-BE49-F238E27FC236}">
                      <a16:creationId xmlns:a16="http://schemas.microsoft.com/office/drawing/2014/main" id="{A01D3413-8F82-44AC-A613-70CA6609FCFC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8499533" y="3102360"/>
                  <a:ext cx="324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15" name="Freihand 114">
                  <a:extLst>
                    <a:ext uri="{FF2B5EF4-FFF2-40B4-BE49-F238E27FC236}">
                      <a16:creationId xmlns:a16="http://schemas.microsoft.com/office/drawing/2014/main" id="{A099F537-7546-4842-938D-8FFCC8604EF4}"/>
                    </a:ext>
                  </a:extLst>
                </p14:cNvPr>
                <p14:cNvContentPartPr/>
                <p14:nvPr/>
              </p14:nvContentPartPr>
              <p14:xfrm>
                <a:off x="8591693" y="2997960"/>
                <a:ext cx="221400" cy="177480"/>
              </p14:xfrm>
            </p:contentPart>
          </mc:Choice>
          <mc:Fallback xmlns="">
            <p:pic>
              <p:nvPicPr>
                <p:cNvPr id="115" name="Freihand 114">
                  <a:extLst>
                    <a:ext uri="{FF2B5EF4-FFF2-40B4-BE49-F238E27FC236}">
                      <a16:creationId xmlns:a16="http://schemas.microsoft.com/office/drawing/2014/main" id="{A099F537-7546-4842-938D-8FFCC8604EF4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8587373" y="2993640"/>
                  <a:ext cx="23004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16" name="Freihand 115">
                  <a:extLst>
                    <a:ext uri="{FF2B5EF4-FFF2-40B4-BE49-F238E27FC236}">
                      <a16:creationId xmlns:a16="http://schemas.microsoft.com/office/drawing/2014/main" id="{3744ABA4-C373-476E-A7D6-D9470E913118}"/>
                    </a:ext>
                  </a:extLst>
                </p14:cNvPr>
                <p14:cNvContentPartPr/>
                <p14:nvPr/>
              </p14:nvContentPartPr>
              <p14:xfrm>
                <a:off x="8714453" y="2977080"/>
                <a:ext cx="19080" cy="21600"/>
              </p14:xfrm>
            </p:contentPart>
          </mc:Choice>
          <mc:Fallback xmlns="">
            <p:pic>
              <p:nvPicPr>
                <p:cNvPr id="116" name="Freihand 115">
                  <a:extLst>
                    <a:ext uri="{FF2B5EF4-FFF2-40B4-BE49-F238E27FC236}">
                      <a16:creationId xmlns:a16="http://schemas.microsoft.com/office/drawing/2014/main" id="{3744ABA4-C373-476E-A7D6-D9470E913118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8710133" y="2972760"/>
                  <a:ext cx="2772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17" name="Freihand 116">
                  <a:extLst>
                    <a:ext uri="{FF2B5EF4-FFF2-40B4-BE49-F238E27FC236}">
                      <a16:creationId xmlns:a16="http://schemas.microsoft.com/office/drawing/2014/main" id="{F2F0A41B-7F84-4A4A-AE61-BB0422F43720}"/>
                    </a:ext>
                  </a:extLst>
                </p14:cNvPr>
                <p14:cNvContentPartPr/>
                <p14:nvPr/>
              </p14:nvContentPartPr>
              <p14:xfrm>
                <a:off x="8480813" y="2999400"/>
                <a:ext cx="25560" cy="6120"/>
              </p14:xfrm>
            </p:contentPart>
          </mc:Choice>
          <mc:Fallback xmlns="">
            <p:pic>
              <p:nvPicPr>
                <p:cNvPr id="117" name="Freihand 116">
                  <a:extLst>
                    <a:ext uri="{FF2B5EF4-FFF2-40B4-BE49-F238E27FC236}">
                      <a16:creationId xmlns:a16="http://schemas.microsoft.com/office/drawing/2014/main" id="{F2F0A41B-7F84-4A4A-AE61-BB0422F43720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8476493" y="2995080"/>
                  <a:ext cx="3420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24" name="Freihand 123">
                  <a:extLst>
                    <a:ext uri="{FF2B5EF4-FFF2-40B4-BE49-F238E27FC236}">
                      <a16:creationId xmlns:a16="http://schemas.microsoft.com/office/drawing/2014/main" id="{C3CCAD63-D141-4732-A7FA-A8BD905A0891}"/>
                    </a:ext>
                  </a:extLst>
                </p14:cNvPr>
                <p14:cNvContentPartPr/>
                <p14:nvPr/>
              </p14:nvContentPartPr>
              <p14:xfrm>
                <a:off x="9007133" y="3099480"/>
                <a:ext cx="25200" cy="14400"/>
              </p14:xfrm>
            </p:contentPart>
          </mc:Choice>
          <mc:Fallback xmlns="">
            <p:pic>
              <p:nvPicPr>
                <p:cNvPr id="124" name="Freihand 123">
                  <a:extLst>
                    <a:ext uri="{FF2B5EF4-FFF2-40B4-BE49-F238E27FC236}">
                      <a16:creationId xmlns:a16="http://schemas.microsoft.com/office/drawing/2014/main" id="{C3CCAD63-D141-4732-A7FA-A8BD905A0891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9002813" y="3095160"/>
                  <a:ext cx="338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25" name="Freihand 124">
                  <a:extLst>
                    <a:ext uri="{FF2B5EF4-FFF2-40B4-BE49-F238E27FC236}">
                      <a16:creationId xmlns:a16="http://schemas.microsoft.com/office/drawing/2014/main" id="{6EB0C834-9F75-4708-B827-C044E8EF703A}"/>
                    </a:ext>
                  </a:extLst>
                </p14:cNvPr>
                <p14:cNvContentPartPr/>
                <p14:nvPr/>
              </p14:nvContentPartPr>
              <p14:xfrm>
                <a:off x="9027293" y="3009120"/>
                <a:ext cx="6120" cy="135720"/>
              </p14:xfrm>
            </p:contentPart>
          </mc:Choice>
          <mc:Fallback xmlns="">
            <p:pic>
              <p:nvPicPr>
                <p:cNvPr id="125" name="Freihand 124">
                  <a:extLst>
                    <a:ext uri="{FF2B5EF4-FFF2-40B4-BE49-F238E27FC236}">
                      <a16:creationId xmlns:a16="http://schemas.microsoft.com/office/drawing/2014/main" id="{6EB0C834-9F75-4708-B827-C044E8EF703A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9022973" y="3004800"/>
                  <a:ext cx="147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26" name="Freihand 125">
                  <a:extLst>
                    <a:ext uri="{FF2B5EF4-FFF2-40B4-BE49-F238E27FC236}">
                      <a16:creationId xmlns:a16="http://schemas.microsoft.com/office/drawing/2014/main" id="{080059F1-1DBF-4B29-8503-9EAAC3622908}"/>
                    </a:ext>
                  </a:extLst>
                </p14:cNvPr>
                <p14:cNvContentPartPr/>
                <p14:nvPr/>
              </p14:nvContentPartPr>
              <p14:xfrm>
                <a:off x="8962493" y="2981760"/>
                <a:ext cx="151560" cy="184680"/>
              </p14:xfrm>
            </p:contentPart>
          </mc:Choice>
          <mc:Fallback xmlns="">
            <p:pic>
              <p:nvPicPr>
                <p:cNvPr id="126" name="Freihand 125">
                  <a:extLst>
                    <a:ext uri="{FF2B5EF4-FFF2-40B4-BE49-F238E27FC236}">
                      <a16:creationId xmlns:a16="http://schemas.microsoft.com/office/drawing/2014/main" id="{080059F1-1DBF-4B29-8503-9EAAC3622908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8958173" y="2977440"/>
                  <a:ext cx="16020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27" name="Freihand 126">
                  <a:extLst>
                    <a:ext uri="{FF2B5EF4-FFF2-40B4-BE49-F238E27FC236}">
                      <a16:creationId xmlns:a16="http://schemas.microsoft.com/office/drawing/2014/main" id="{14811CCE-8A02-42E8-99C7-BD8A4A6F713E}"/>
                    </a:ext>
                  </a:extLst>
                </p14:cNvPr>
                <p14:cNvContentPartPr/>
                <p14:nvPr/>
              </p14:nvContentPartPr>
              <p14:xfrm>
                <a:off x="9147893" y="3025680"/>
                <a:ext cx="85680" cy="92880"/>
              </p14:xfrm>
            </p:contentPart>
          </mc:Choice>
          <mc:Fallback xmlns="">
            <p:pic>
              <p:nvPicPr>
                <p:cNvPr id="127" name="Freihand 126">
                  <a:extLst>
                    <a:ext uri="{FF2B5EF4-FFF2-40B4-BE49-F238E27FC236}">
                      <a16:creationId xmlns:a16="http://schemas.microsoft.com/office/drawing/2014/main" id="{14811CCE-8A02-42E8-99C7-BD8A4A6F713E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9143573" y="3021360"/>
                  <a:ext cx="943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28" name="Freihand 127">
                  <a:extLst>
                    <a:ext uri="{FF2B5EF4-FFF2-40B4-BE49-F238E27FC236}">
                      <a16:creationId xmlns:a16="http://schemas.microsoft.com/office/drawing/2014/main" id="{AE131BAF-698F-4DE9-9434-1D411426EFF4}"/>
                    </a:ext>
                  </a:extLst>
                </p14:cNvPr>
                <p14:cNvContentPartPr/>
                <p14:nvPr/>
              </p14:nvContentPartPr>
              <p14:xfrm>
                <a:off x="9241853" y="3035400"/>
                <a:ext cx="76320" cy="96480"/>
              </p14:xfrm>
            </p:contentPart>
          </mc:Choice>
          <mc:Fallback xmlns="">
            <p:pic>
              <p:nvPicPr>
                <p:cNvPr id="128" name="Freihand 127">
                  <a:extLst>
                    <a:ext uri="{FF2B5EF4-FFF2-40B4-BE49-F238E27FC236}">
                      <a16:creationId xmlns:a16="http://schemas.microsoft.com/office/drawing/2014/main" id="{AE131BAF-698F-4DE9-9434-1D411426EFF4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9237533" y="3031080"/>
                  <a:ext cx="8496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29" name="Freihand 128">
                  <a:extLst>
                    <a:ext uri="{FF2B5EF4-FFF2-40B4-BE49-F238E27FC236}">
                      <a16:creationId xmlns:a16="http://schemas.microsoft.com/office/drawing/2014/main" id="{7E5331D7-F490-417E-A4B3-61A2C5751AA0}"/>
                    </a:ext>
                  </a:extLst>
                </p14:cNvPr>
                <p14:cNvContentPartPr/>
                <p14:nvPr/>
              </p14:nvContentPartPr>
              <p14:xfrm>
                <a:off x="9334733" y="3046560"/>
                <a:ext cx="91800" cy="72360"/>
              </p14:xfrm>
            </p:contentPart>
          </mc:Choice>
          <mc:Fallback xmlns="">
            <p:pic>
              <p:nvPicPr>
                <p:cNvPr id="129" name="Freihand 128">
                  <a:extLst>
                    <a:ext uri="{FF2B5EF4-FFF2-40B4-BE49-F238E27FC236}">
                      <a16:creationId xmlns:a16="http://schemas.microsoft.com/office/drawing/2014/main" id="{7E5331D7-F490-417E-A4B3-61A2C5751AA0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9330413" y="3042240"/>
                  <a:ext cx="1004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30" name="Freihand 129">
                  <a:extLst>
                    <a:ext uri="{FF2B5EF4-FFF2-40B4-BE49-F238E27FC236}">
                      <a16:creationId xmlns:a16="http://schemas.microsoft.com/office/drawing/2014/main" id="{7C2DA34D-BEE2-40DB-A2E5-3FEF6BB162E5}"/>
                    </a:ext>
                  </a:extLst>
                </p14:cNvPr>
                <p14:cNvContentPartPr/>
                <p14:nvPr/>
              </p14:nvContentPartPr>
              <p14:xfrm>
                <a:off x="9393773" y="2950800"/>
                <a:ext cx="241920" cy="170280"/>
              </p14:xfrm>
            </p:contentPart>
          </mc:Choice>
          <mc:Fallback xmlns="">
            <p:pic>
              <p:nvPicPr>
                <p:cNvPr id="130" name="Freihand 129">
                  <a:extLst>
                    <a:ext uri="{FF2B5EF4-FFF2-40B4-BE49-F238E27FC236}">
                      <a16:creationId xmlns:a16="http://schemas.microsoft.com/office/drawing/2014/main" id="{7C2DA34D-BEE2-40DB-A2E5-3FEF6BB162E5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9389453" y="2946480"/>
                  <a:ext cx="25056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31" name="Freihand 130">
                  <a:extLst>
                    <a:ext uri="{FF2B5EF4-FFF2-40B4-BE49-F238E27FC236}">
                      <a16:creationId xmlns:a16="http://schemas.microsoft.com/office/drawing/2014/main" id="{B9686C98-AA19-4953-B1C5-806413CCC86C}"/>
                    </a:ext>
                  </a:extLst>
                </p14:cNvPr>
                <p14:cNvContentPartPr/>
                <p14:nvPr/>
              </p14:nvContentPartPr>
              <p14:xfrm>
                <a:off x="9604373" y="2952240"/>
                <a:ext cx="360" cy="360"/>
              </p14:xfrm>
            </p:contentPart>
          </mc:Choice>
          <mc:Fallback xmlns="">
            <p:pic>
              <p:nvPicPr>
                <p:cNvPr id="131" name="Freihand 130">
                  <a:extLst>
                    <a:ext uri="{FF2B5EF4-FFF2-40B4-BE49-F238E27FC236}">
                      <a16:creationId xmlns:a16="http://schemas.microsoft.com/office/drawing/2014/main" id="{B9686C98-AA19-4953-B1C5-806413CCC86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600053" y="294792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32" name="Freihand 131">
                  <a:extLst>
                    <a:ext uri="{FF2B5EF4-FFF2-40B4-BE49-F238E27FC236}">
                      <a16:creationId xmlns:a16="http://schemas.microsoft.com/office/drawing/2014/main" id="{56AC5B6F-0A80-4DD5-828C-73E178FFC728}"/>
                    </a:ext>
                  </a:extLst>
                </p14:cNvPr>
                <p14:cNvContentPartPr/>
                <p14:nvPr/>
              </p14:nvContentPartPr>
              <p14:xfrm>
                <a:off x="9633533" y="2939640"/>
                <a:ext cx="70200" cy="155160"/>
              </p14:xfrm>
            </p:contentPart>
          </mc:Choice>
          <mc:Fallback xmlns="">
            <p:pic>
              <p:nvPicPr>
                <p:cNvPr id="132" name="Freihand 131">
                  <a:extLst>
                    <a:ext uri="{FF2B5EF4-FFF2-40B4-BE49-F238E27FC236}">
                      <a16:creationId xmlns:a16="http://schemas.microsoft.com/office/drawing/2014/main" id="{56AC5B6F-0A80-4DD5-828C-73E178FFC728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9629213" y="2935320"/>
                  <a:ext cx="7884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33" name="Freihand 132">
                  <a:extLst>
                    <a:ext uri="{FF2B5EF4-FFF2-40B4-BE49-F238E27FC236}">
                      <a16:creationId xmlns:a16="http://schemas.microsoft.com/office/drawing/2014/main" id="{BF1F1F25-4C21-446D-84A7-A17AC0FA496D}"/>
                    </a:ext>
                  </a:extLst>
                </p14:cNvPr>
                <p14:cNvContentPartPr/>
                <p14:nvPr/>
              </p14:nvContentPartPr>
              <p14:xfrm>
                <a:off x="9726773" y="3040080"/>
                <a:ext cx="191520" cy="178200"/>
              </p14:xfrm>
            </p:contentPart>
          </mc:Choice>
          <mc:Fallback xmlns="">
            <p:pic>
              <p:nvPicPr>
                <p:cNvPr id="133" name="Freihand 132">
                  <a:extLst>
                    <a:ext uri="{FF2B5EF4-FFF2-40B4-BE49-F238E27FC236}">
                      <a16:creationId xmlns:a16="http://schemas.microsoft.com/office/drawing/2014/main" id="{BF1F1F25-4C21-446D-84A7-A17AC0FA496D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9722453" y="3035760"/>
                  <a:ext cx="20016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35" name="Freihand 134">
                  <a:extLst>
                    <a:ext uri="{FF2B5EF4-FFF2-40B4-BE49-F238E27FC236}">
                      <a16:creationId xmlns:a16="http://schemas.microsoft.com/office/drawing/2014/main" id="{12E841AA-3AF8-47DA-A60F-610607399092}"/>
                    </a:ext>
                  </a:extLst>
                </p14:cNvPr>
                <p14:cNvContentPartPr/>
                <p14:nvPr/>
              </p14:nvContentPartPr>
              <p14:xfrm>
                <a:off x="10028813" y="2945400"/>
                <a:ext cx="278640" cy="137160"/>
              </p14:xfrm>
            </p:contentPart>
          </mc:Choice>
          <mc:Fallback xmlns="">
            <p:pic>
              <p:nvPicPr>
                <p:cNvPr id="135" name="Freihand 134">
                  <a:extLst>
                    <a:ext uri="{FF2B5EF4-FFF2-40B4-BE49-F238E27FC236}">
                      <a16:creationId xmlns:a16="http://schemas.microsoft.com/office/drawing/2014/main" id="{12E841AA-3AF8-47DA-A60F-610607399092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0024493" y="2941080"/>
                  <a:ext cx="28728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37" name="Freihand 136">
                  <a:extLst>
                    <a:ext uri="{FF2B5EF4-FFF2-40B4-BE49-F238E27FC236}">
                      <a16:creationId xmlns:a16="http://schemas.microsoft.com/office/drawing/2014/main" id="{18381133-0265-4FE2-BB99-14FE8BCBCA59}"/>
                    </a:ext>
                  </a:extLst>
                </p14:cNvPr>
                <p14:cNvContentPartPr/>
                <p14:nvPr/>
              </p14:nvContentPartPr>
              <p14:xfrm>
                <a:off x="10461533" y="2915880"/>
                <a:ext cx="39240" cy="126000"/>
              </p14:xfrm>
            </p:contentPart>
          </mc:Choice>
          <mc:Fallback xmlns="">
            <p:pic>
              <p:nvPicPr>
                <p:cNvPr id="137" name="Freihand 136">
                  <a:extLst>
                    <a:ext uri="{FF2B5EF4-FFF2-40B4-BE49-F238E27FC236}">
                      <a16:creationId xmlns:a16="http://schemas.microsoft.com/office/drawing/2014/main" id="{18381133-0265-4FE2-BB99-14FE8BCBCA59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0457213" y="2911560"/>
                  <a:ext cx="478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38" name="Freihand 137">
                  <a:extLst>
                    <a:ext uri="{FF2B5EF4-FFF2-40B4-BE49-F238E27FC236}">
                      <a16:creationId xmlns:a16="http://schemas.microsoft.com/office/drawing/2014/main" id="{404351EE-7B01-4FD1-8BE7-58D129E1840E}"/>
                    </a:ext>
                  </a:extLst>
                </p14:cNvPr>
                <p14:cNvContentPartPr/>
                <p14:nvPr/>
              </p14:nvContentPartPr>
              <p14:xfrm>
                <a:off x="10426973" y="2888520"/>
                <a:ext cx="146160" cy="23040"/>
              </p14:xfrm>
            </p:contentPart>
          </mc:Choice>
          <mc:Fallback xmlns="">
            <p:pic>
              <p:nvPicPr>
                <p:cNvPr id="138" name="Freihand 137">
                  <a:extLst>
                    <a:ext uri="{FF2B5EF4-FFF2-40B4-BE49-F238E27FC236}">
                      <a16:creationId xmlns:a16="http://schemas.microsoft.com/office/drawing/2014/main" id="{404351EE-7B01-4FD1-8BE7-58D129E1840E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0422653" y="2884200"/>
                  <a:ext cx="1548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39" name="Freihand 138">
                  <a:extLst>
                    <a:ext uri="{FF2B5EF4-FFF2-40B4-BE49-F238E27FC236}">
                      <a16:creationId xmlns:a16="http://schemas.microsoft.com/office/drawing/2014/main" id="{0D882EB9-DE23-4DF0-94F0-429C7E4F5DEB}"/>
                    </a:ext>
                  </a:extLst>
                </p14:cNvPr>
                <p14:cNvContentPartPr/>
                <p14:nvPr/>
              </p14:nvContentPartPr>
              <p14:xfrm>
                <a:off x="10413653" y="2933160"/>
                <a:ext cx="144360" cy="34920"/>
              </p14:xfrm>
            </p:contentPart>
          </mc:Choice>
          <mc:Fallback xmlns="">
            <p:pic>
              <p:nvPicPr>
                <p:cNvPr id="139" name="Freihand 138">
                  <a:extLst>
                    <a:ext uri="{FF2B5EF4-FFF2-40B4-BE49-F238E27FC236}">
                      <a16:creationId xmlns:a16="http://schemas.microsoft.com/office/drawing/2014/main" id="{0D882EB9-DE23-4DF0-94F0-429C7E4F5DEB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0409333" y="2928840"/>
                  <a:ext cx="1530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40" name="Freihand 139">
                  <a:extLst>
                    <a:ext uri="{FF2B5EF4-FFF2-40B4-BE49-F238E27FC236}">
                      <a16:creationId xmlns:a16="http://schemas.microsoft.com/office/drawing/2014/main" id="{052AE768-96A0-4DC9-8377-763737BE88E9}"/>
                    </a:ext>
                  </a:extLst>
                </p14:cNvPr>
                <p14:cNvContentPartPr/>
                <p14:nvPr/>
              </p14:nvContentPartPr>
              <p14:xfrm>
                <a:off x="10527413" y="2956920"/>
                <a:ext cx="193680" cy="55800"/>
              </p14:xfrm>
            </p:contentPart>
          </mc:Choice>
          <mc:Fallback xmlns="">
            <p:pic>
              <p:nvPicPr>
                <p:cNvPr id="140" name="Freihand 139">
                  <a:extLst>
                    <a:ext uri="{FF2B5EF4-FFF2-40B4-BE49-F238E27FC236}">
                      <a16:creationId xmlns:a16="http://schemas.microsoft.com/office/drawing/2014/main" id="{052AE768-96A0-4DC9-8377-763737BE88E9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0523093" y="2952600"/>
                  <a:ext cx="2023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41" name="Freihand 140">
                  <a:extLst>
                    <a:ext uri="{FF2B5EF4-FFF2-40B4-BE49-F238E27FC236}">
                      <a16:creationId xmlns:a16="http://schemas.microsoft.com/office/drawing/2014/main" id="{61A44029-C471-457C-9233-BF3D5EAFAECF}"/>
                    </a:ext>
                  </a:extLst>
                </p14:cNvPr>
                <p14:cNvContentPartPr/>
                <p14:nvPr/>
              </p14:nvContentPartPr>
              <p14:xfrm>
                <a:off x="10750253" y="2871240"/>
                <a:ext cx="100080" cy="141840"/>
              </p14:xfrm>
            </p:contentPart>
          </mc:Choice>
          <mc:Fallback xmlns="">
            <p:pic>
              <p:nvPicPr>
                <p:cNvPr id="141" name="Freihand 140">
                  <a:extLst>
                    <a:ext uri="{FF2B5EF4-FFF2-40B4-BE49-F238E27FC236}">
                      <a16:creationId xmlns:a16="http://schemas.microsoft.com/office/drawing/2014/main" id="{61A44029-C471-457C-9233-BF3D5EAFAECF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0745933" y="2866920"/>
                  <a:ext cx="10872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42" name="Freihand 141">
                  <a:extLst>
                    <a:ext uri="{FF2B5EF4-FFF2-40B4-BE49-F238E27FC236}">
                      <a16:creationId xmlns:a16="http://schemas.microsoft.com/office/drawing/2014/main" id="{F784A5DC-248C-43E5-8A60-D3E42B314F20}"/>
                    </a:ext>
                  </a:extLst>
                </p14:cNvPr>
                <p14:cNvContentPartPr/>
                <p14:nvPr/>
              </p14:nvContentPartPr>
              <p14:xfrm>
                <a:off x="10885973" y="2859720"/>
                <a:ext cx="123120" cy="145440"/>
              </p14:xfrm>
            </p:contentPart>
          </mc:Choice>
          <mc:Fallback xmlns="">
            <p:pic>
              <p:nvPicPr>
                <p:cNvPr id="142" name="Freihand 141">
                  <a:extLst>
                    <a:ext uri="{FF2B5EF4-FFF2-40B4-BE49-F238E27FC236}">
                      <a16:creationId xmlns:a16="http://schemas.microsoft.com/office/drawing/2014/main" id="{F784A5DC-248C-43E5-8A60-D3E42B314F20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0881653" y="2855400"/>
                  <a:ext cx="13176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43" name="Freihand 142">
                  <a:extLst>
                    <a:ext uri="{FF2B5EF4-FFF2-40B4-BE49-F238E27FC236}">
                      <a16:creationId xmlns:a16="http://schemas.microsoft.com/office/drawing/2014/main" id="{6F1AACB4-1F6C-41DD-86FE-BCD90C756C2A}"/>
                    </a:ext>
                  </a:extLst>
                </p14:cNvPr>
                <p14:cNvContentPartPr/>
                <p14:nvPr/>
              </p14:nvContentPartPr>
              <p14:xfrm>
                <a:off x="11004773" y="2864040"/>
                <a:ext cx="9000" cy="7920"/>
              </p14:xfrm>
            </p:contentPart>
          </mc:Choice>
          <mc:Fallback xmlns="">
            <p:pic>
              <p:nvPicPr>
                <p:cNvPr id="143" name="Freihand 142">
                  <a:extLst>
                    <a:ext uri="{FF2B5EF4-FFF2-40B4-BE49-F238E27FC236}">
                      <a16:creationId xmlns:a16="http://schemas.microsoft.com/office/drawing/2014/main" id="{6F1AACB4-1F6C-41DD-86FE-BCD90C756C2A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1000453" y="2859720"/>
                  <a:ext cx="1764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44" name="Freihand 143">
                  <a:extLst>
                    <a:ext uri="{FF2B5EF4-FFF2-40B4-BE49-F238E27FC236}">
                      <a16:creationId xmlns:a16="http://schemas.microsoft.com/office/drawing/2014/main" id="{2F41F337-23DA-481A-B8DD-9B711F4DFDFD}"/>
                    </a:ext>
                  </a:extLst>
                </p14:cNvPr>
                <p14:cNvContentPartPr/>
                <p14:nvPr/>
              </p14:nvContentPartPr>
              <p14:xfrm>
                <a:off x="11034293" y="2905080"/>
                <a:ext cx="198000" cy="87840"/>
              </p14:xfrm>
            </p:contentPart>
          </mc:Choice>
          <mc:Fallback xmlns="">
            <p:pic>
              <p:nvPicPr>
                <p:cNvPr id="144" name="Freihand 143">
                  <a:extLst>
                    <a:ext uri="{FF2B5EF4-FFF2-40B4-BE49-F238E27FC236}">
                      <a16:creationId xmlns:a16="http://schemas.microsoft.com/office/drawing/2014/main" id="{2F41F337-23DA-481A-B8DD-9B711F4DFDFD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1029973" y="2900760"/>
                  <a:ext cx="2066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46" name="Freihand 145">
                  <a:extLst>
                    <a:ext uri="{FF2B5EF4-FFF2-40B4-BE49-F238E27FC236}">
                      <a16:creationId xmlns:a16="http://schemas.microsoft.com/office/drawing/2014/main" id="{F9CB06B8-5E2B-409E-AB45-516FF6AB4482}"/>
                    </a:ext>
                  </a:extLst>
                </p14:cNvPr>
                <p14:cNvContentPartPr/>
                <p14:nvPr/>
              </p14:nvContentPartPr>
              <p14:xfrm>
                <a:off x="11312573" y="2972040"/>
                <a:ext cx="360" cy="360"/>
              </p14:xfrm>
            </p:contentPart>
          </mc:Choice>
          <mc:Fallback xmlns="">
            <p:pic>
              <p:nvPicPr>
                <p:cNvPr id="146" name="Freihand 145">
                  <a:extLst>
                    <a:ext uri="{FF2B5EF4-FFF2-40B4-BE49-F238E27FC236}">
                      <a16:creationId xmlns:a16="http://schemas.microsoft.com/office/drawing/2014/main" id="{F9CB06B8-5E2B-409E-AB45-516FF6AB448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308253" y="296772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47" name="Freihand 146">
                  <a:extLst>
                    <a:ext uri="{FF2B5EF4-FFF2-40B4-BE49-F238E27FC236}">
                      <a16:creationId xmlns:a16="http://schemas.microsoft.com/office/drawing/2014/main" id="{5A2369AC-4928-4B12-AF6E-99933F74BAC2}"/>
                    </a:ext>
                  </a:extLst>
                </p14:cNvPr>
                <p14:cNvContentPartPr/>
                <p14:nvPr/>
              </p14:nvContentPartPr>
              <p14:xfrm>
                <a:off x="11392853" y="2860080"/>
                <a:ext cx="222480" cy="132480"/>
              </p14:xfrm>
            </p:contentPart>
          </mc:Choice>
          <mc:Fallback xmlns="">
            <p:pic>
              <p:nvPicPr>
                <p:cNvPr id="147" name="Freihand 146">
                  <a:extLst>
                    <a:ext uri="{FF2B5EF4-FFF2-40B4-BE49-F238E27FC236}">
                      <a16:creationId xmlns:a16="http://schemas.microsoft.com/office/drawing/2014/main" id="{5A2369AC-4928-4B12-AF6E-99933F74BAC2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11388533" y="2855760"/>
                  <a:ext cx="23112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48" name="Freihand 147">
                  <a:extLst>
                    <a:ext uri="{FF2B5EF4-FFF2-40B4-BE49-F238E27FC236}">
                      <a16:creationId xmlns:a16="http://schemas.microsoft.com/office/drawing/2014/main" id="{35795E3D-32A8-43AC-9243-390E586EDF38}"/>
                    </a:ext>
                  </a:extLst>
                </p14:cNvPr>
                <p14:cNvContentPartPr/>
                <p14:nvPr/>
              </p14:nvContentPartPr>
              <p14:xfrm>
                <a:off x="11586173" y="2916960"/>
                <a:ext cx="93600" cy="99720"/>
              </p14:xfrm>
            </p:contentPart>
          </mc:Choice>
          <mc:Fallback xmlns="">
            <p:pic>
              <p:nvPicPr>
                <p:cNvPr id="148" name="Freihand 147">
                  <a:extLst>
                    <a:ext uri="{FF2B5EF4-FFF2-40B4-BE49-F238E27FC236}">
                      <a16:creationId xmlns:a16="http://schemas.microsoft.com/office/drawing/2014/main" id="{35795E3D-32A8-43AC-9243-390E586EDF38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11581853" y="2912640"/>
                  <a:ext cx="1022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49" name="Freihand 148">
                  <a:extLst>
                    <a:ext uri="{FF2B5EF4-FFF2-40B4-BE49-F238E27FC236}">
                      <a16:creationId xmlns:a16="http://schemas.microsoft.com/office/drawing/2014/main" id="{4F7B7D9F-9B9B-409E-BCC0-8E1CA3C5F149}"/>
                    </a:ext>
                  </a:extLst>
                </p14:cNvPr>
                <p14:cNvContentPartPr/>
                <p14:nvPr/>
              </p14:nvContentPartPr>
              <p14:xfrm>
                <a:off x="9197933" y="3240240"/>
                <a:ext cx="133560" cy="141120"/>
              </p14:xfrm>
            </p:contentPart>
          </mc:Choice>
          <mc:Fallback xmlns="">
            <p:pic>
              <p:nvPicPr>
                <p:cNvPr id="149" name="Freihand 148">
                  <a:extLst>
                    <a:ext uri="{FF2B5EF4-FFF2-40B4-BE49-F238E27FC236}">
                      <a16:creationId xmlns:a16="http://schemas.microsoft.com/office/drawing/2014/main" id="{4F7B7D9F-9B9B-409E-BCC0-8E1CA3C5F149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9193613" y="3235920"/>
                  <a:ext cx="14220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50" name="Freihand 149">
                  <a:extLst>
                    <a:ext uri="{FF2B5EF4-FFF2-40B4-BE49-F238E27FC236}">
                      <a16:creationId xmlns:a16="http://schemas.microsoft.com/office/drawing/2014/main" id="{E7B8A024-725A-44A7-B80B-2449BE0DBD66}"/>
                    </a:ext>
                  </a:extLst>
                </p14:cNvPr>
                <p14:cNvContentPartPr/>
                <p14:nvPr/>
              </p14:nvContentPartPr>
              <p14:xfrm>
                <a:off x="9251933" y="3285600"/>
                <a:ext cx="312120" cy="115200"/>
              </p14:xfrm>
            </p:contentPart>
          </mc:Choice>
          <mc:Fallback xmlns="">
            <p:pic>
              <p:nvPicPr>
                <p:cNvPr id="150" name="Freihand 149">
                  <a:extLst>
                    <a:ext uri="{FF2B5EF4-FFF2-40B4-BE49-F238E27FC236}">
                      <a16:creationId xmlns:a16="http://schemas.microsoft.com/office/drawing/2014/main" id="{E7B8A024-725A-44A7-B80B-2449BE0DBD66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9247613" y="3281280"/>
                  <a:ext cx="3207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51" name="Freihand 150">
                  <a:extLst>
                    <a:ext uri="{FF2B5EF4-FFF2-40B4-BE49-F238E27FC236}">
                      <a16:creationId xmlns:a16="http://schemas.microsoft.com/office/drawing/2014/main" id="{1753FB8F-E504-440B-BA53-FFEF6B93A002}"/>
                    </a:ext>
                  </a:extLst>
                </p14:cNvPr>
                <p14:cNvContentPartPr/>
                <p14:nvPr/>
              </p14:nvContentPartPr>
              <p14:xfrm>
                <a:off x="9573773" y="3287400"/>
                <a:ext cx="76680" cy="90720"/>
              </p14:xfrm>
            </p:contentPart>
          </mc:Choice>
          <mc:Fallback xmlns="">
            <p:pic>
              <p:nvPicPr>
                <p:cNvPr id="151" name="Freihand 150">
                  <a:extLst>
                    <a:ext uri="{FF2B5EF4-FFF2-40B4-BE49-F238E27FC236}">
                      <a16:creationId xmlns:a16="http://schemas.microsoft.com/office/drawing/2014/main" id="{1753FB8F-E504-440B-BA53-FFEF6B93A002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9569453" y="3283080"/>
                  <a:ext cx="853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52" name="Freihand 151">
                  <a:extLst>
                    <a:ext uri="{FF2B5EF4-FFF2-40B4-BE49-F238E27FC236}">
                      <a16:creationId xmlns:a16="http://schemas.microsoft.com/office/drawing/2014/main" id="{A6E840B8-B207-46DF-A777-E088747A6FB4}"/>
                    </a:ext>
                  </a:extLst>
                </p14:cNvPr>
                <p14:cNvContentPartPr/>
                <p14:nvPr/>
              </p14:nvContentPartPr>
              <p14:xfrm>
                <a:off x="9580973" y="3314400"/>
                <a:ext cx="59040" cy="25200"/>
              </p14:xfrm>
            </p:contentPart>
          </mc:Choice>
          <mc:Fallback xmlns="">
            <p:pic>
              <p:nvPicPr>
                <p:cNvPr id="152" name="Freihand 151">
                  <a:extLst>
                    <a:ext uri="{FF2B5EF4-FFF2-40B4-BE49-F238E27FC236}">
                      <a16:creationId xmlns:a16="http://schemas.microsoft.com/office/drawing/2014/main" id="{A6E840B8-B207-46DF-A777-E088747A6FB4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9576653" y="3310080"/>
                  <a:ext cx="676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153" name="Freihand 152">
                  <a:extLst>
                    <a:ext uri="{FF2B5EF4-FFF2-40B4-BE49-F238E27FC236}">
                      <a16:creationId xmlns:a16="http://schemas.microsoft.com/office/drawing/2014/main" id="{DC9FAF81-2AAE-488C-9D3A-7F63134C0CE4}"/>
                    </a:ext>
                  </a:extLst>
                </p14:cNvPr>
                <p14:cNvContentPartPr/>
                <p14:nvPr/>
              </p14:nvContentPartPr>
              <p14:xfrm>
                <a:off x="9632093" y="3284160"/>
                <a:ext cx="300960" cy="171720"/>
              </p14:xfrm>
            </p:contentPart>
          </mc:Choice>
          <mc:Fallback xmlns="">
            <p:pic>
              <p:nvPicPr>
                <p:cNvPr id="153" name="Freihand 152">
                  <a:extLst>
                    <a:ext uri="{FF2B5EF4-FFF2-40B4-BE49-F238E27FC236}">
                      <a16:creationId xmlns:a16="http://schemas.microsoft.com/office/drawing/2014/main" id="{DC9FAF81-2AAE-488C-9D3A-7F63134C0CE4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9627773" y="3279840"/>
                  <a:ext cx="30960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54" name="Freihand 153">
                  <a:extLst>
                    <a:ext uri="{FF2B5EF4-FFF2-40B4-BE49-F238E27FC236}">
                      <a16:creationId xmlns:a16="http://schemas.microsoft.com/office/drawing/2014/main" id="{12669E9B-60FA-49D2-99D5-F06D08C2A155}"/>
                    </a:ext>
                  </a:extLst>
                </p14:cNvPr>
                <p14:cNvContentPartPr/>
                <p14:nvPr/>
              </p14:nvContentPartPr>
              <p14:xfrm>
                <a:off x="9918293" y="3234480"/>
                <a:ext cx="97920" cy="142920"/>
              </p14:xfrm>
            </p:contentPart>
          </mc:Choice>
          <mc:Fallback xmlns="">
            <p:pic>
              <p:nvPicPr>
                <p:cNvPr id="154" name="Freihand 153">
                  <a:extLst>
                    <a:ext uri="{FF2B5EF4-FFF2-40B4-BE49-F238E27FC236}">
                      <a16:creationId xmlns:a16="http://schemas.microsoft.com/office/drawing/2014/main" id="{12669E9B-60FA-49D2-99D5-F06D08C2A155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9913973" y="3230160"/>
                  <a:ext cx="10656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55" name="Freihand 154">
                  <a:extLst>
                    <a:ext uri="{FF2B5EF4-FFF2-40B4-BE49-F238E27FC236}">
                      <a16:creationId xmlns:a16="http://schemas.microsoft.com/office/drawing/2014/main" id="{CE1B41C0-6A1D-4641-9C95-864EEAF8916F}"/>
                    </a:ext>
                  </a:extLst>
                </p14:cNvPr>
                <p14:cNvContentPartPr/>
                <p14:nvPr/>
              </p14:nvContentPartPr>
              <p14:xfrm>
                <a:off x="10048613" y="3248880"/>
                <a:ext cx="106920" cy="140040"/>
              </p14:xfrm>
            </p:contentPart>
          </mc:Choice>
          <mc:Fallback xmlns="">
            <p:pic>
              <p:nvPicPr>
                <p:cNvPr id="155" name="Freihand 154">
                  <a:extLst>
                    <a:ext uri="{FF2B5EF4-FFF2-40B4-BE49-F238E27FC236}">
                      <a16:creationId xmlns:a16="http://schemas.microsoft.com/office/drawing/2014/main" id="{CE1B41C0-6A1D-4641-9C95-864EEAF8916F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0044293" y="3244560"/>
                  <a:ext cx="1155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156" name="Freihand 155">
                  <a:extLst>
                    <a:ext uri="{FF2B5EF4-FFF2-40B4-BE49-F238E27FC236}">
                      <a16:creationId xmlns:a16="http://schemas.microsoft.com/office/drawing/2014/main" id="{05035DA4-2FD9-49F6-9521-8FFA645903BD}"/>
                    </a:ext>
                  </a:extLst>
                </p14:cNvPr>
                <p14:cNvContentPartPr/>
                <p14:nvPr/>
              </p14:nvContentPartPr>
              <p14:xfrm>
                <a:off x="10182533" y="3174720"/>
                <a:ext cx="253800" cy="253800"/>
              </p14:xfrm>
            </p:contentPart>
          </mc:Choice>
          <mc:Fallback xmlns="">
            <p:pic>
              <p:nvPicPr>
                <p:cNvPr id="156" name="Freihand 155">
                  <a:extLst>
                    <a:ext uri="{FF2B5EF4-FFF2-40B4-BE49-F238E27FC236}">
                      <a16:creationId xmlns:a16="http://schemas.microsoft.com/office/drawing/2014/main" id="{05035DA4-2FD9-49F6-9521-8FFA645903BD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0178213" y="3170400"/>
                  <a:ext cx="26244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157" name="Freihand 156">
                  <a:extLst>
                    <a:ext uri="{FF2B5EF4-FFF2-40B4-BE49-F238E27FC236}">
                      <a16:creationId xmlns:a16="http://schemas.microsoft.com/office/drawing/2014/main" id="{DFE5D6BE-2D29-4F1D-AEA8-AF898EF166DC}"/>
                    </a:ext>
                  </a:extLst>
                </p14:cNvPr>
                <p14:cNvContentPartPr/>
                <p14:nvPr/>
              </p14:nvContentPartPr>
              <p14:xfrm>
                <a:off x="10417973" y="3154560"/>
                <a:ext cx="78840" cy="155880"/>
              </p14:xfrm>
            </p:contentPart>
          </mc:Choice>
          <mc:Fallback xmlns="">
            <p:pic>
              <p:nvPicPr>
                <p:cNvPr id="157" name="Freihand 156">
                  <a:extLst>
                    <a:ext uri="{FF2B5EF4-FFF2-40B4-BE49-F238E27FC236}">
                      <a16:creationId xmlns:a16="http://schemas.microsoft.com/office/drawing/2014/main" id="{DFE5D6BE-2D29-4F1D-AEA8-AF898EF166DC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0413653" y="3150240"/>
                  <a:ext cx="8748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159" name="Freihand 158">
                  <a:extLst>
                    <a:ext uri="{FF2B5EF4-FFF2-40B4-BE49-F238E27FC236}">
                      <a16:creationId xmlns:a16="http://schemas.microsoft.com/office/drawing/2014/main" id="{765AD119-B707-4E46-B2B2-0094321244ED}"/>
                    </a:ext>
                  </a:extLst>
                </p14:cNvPr>
                <p14:cNvContentPartPr/>
                <p14:nvPr/>
              </p14:nvContentPartPr>
              <p14:xfrm>
                <a:off x="10517693" y="3138360"/>
                <a:ext cx="35640" cy="191520"/>
              </p14:xfrm>
            </p:contentPart>
          </mc:Choice>
          <mc:Fallback xmlns="">
            <p:pic>
              <p:nvPicPr>
                <p:cNvPr id="159" name="Freihand 158">
                  <a:extLst>
                    <a:ext uri="{FF2B5EF4-FFF2-40B4-BE49-F238E27FC236}">
                      <a16:creationId xmlns:a16="http://schemas.microsoft.com/office/drawing/2014/main" id="{765AD119-B707-4E46-B2B2-0094321244ED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0513373" y="3134040"/>
                  <a:ext cx="4428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160" name="Freihand 159">
                  <a:extLst>
                    <a:ext uri="{FF2B5EF4-FFF2-40B4-BE49-F238E27FC236}">
                      <a16:creationId xmlns:a16="http://schemas.microsoft.com/office/drawing/2014/main" id="{95CB1A7A-D453-4977-96ED-F6879E9F2E08}"/>
                    </a:ext>
                  </a:extLst>
                </p14:cNvPr>
                <p14:cNvContentPartPr/>
                <p14:nvPr/>
              </p14:nvContentPartPr>
              <p14:xfrm>
                <a:off x="10484213" y="3230880"/>
                <a:ext cx="108000" cy="18000"/>
              </p14:xfrm>
            </p:contentPart>
          </mc:Choice>
          <mc:Fallback xmlns="">
            <p:pic>
              <p:nvPicPr>
                <p:cNvPr id="160" name="Freihand 159">
                  <a:extLst>
                    <a:ext uri="{FF2B5EF4-FFF2-40B4-BE49-F238E27FC236}">
                      <a16:creationId xmlns:a16="http://schemas.microsoft.com/office/drawing/2014/main" id="{95CB1A7A-D453-4977-96ED-F6879E9F2E08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0479893" y="3226560"/>
                  <a:ext cx="1166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161" name="Freihand 160">
                  <a:extLst>
                    <a:ext uri="{FF2B5EF4-FFF2-40B4-BE49-F238E27FC236}">
                      <a16:creationId xmlns:a16="http://schemas.microsoft.com/office/drawing/2014/main" id="{FEDC001C-7916-446C-AA5D-E8ADA9188A78}"/>
                    </a:ext>
                  </a:extLst>
                </p14:cNvPr>
                <p14:cNvContentPartPr/>
                <p14:nvPr/>
              </p14:nvContentPartPr>
              <p14:xfrm>
                <a:off x="10560533" y="3199920"/>
                <a:ext cx="101880" cy="155880"/>
              </p14:xfrm>
            </p:contentPart>
          </mc:Choice>
          <mc:Fallback xmlns="">
            <p:pic>
              <p:nvPicPr>
                <p:cNvPr id="161" name="Freihand 160">
                  <a:extLst>
                    <a:ext uri="{FF2B5EF4-FFF2-40B4-BE49-F238E27FC236}">
                      <a16:creationId xmlns:a16="http://schemas.microsoft.com/office/drawing/2014/main" id="{FEDC001C-7916-446C-AA5D-E8ADA9188A78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0556213" y="3195600"/>
                  <a:ext cx="11052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162" name="Freihand 161">
                  <a:extLst>
                    <a:ext uri="{FF2B5EF4-FFF2-40B4-BE49-F238E27FC236}">
                      <a16:creationId xmlns:a16="http://schemas.microsoft.com/office/drawing/2014/main" id="{0311AE39-E667-48E4-BE82-8063132F1142}"/>
                    </a:ext>
                  </a:extLst>
                </p14:cNvPr>
                <p14:cNvContentPartPr/>
                <p14:nvPr/>
              </p14:nvContentPartPr>
              <p14:xfrm>
                <a:off x="10754213" y="3137640"/>
                <a:ext cx="117720" cy="213480"/>
              </p14:xfrm>
            </p:contentPart>
          </mc:Choice>
          <mc:Fallback xmlns="">
            <p:pic>
              <p:nvPicPr>
                <p:cNvPr id="162" name="Freihand 161">
                  <a:extLst>
                    <a:ext uri="{FF2B5EF4-FFF2-40B4-BE49-F238E27FC236}">
                      <a16:creationId xmlns:a16="http://schemas.microsoft.com/office/drawing/2014/main" id="{0311AE39-E667-48E4-BE82-8063132F1142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0749893" y="3133320"/>
                  <a:ext cx="12636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163" name="Freihand 162">
                  <a:extLst>
                    <a:ext uri="{FF2B5EF4-FFF2-40B4-BE49-F238E27FC236}">
                      <a16:creationId xmlns:a16="http://schemas.microsoft.com/office/drawing/2014/main" id="{FB2477BC-A604-4E68-BC34-B306CC83F2B2}"/>
                    </a:ext>
                  </a:extLst>
                </p14:cNvPr>
                <p14:cNvContentPartPr/>
                <p14:nvPr/>
              </p14:nvContentPartPr>
              <p14:xfrm>
                <a:off x="10945013" y="3216480"/>
                <a:ext cx="181080" cy="131760"/>
              </p14:xfrm>
            </p:contentPart>
          </mc:Choice>
          <mc:Fallback xmlns="">
            <p:pic>
              <p:nvPicPr>
                <p:cNvPr id="163" name="Freihand 162">
                  <a:extLst>
                    <a:ext uri="{FF2B5EF4-FFF2-40B4-BE49-F238E27FC236}">
                      <a16:creationId xmlns:a16="http://schemas.microsoft.com/office/drawing/2014/main" id="{FB2477BC-A604-4E68-BC34-B306CC83F2B2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0940693" y="3212160"/>
                  <a:ext cx="18972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164" name="Freihand 163">
                  <a:extLst>
                    <a:ext uri="{FF2B5EF4-FFF2-40B4-BE49-F238E27FC236}">
                      <a16:creationId xmlns:a16="http://schemas.microsoft.com/office/drawing/2014/main" id="{EF189172-8F9D-418A-95A3-30E491E97875}"/>
                    </a:ext>
                  </a:extLst>
                </p14:cNvPr>
                <p14:cNvContentPartPr/>
                <p14:nvPr/>
              </p14:nvContentPartPr>
              <p14:xfrm>
                <a:off x="11110613" y="3139080"/>
                <a:ext cx="360" cy="360"/>
              </p14:xfrm>
            </p:contentPart>
          </mc:Choice>
          <mc:Fallback xmlns="">
            <p:pic>
              <p:nvPicPr>
                <p:cNvPr id="164" name="Freihand 163">
                  <a:extLst>
                    <a:ext uri="{FF2B5EF4-FFF2-40B4-BE49-F238E27FC236}">
                      <a16:creationId xmlns:a16="http://schemas.microsoft.com/office/drawing/2014/main" id="{EF189172-8F9D-418A-95A3-30E491E9787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106293" y="313476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165" name="Freihand 164">
                  <a:extLst>
                    <a:ext uri="{FF2B5EF4-FFF2-40B4-BE49-F238E27FC236}">
                      <a16:creationId xmlns:a16="http://schemas.microsoft.com/office/drawing/2014/main" id="{F1F325C2-B612-47A8-9EE5-BECE9D9BDE3A}"/>
                    </a:ext>
                  </a:extLst>
                </p14:cNvPr>
                <p14:cNvContentPartPr/>
                <p14:nvPr/>
              </p14:nvContentPartPr>
              <p14:xfrm>
                <a:off x="10496453" y="3415560"/>
                <a:ext cx="98640" cy="155160"/>
              </p14:xfrm>
            </p:contentPart>
          </mc:Choice>
          <mc:Fallback xmlns="">
            <p:pic>
              <p:nvPicPr>
                <p:cNvPr id="165" name="Freihand 164">
                  <a:extLst>
                    <a:ext uri="{FF2B5EF4-FFF2-40B4-BE49-F238E27FC236}">
                      <a16:creationId xmlns:a16="http://schemas.microsoft.com/office/drawing/2014/main" id="{F1F325C2-B612-47A8-9EE5-BECE9D9BDE3A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0492133" y="3411240"/>
                  <a:ext cx="10728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166" name="Freihand 165">
                  <a:extLst>
                    <a:ext uri="{FF2B5EF4-FFF2-40B4-BE49-F238E27FC236}">
                      <a16:creationId xmlns:a16="http://schemas.microsoft.com/office/drawing/2014/main" id="{0641CCCF-297F-4236-8251-402A276EED28}"/>
                    </a:ext>
                  </a:extLst>
                </p14:cNvPr>
                <p14:cNvContentPartPr/>
                <p14:nvPr/>
              </p14:nvContentPartPr>
              <p14:xfrm>
                <a:off x="10601213" y="3492960"/>
                <a:ext cx="87120" cy="66600"/>
              </p14:xfrm>
            </p:contentPart>
          </mc:Choice>
          <mc:Fallback xmlns="">
            <p:pic>
              <p:nvPicPr>
                <p:cNvPr id="166" name="Freihand 165">
                  <a:extLst>
                    <a:ext uri="{FF2B5EF4-FFF2-40B4-BE49-F238E27FC236}">
                      <a16:creationId xmlns:a16="http://schemas.microsoft.com/office/drawing/2014/main" id="{0641CCCF-297F-4236-8251-402A276EED28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0596893" y="3488640"/>
                  <a:ext cx="957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167" name="Freihand 166">
                  <a:extLst>
                    <a:ext uri="{FF2B5EF4-FFF2-40B4-BE49-F238E27FC236}">
                      <a16:creationId xmlns:a16="http://schemas.microsoft.com/office/drawing/2014/main" id="{DA202E98-F152-4EB5-B75C-EF17BD40EC62}"/>
                    </a:ext>
                  </a:extLst>
                </p14:cNvPr>
                <p14:cNvContentPartPr/>
                <p14:nvPr/>
              </p14:nvContentPartPr>
              <p14:xfrm>
                <a:off x="10710653" y="3440040"/>
                <a:ext cx="72000" cy="129960"/>
              </p14:xfrm>
            </p:contentPart>
          </mc:Choice>
          <mc:Fallback xmlns="">
            <p:pic>
              <p:nvPicPr>
                <p:cNvPr id="167" name="Freihand 166">
                  <a:extLst>
                    <a:ext uri="{FF2B5EF4-FFF2-40B4-BE49-F238E27FC236}">
                      <a16:creationId xmlns:a16="http://schemas.microsoft.com/office/drawing/2014/main" id="{DA202E98-F152-4EB5-B75C-EF17BD40EC62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0706333" y="3435720"/>
                  <a:ext cx="8064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168" name="Freihand 167">
                  <a:extLst>
                    <a:ext uri="{FF2B5EF4-FFF2-40B4-BE49-F238E27FC236}">
                      <a16:creationId xmlns:a16="http://schemas.microsoft.com/office/drawing/2014/main" id="{76346788-49C5-47C7-8E09-CE68634E444F}"/>
                    </a:ext>
                  </a:extLst>
                </p14:cNvPr>
                <p14:cNvContentPartPr/>
                <p14:nvPr/>
              </p14:nvContentPartPr>
              <p14:xfrm>
                <a:off x="10800293" y="3474240"/>
                <a:ext cx="73080" cy="95400"/>
              </p14:xfrm>
            </p:contentPart>
          </mc:Choice>
          <mc:Fallback xmlns="">
            <p:pic>
              <p:nvPicPr>
                <p:cNvPr id="168" name="Freihand 167">
                  <a:extLst>
                    <a:ext uri="{FF2B5EF4-FFF2-40B4-BE49-F238E27FC236}">
                      <a16:creationId xmlns:a16="http://schemas.microsoft.com/office/drawing/2014/main" id="{76346788-49C5-47C7-8E09-CE68634E444F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0795973" y="3469920"/>
                  <a:ext cx="8172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169" name="Freihand 168">
                  <a:extLst>
                    <a:ext uri="{FF2B5EF4-FFF2-40B4-BE49-F238E27FC236}">
                      <a16:creationId xmlns:a16="http://schemas.microsoft.com/office/drawing/2014/main" id="{5B8FBEA8-B8BA-4500-9481-4D9ABE8C169B}"/>
                    </a:ext>
                  </a:extLst>
                </p14:cNvPr>
                <p14:cNvContentPartPr/>
                <p14:nvPr/>
              </p14:nvContentPartPr>
              <p14:xfrm>
                <a:off x="10877693" y="3424200"/>
                <a:ext cx="88560" cy="140760"/>
              </p14:xfrm>
            </p:contentPart>
          </mc:Choice>
          <mc:Fallback xmlns="">
            <p:pic>
              <p:nvPicPr>
                <p:cNvPr id="169" name="Freihand 168">
                  <a:extLst>
                    <a:ext uri="{FF2B5EF4-FFF2-40B4-BE49-F238E27FC236}">
                      <a16:creationId xmlns:a16="http://schemas.microsoft.com/office/drawing/2014/main" id="{5B8FBEA8-B8BA-4500-9481-4D9ABE8C169B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10873373" y="3419880"/>
                  <a:ext cx="9720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170" name="Freihand 169">
                  <a:extLst>
                    <a:ext uri="{FF2B5EF4-FFF2-40B4-BE49-F238E27FC236}">
                      <a16:creationId xmlns:a16="http://schemas.microsoft.com/office/drawing/2014/main" id="{1CD2C01E-BA6B-4B2D-9B53-DA0D9418F111}"/>
                    </a:ext>
                  </a:extLst>
                </p14:cNvPr>
                <p14:cNvContentPartPr/>
                <p14:nvPr/>
              </p14:nvContentPartPr>
              <p14:xfrm>
                <a:off x="10984253" y="3431760"/>
                <a:ext cx="360" cy="360"/>
              </p14:xfrm>
            </p:contentPart>
          </mc:Choice>
          <mc:Fallback xmlns="">
            <p:pic>
              <p:nvPicPr>
                <p:cNvPr id="170" name="Freihand 169">
                  <a:extLst>
                    <a:ext uri="{FF2B5EF4-FFF2-40B4-BE49-F238E27FC236}">
                      <a16:creationId xmlns:a16="http://schemas.microsoft.com/office/drawing/2014/main" id="{1CD2C01E-BA6B-4B2D-9B53-DA0D9418F11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0979933" y="342744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171" name="Freihand 170">
                  <a:extLst>
                    <a:ext uri="{FF2B5EF4-FFF2-40B4-BE49-F238E27FC236}">
                      <a16:creationId xmlns:a16="http://schemas.microsoft.com/office/drawing/2014/main" id="{8B91E77F-818D-4371-BBEE-0C8B21B5681C}"/>
                    </a:ext>
                  </a:extLst>
                </p14:cNvPr>
                <p14:cNvContentPartPr/>
                <p14:nvPr/>
              </p14:nvContentPartPr>
              <p14:xfrm>
                <a:off x="11019893" y="3377040"/>
                <a:ext cx="194040" cy="170640"/>
              </p14:xfrm>
            </p:contentPart>
          </mc:Choice>
          <mc:Fallback xmlns="">
            <p:pic>
              <p:nvPicPr>
                <p:cNvPr id="171" name="Freihand 170">
                  <a:extLst>
                    <a:ext uri="{FF2B5EF4-FFF2-40B4-BE49-F238E27FC236}">
                      <a16:creationId xmlns:a16="http://schemas.microsoft.com/office/drawing/2014/main" id="{8B91E77F-818D-4371-BBEE-0C8B21B5681C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1015573" y="3372720"/>
                  <a:ext cx="20268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172" name="Freihand 171">
                  <a:extLst>
                    <a:ext uri="{FF2B5EF4-FFF2-40B4-BE49-F238E27FC236}">
                      <a16:creationId xmlns:a16="http://schemas.microsoft.com/office/drawing/2014/main" id="{BE64870D-6D58-4CB4-BEA9-A4C5201A65C1}"/>
                    </a:ext>
                  </a:extLst>
                </p14:cNvPr>
                <p14:cNvContentPartPr/>
                <p14:nvPr/>
              </p14:nvContentPartPr>
              <p14:xfrm>
                <a:off x="11191613" y="3346800"/>
                <a:ext cx="84600" cy="164160"/>
              </p14:xfrm>
            </p:contentPart>
          </mc:Choice>
          <mc:Fallback xmlns="">
            <p:pic>
              <p:nvPicPr>
                <p:cNvPr id="172" name="Freihand 171">
                  <a:extLst>
                    <a:ext uri="{FF2B5EF4-FFF2-40B4-BE49-F238E27FC236}">
                      <a16:creationId xmlns:a16="http://schemas.microsoft.com/office/drawing/2014/main" id="{BE64870D-6D58-4CB4-BEA9-A4C5201A65C1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1187293" y="3342480"/>
                  <a:ext cx="932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173" name="Freihand 172">
                  <a:extLst>
                    <a:ext uri="{FF2B5EF4-FFF2-40B4-BE49-F238E27FC236}">
                      <a16:creationId xmlns:a16="http://schemas.microsoft.com/office/drawing/2014/main" id="{472FC0F8-9E3B-4876-8EF0-DB7EB2D260FB}"/>
                    </a:ext>
                  </a:extLst>
                </p14:cNvPr>
                <p14:cNvContentPartPr/>
                <p14:nvPr/>
              </p14:nvContentPartPr>
              <p14:xfrm>
                <a:off x="11262893" y="3417720"/>
                <a:ext cx="64800" cy="90000"/>
              </p14:xfrm>
            </p:contentPart>
          </mc:Choice>
          <mc:Fallback xmlns="">
            <p:pic>
              <p:nvPicPr>
                <p:cNvPr id="173" name="Freihand 172">
                  <a:extLst>
                    <a:ext uri="{FF2B5EF4-FFF2-40B4-BE49-F238E27FC236}">
                      <a16:creationId xmlns:a16="http://schemas.microsoft.com/office/drawing/2014/main" id="{472FC0F8-9E3B-4876-8EF0-DB7EB2D260FB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1258573" y="3413400"/>
                  <a:ext cx="734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175" name="Freihand 174">
                  <a:extLst>
                    <a:ext uri="{FF2B5EF4-FFF2-40B4-BE49-F238E27FC236}">
                      <a16:creationId xmlns:a16="http://schemas.microsoft.com/office/drawing/2014/main" id="{F90602AF-007F-49D3-8DC6-059C177DB5C8}"/>
                    </a:ext>
                  </a:extLst>
                </p14:cNvPr>
                <p14:cNvContentPartPr/>
                <p14:nvPr/>
              </p14:nvContentPartPr>
              <p14:xfrm>
                <a:off x="11316533" y="3428160"/>
                <a:ext cx="184680" cy="252720"/>
              </p14:xfrm>
            </p:contentPart>
          </mc:Choice>
          <mc:Fallback xmlns="">
            <p:pic>
              <p:nvPicPr>
                <p:cNvPr id="175" name="Freihand 174">
                  <a:extLst>
                    <a:ext uri="{FF2B5EF4-FFF2-40B4-BE49-F238E27FC236}">
                      <a16:creationId xmlns:a16="http://schemas.microsoft.com/office/drawing/2014/main" id="{F90602AF-007F-49D3-8DC6-059C177DB5C8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11312213" y="3423840"/>
                  <a:ext cx="19332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176" name="Freihand 175">
                  <a:extLst>
                    <a:ext uri="{FF2B5EF4-FFF2-40B4-BE49-F238E27FC236}">
                      <a16:creationId xmlns:a16="http://schemas.microsoft.com/office/drawing/2014/main" id="{D37AC982-1F41-4FB6-B9B1-139321F23899}"/>
                    </a:ext>
                  </a:extLst>
                </p14:cNvPr>
                <p14:cNvContentPartPr/>
                <p14:nvPr/>
              </p14:nvContentPartPr>
              <p14:xfrm>
                <a:off x="11508773" y="3307200"/>
                <a:ext cx="255240" cy="180720"/>
              </p14:xfrm>
            </p:contentPart>
          </mc:Choice>
          <mc:Fallback xmlns="">
            <p:pic>
              <p:nvPicPr>
                <p:cNvPr id="176" name="Freihand 175">
                  <a:extLst>
                    <a:ext uri="{FF2B5EF4-FFF2-40B4-BE49-F238E27FC236}">
                      <a16:creationId xmlns:a16="http://schemas.microsoft.com/office/drawing/2014/main" id="{D37AC982-1F41-4FB6-B9B1-139321F23899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11504453" y="3302880"/>
                  <a:ext cx="26388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177" name="Freihand 176">
                  <a:extLst>
                    <a:ext uri="{FF2B5EF4-FFF2-40B4-BE49-F238E27FC236}">
                      <a16:creationId xmlns:a16="http://schemas.microsoft.com/office/drawing/2014/main" id="{FED46A9B-D9BE-4C1C-A018-AC2441B1D4E6}"/>
                    </a:ext>
                  </a:extLst>
                </p14:cNvPr>
                <p14:cNvContentPartPr/>
                <p14:nvPr/>
              </p14:nvContentPartPr>
              <p14:xfrm>
                <a:off x="11425613" y="3261840"/>
                <a:ext cx="118800" cy="17280"/>
              </p14:xfrm>
            </p:contentPart>
          </mc:Choice>
          <mc:Fallback xmlns="">
            <p:pic>
              <p:nvPicPr>
                <p:cNvPr id="177" name="Freihand 176">
                  <a:extLst>
                    <a:ext uri="{FF2B5EF4-FFF2-40B4-BE49-F238E27FC236}">
                      <a16:creationId xmlns:a16="http://schemas.microsoft.com/office/drawing/2014/main" id="{FED46A9B-D9BE-4C1C-A018-AC2441B1D4E6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11421293" y="3257520"/>
                  <a:ext cx="1274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178" name="Freihand 177">
                  <a:extLst>
                    <a:ext uri="{FF2B5EF4-FFF2-40B4-BE49-F238E27FC236}">
                      <a16:creationId xmlns:a16="http://schemas.microsoft.com/office/drawing/2014/main" id="{0B5BA0AC-FA0D-4B80-87AA-EE9663249D07}"/>
                    </a:ext>
                  </a:extLst>
                </p14:cNvPr>
                <p14:cNvContentPartPr/>
                <p14:nvPr/>
              </p14:nvContentPartPr>
              <p14:xfrm>
                <a:off x="11833493" y="3259320"/>
                <a:ext cx="9000" cy="155520"/>
              </p14:xfrm>
            </p:contentPart>
          </mc:Choice>
          <mc:Fallback xmlns="">
            <p:pic>
              <p:nvPicPr>
                <p:cNvPr id="178" name="Freihand 177">
                  <a:extLst>
                    <a:ext uri="{FF2B5EF4-FFF2-40B4-BE49-F238E27FC236}">
                      <a16:creationId xmlns:a16="http://schemas.microsoft.com/office/drawing/2014/main" id="{0B5BA0AC-FA0D-4B80-87AA-EE9663249D07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11829173" y="3255000"/>
                  <a:ext cx="1764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180" name="Freihand 179">
                  <a:extLst>
                    <a:ext uri="{FF2B5EF4-FFF2-40B4-BE49-F238E27FC236}">
                      <a16:creationId xmlns:a16="http://schemas.microsoft.com/office/drawing/2014/main" id="{D4D0CF7D-C45C-444B-B2BE-21CB45B08079}"/>
                    </a:ext>
                  </a:extLst>
                </p14:cNvPr>
                <p14:cNvContentPartPr/>
                <p14:nvPr/>
              </p14:nvContentPartPr>
              <p14:xfrm>
                <a:off x="8056733" y="3238800"/>
                <a:ext cx="830880" cy="171720"/>
              </p14:xfrm>
            </p:contentPart>
          </mc:Choice>
          <mc:Fallback xmlns="">
            <p:pic>
              <p:nvPicPr>
                <p:cNvPr id="180" name="Freihand 179">
                  <a:extLst>
                    <a:ext uri="{FF2B5EF4-FFF2-40B4-BE49-F238E27FC236}">
                      <a16:creationId xmlns:a16="http://schemas.microsoft.com/office/drawing/2014/main" id="{D4D0CF7D-C45C-444B-B2BE-21CB45B08079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8052413" y="3234480"/>
                  <a:ext cx="839520" cy="18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8" name="Gruppieren 187">
            <a:extLst>
              <a:ext uri="{FF2B5EF4-FFF2-40B4-BE49-F238E27FC236}">
                <a16:creationId xmlns:a16="http://schemas.microsoft.com/office/drawing/2014/main" id="{C0632854-B4DD-49E1-BFF8-A2E808860F3F}"/>
              </a:ext>
            </a:extLst>
          </p:cNvPr>
          <p:cNvGrpSpPr/>
          <p:nvPr/>
        </p:nvGrpSpPr>
        <p:grpSpPr>
          <a:xfrm>
            <a:off x="7856573" y="3690240"/>
            <a:ext cx="1369440" cy="354240"/>
            <a:chOff x="7856573" y="3690240"/>
            <a:chExt cx="1369440" cy="354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182" name="Freihand 181">
                  <a:extLst>
                    <a:ext uri="{FF2B5EF4-FFF2-40B4-BE49-F238E27FC236}">
                      <a16:creationId xmlns:a16="http://schemas.microsoft.com/office/drawing/2014/main" id="{0B3EB230-A2A3-4078-AEBB-BD513401F674}"/>
                    </a:ext>
                  </a:extLst>
                </p14:cNvPr>
                <p14:cNvContentPartPr/>
                <p14:nvPr/>
              </p14:nvContentPartPr>
              <p14:xfrm>
                <a:off x="7991933" y="3903000"/>
                <a:ext cx="315720" cy="66960"/>
              </p14:xfrm>
            </p:contentPart>
          </mc:Choice>
          <mc:Fallback xmlns="">
            <p:pic>
              <p:nvPicPr>
                <p:cNvPr id="182" name="Freihand 181">
                  <a:extLst>
                    <a:ext uri="{FF2B5EF4-FFF2-40B4-BE49-F238E27FC236}">
                      <a16:creationId xmlns:a16="http://schemas.microsoft.com/office/drawing/2014/main" id="{0B3EB230-A2A3-4078-AEBB-BD513401F674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7987613" y="3898680"/>
                  <a:ext cx="3243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183" name="Freihand 182">
                  <a:extLst>
                    <a:ext uri="{FF2B5EF4-FFF2-40B4-BE49-F238E27FC236}">
                      <a16:creationId xmlns:a16="http://schemas.microsoft.com/office/drawing/2014/main" id="{7088350E-E8C7-4411-BA57-B69061F93C0C}"/>
                    </a:ext>
                  </a:extLst>
                </p14:cNvPr>
                <p14:cNvContentPartPr/>
                <p14:nvPr/>
              </p14:nvContentPartPr>
              <p14:xfrm>
                <a:off x="7856573" y="3838200"/>
                <a:ext cx="312480" cy="206280"/>
              </p14:xfrm>
            </p:contentPart>
          </mc:Choice>
          <mc:Fallback xmlns="">
            <p:pic>
              <p:nvPicPr>
                <p:cNvPr id="183" name="Freihand 182">
                  <a:extLst>
                    <a:ext uri="{FF2B5EF4-FFF2-40B4-BE49-F238E27FC236}">
                      <a16:creationId xmlns:a16="http://schemas.microsoft.com/office/drawing/2014/main" id="{7088350E-E8C7-4411-BA57-B69061F93C0C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7852253" y="3833880"/>
                  <a:ext cx="32112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185" name="Freihand 184">
                  <a:extLst>
                    <a:ext uri="{FF2B5EF4-FFF2-40B4-BE49-F238E27FC236}">
                      <a16:creationId xmlns:a16="http://schemas.microsoft.com/office/drawing/2014/main" id="{514D7675-F2C3-4A18-90FE-B6A9D037C339}"/>
                    </a:ext>
                  </a:extLst>
                </p14:cNvPr>
                <p14:cNvContentPartPr/>
                <p14:nvPr/>
              </p14:nvContentPartPr>
              <p14:xfrm>
                <a:off x="8418893" y="3843240"/>
                <a:ext cx="105480" cy="103680"/>
              </p14:xfrm>
            </p:contentPart>
          </mc:Choice>
          <mc:Fallback xmlns="">
            <p:pic>
              <p:nvPicPr>
                <p:cNvPr id="185" name="Freihand 184">
                  <a:extLst>
                    <a:ext uri="{FF2B5EF4-FFF2-40B4-BE49-F238E27FC236}">
                      <a16:creationId xmlns:a16="http://schemas.microsoft.com/office/drawing/2014/main" id="{514D7675-F2C3-4A18-90FE-B6A9D037C339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8414573" y="3838920"/>
                  <a:ext cx="11412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186" name="Freihand 185">
                  <a:extLst>
                    <a:ext uri="{FF2B5EF4-FFF2-40B4-BE49-F238E27FC236}">
                      <a16:creationId xmlns:a16="http://schemas.microsoft.com/office/drawing/2014/main" id="{E78FF5FA-3938-4AE8-BA7F-40357F485DC6}"/>
                    </a:ext>
                  </a:extLst>
                </p14:cNvPr>
                <p14:cNvContentPartPr/>
                <p14:nvPr/>
              </p14:nvContentPartPr>
              <p14:xfrm>
                <a:off x="8539853" y="3744600"/>
                <a:ext cx="686160" cy="214200"/>
              </p14:xfrm>
            </p:contentPart>
          </mc:Choice>
          <mc:Fallback xmlns="">
            <p:pic>
              <p:nvPicPr>
                <p:cNvPr id="186" name="Freihand 185">
                  <a:extLst>
                    <a:ext uri="{FF2B5EF4-FFF2-40B4-BE49-F238E27FC236}">
                      <a16:creationId xmlns:a16="http://schemas.microsoft.com/office/drawing/2014/main" id="{E78FF5FA-3938-4AE8-BA7F-40357F485DC6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8535533" y="3740280"/>
                  <a:ext cx="69480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187" name="Freihand 186">
                  <a:extLst>
                    <a:ext uri="{FF2B5EF4-FFF2-40B4-BE49-F238E27FC236}">
                      <a16:creationId xmlns:a16="http://schemas.microsoft.com/office/drawing/2014/main" id="{25DAF855-3118-49B6-8492-4F00999A3DC5}"/>
                    </a:ext>
                  </a:extLst>
                </p14:cNvPr>
                <p14:cNvContentPartPr/>
                <p14:nvPr/>
              </p14:nvContentPartPr>
              <p14:xfrm>
                <a:off x="9105413" y="3690240"/>
                <a:ext cx="18720" cy="19440"/>
              </p14:xfrm>
            </p:contentPart>
          </mc:Choice>
          <mc:Fallback xmlns="">
            <p:pic>
              <p:nvPicPr>
                <p:cNvPr id="187" name="Freihand 186">
                  <a:extLst>
                    <a:ext uri="{FF2B5EF4-FFF2-40B4-BE49-F238E27FC236}">
                      <a16:creationId xmlns:a16="http://schemas.microsoft.com/office/drawing/2014/main" id="{25DAF855-3118-49B6-8492-4F00999A3DC5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9101093" y="3685920"/>
                  <a:ext cx="27360" cy="28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14">
            <p14:nvContentPartPr>
              <p14:cNvPr id="189" name="Freihand 188">
                <a:extLst>
                  <a:ext uri="{FF2B5EF4-FFF2-40B4-BE49-F238E27FC236}">
                    <a16:creationId xmlns:a16="http://schemas.microsoft.com/office/drawing/2014/main" id="{9950556A-193B-4523-A4DD-79509AB93B2D}"/>
                  </a:ext>
                </a:extLst>
              </p14:cNvPr>
              <p14:cNvContentPartPr/>
              <p14:nvPr/>
            </p14:nvContentPartPr>
            <p14:xfrm>
              <a:off x="3826733" y="2397480"/>
              <a:ext cx="1582920" cy="14040"/>
            </p14:xfrm>
          </p:contentPart>
        </mc:Choice>
        <mc:Fallback xmlns="">
          <p:pic>
            <p:nvPicPr>
              <p:cNvPr id="189" name="Freihand 188">
                <a:extLst>
                  <a:ext uri="{FF2B5EF4-FFF2-40B4-BE49-F238E27FC236}">
                    <a16:creationId xmlns:a16="http://schemas.microsoft.com/office/drawing/2014/main" id="{9950556A-193B-4523-A4DD-79509AB93B2D}"/>
                  </a:ext>
                </a:extLst>
              </p:cNvPr>
              <p:cNvPicPr/>
              <p:nvPr/>
            </p:nvPicPr>
            <p:blipFill>
              <a:blip r:embed="rId315"/>
              <a:stretch>
                <a:fillRect/>
              </a:stretch>
            </p:blipFill>
            <p:spPr>
              <a:xfrm>
                <a:off x="3822413" y="2393160"/>
                <a:ext cx="1591560" cy="2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6">
            <p14:nvContentPartPr>
              <p14:cNvPr id="190" name="Freihand 189">
                <a:extLst>
                  <a:ext uri="{FF2B5EF4-FFF2-40B4-BE49-F238E27FC236}">
                    <a16:creationId xmlns:a16="http://schemas.microsoft.com/office/drawing/2014/main" id="{F259B16A-929A-473A-87BE-F2B3436F244C}"/>
                  </a:ext>
                </a:extLst>
              </p14:cNvPr>
              <p14:cNvContentPartPr/>
              <p14:nvPr/>
            </p14:nvContentPartPr>
            <p14:xfrm>
              <a:off x="6298493" y="3960240"/>
              <a:ext cx="730440" cy="140040"/>
            </p14:xfrm>
          </p:contentPart>
        </mc:Choice>
        <mc:Fallback xmlns="">
          <p:pic>
            <p:nvPicPr>
              <p:cNvPr id="190" name="Freihand 189">
                <a:extLst>
                  <a:ext uri="{FF2B5EF4-FFF2-40B4-BE49-F238E27FC236}">
                    <a16:creationId xmlns:a16="http://schemas.microsoft.com/office/drawing/2014/main" id="{F259B16A-929A-473A-87BE-F2B3436F244C}"/>
                  </a:ext>
                </a:extLst>
              </p:cNvPr>
              <p:cNvPicPr/>
              <p:nvPr/>
            </p:nvPicPr>
            <p:blipFill>
              <a:blip r:embed="rId317"/>
              <a:stretch>
                <a:fillRect/>
              </a:stretch>
            </p:blipFill>
            <p:spPr>
              <a:xfrm>
                <a:off x="6294173" y="3955920"/>
                <a:ext cx="739080" cy="1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8">
            <p14:nvContentPartPr>
              <p14:cNvPr id="191" name="Freihand 190">
                <a:extLst>
                  <a:ext uri="{FF2B5EF4-FFF2-40B4-BE49-F238E27FC236}">
                    <a16:creationId xmlns:a16="http://schemas.microsoft.com/office/drawing/2014/main" id="{A3186D58-AD86-4BBB-9D4B-A9DF25DF05E0}"/>
                  </a:ext>
                </a:extLst>
              </p14:cNvPr>
              <p14:cNvContentPartPr/>
              <p14:nvPr/>
            </p14:nvContentPartPr>
            <p14:xfrm>
              <a:off x="3579413" y="4720920"/>
              <a:ext cx="854640" cy="133560"/>
            </p14:xfrm>
          </p:contentPart>
        </mc:Choice>
        <mc:Fallback xmlns="">
          <p:pic>
            <p:nvPicPr>
              <p:cNvPr id="191" name="Freihand 190">
                <a:extLst>
                  <a:ext uri="{FF2B5EF4-FFF2-40B4-BE49-F238E27FC236}">
                    <a16:creationId xmlns:a16="http://schemas.microsoft.com/office/drawing/2014/main" id="{A3186D58-AD86-4BBB-9D4B-A9DF25DF05E0}"/>
                  </a:ext>
                </a:extLst>
              </p:cNvPr>
              <p:cNvPicPr/>
              <p:nvPr/>
            </p:nvPicPr>
            <p:blipFill>
              <a:blip r:embed="rId319"/>
              <a:stretch>
                <a:fillRect/>
              </a:stretch>
            </p:blipFill>
            <p:spPr>
              <a:xfrm>
                <a:off x="3575093" y="4716600"/>
                <a:ext cx="863280" cy="1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0">
            <p14:nvContentPartPr>
              <p14:cNvPr id="192" name="Freihand 191">
                <a:extLst>
                  <a:ext uri="{FF2B5EF4-FFF2-40B4-BE49-F238E27FC236}">
                    <a16:creationId xmlns:a16="http://schemas.microsoft.com/office/drawing/2014/main" id="{37A7F304-42CF-40D1-B220-479D0BCEAA4C}"/>
                  </a:ext>
                </a:extLst>
              </p14:cNvPr>
              <p14:cNvContentPartPr/>
              <p14:nvPr/>
            </p14:nvContentPartPr>
            <p14:xfrm>
              <a:off x="3585173" y="4756560"/>
              <a:ext cx="716760" cy="75240"/>
            </p14:xfrm>
          </p:contentPart>
        </mc:Choice>
        <mc:Fallback xmlns="">
          <p:pic>
            <p:nvPicPr>
              <p:cNvPr id="192" name="Freihand 191">
                <a:extLst>
                  <a:ext uri="{FF2B5EF4-FFF2-40B4-BE49-F238E27FC236}">
                    <a16:creationId xmlns:a16="http://schemas.microsoft.com/office/drawing/2014/main" id="{37A7F304-42CF-40D1-B220-479D0BCEAA4C}"/>
                  </a:ext>
                </a:extLst>
              </p:cNvPr>
              <p:cNvPicPr/>
              <p:nvPr/>
            </p:nvPicPr>
            <p:blipFill>
              <a:blip r:embed="rId321"/>
              <a:stretch>
                <a:fillRect/>
              </a:stretch>
            </p:blipFill>
            <p:spPr>
              <a:xfrm>
                <a:off x="3580853" y="4752240"/>
                <a:ext cx="725400" cy="8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25" name="Gruppieren 224">
            <a:extLst>
              <a:ext uri="{FF2B5EF4-FFF2-40B4-BE49-F238E27FC236}">
                <a16:creationId xmlns:a16="http://schemas.microsoft.com/office/drawing/2014/main" id="{4D188684-EEB4-47B7-9646-E7F478A24B7F}"/>
              </a:ext>
            </a:extLst>
          </p:cNvPr>
          <p:cNvGrpSpPr/>
          <p:nvPr/>
        </p:nvGrpSpPr>
        <p:grpSpPr>
          <a:xfrm>
            <a:off x="9433373" y="3738480"/>
            <a:ext cx="2611800" cy="417240"/>
            <a:chOff x="9433373" y="3738480"/>
            <a:chExt cx="2611800" cy="41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193" name="Freihand 192">
                  <a:extLst>
                    <a:ext uri="{FF2B5EF4-FFF2-40B4-BE49-F238E27FC236}">
                      <a16:creationId xmlns:a16="http://schemas.microsoft.com/office/drawing/2014/main" id="{69F7C9FF-21DB-4EAC-8289-ABA4B3C2723B}"/>
                    </a:ext>
                  </a:extLst>
                </p14:cNvPr>
                <p14:cNvContentPartPr/>
                <p14:nvPr/>
              </p14:nvContentPartPr>
              <p14:xfrm>
                <a:off x="9433373" y="3865560"/>
                <a:ext cx="6120" cy="11160"/>
              </p14:xfrm>
            </p:contentPart>
          </mc:Choice>
          <mc:Fallback xmlns="">
            <p:pic>
              <p:nvPicPr>
                <p:cNvPr id="193" name="Freihand 192">
                  <a:extLst>
                    <a:ext uri="{FF2B5EF4-FFF2-40B4-BE49-F238E27FC236}">
                      <a16:creationId xmlns:a16="http://schemas.microsoft.com/office/drawing/2014/main" id="{69F7C9FF-21DB-4EAC-8289-ABA4B3C2723B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9429053" y="3861240"/>
                  <a:ext cx="147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194" name="Freihand 193">
                  <a:extLst>
                    <a:ext uri="{FF2B5EF4-FFF2-40B4-BE49-F238E27FC236}">
                      <a16:creationId xmlns:a16="http://schemas.microsoft.com/office/drawing/2014/main" id="{FCC9C41E-7C68-46E0-BA3F-96ADD1C1546B}"/>
                    </a:ext>
                  </a:extLst>
                </p14:cNvPr>
                <p14:cNvContentPartPr/>
                <p14:nvPr/>
              </p14:nvContentPartPr>
              <p14:xfrm>
                <a:off x="9439133" y="3865560"/>
                <a:ext cx="360" cy="360"/>
              </p14:xfrm>
            </p:contentPart>
          </mc:Choice>
          <mc:Fallback xmlns="">
            <p:pic>
              <p:nvPicPr>
                <p:cNvPr id="194" name="Freihand 193">
                  <a:extLst>
                    <a:ext uri="{FF2B5EF4-FFF2-40B4-BE49-F238E27FC236}">
                      <a16:creationId xmlns:a16="http://schemas.microsoft.com/office/drawing/2014/main" id="{FCC9C41E-7C68-46E0-BA3F-96ADD1C1546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434813" y="386124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195" name="Freihand 194">
                  <a:extLst>
                    <a:ext uri="{FF2B5EF4-FFF2-40B4-BE49-F238E27FC236}">
                      <a16:creationId xmlns:a16="http://schemas.microsoft.com/office/drawing/2014/main" id="{162500F7-0786-4132-A3B8-A578DF11317B}"/>
                    </a:ext>
                  </a:extLst>
                </p14:cNvPr>
                <p14:cNvContentPartPr/>
                <p14:nvPr/>
              </p14:nvContentPartPr>
              <p14:xfrm>
                <a:off x="9434093" y="3764040"/>
                <a:ext cx="176040" cy="131400"/>
              </p14:xfrm>
            </p:contentPart>
          </mc:Choice>
          <mc:Fallback xmlns="">
            <p:pic>
              <p:nvPicPr>
                <p:cNvPr id="195" name="Freihand 194">
                  <a:extLst>
                    <a:ext uri="{FF2B5EF4-FFF2-40B4-BE49-F238E27FC236}">
                      <a16:creationId xmlns:a16="http://schemas.microsoft.com/office/drawing/2014/main" id="{162500F7-0786-4132-A3B8-A578DF11317B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9429773" y="3759720"/>
                  <a:ext cx="1846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196" name="Freihand 195">
                  <a:extLst>
                    <a:ext uri="{FF2B5EF4-FFF2-40B4-BE49-F238E27FC236}">
                      <a16:creationId xmlns:a16="http://schemas.microsoft.com/office/drawing/2014/main" id="{6BAA7146-4A68-4AFB-9946-D54781326AD1}"/>
                    </a:ext>
                  </a:extLst>
                </p14:cNvPr>
                <p14:cNvContentPartPr/>
                <p14:nvPr/>
              </p14:nvContentPartPr>
              <p14:xfrm>
                <a:off x="9572333" y="3776640"/>
                <a:ext cx="408960" cy="229680"/>
              </p14:xfrm>
            </p:contentPart>
          </mc:Choice>
          <mc:Fallback xmlns="">
            <p:pic>
              <p:nvPicPr>
                <p:cNvPr id="196" name="Freihand 195">
                  <a:extLst>
                    <a:ext uri="{FF2B5EF4-FFF2-40B4-BE49-F238E27FC236}">
                      <a16:creationId xmlns:a16="http://schemas.microsoft.com/office/drawing/2014/main" id="{6BAA7146-4A68-4AFB-9946-D54781326AD1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9568013" y="3772320"/>
                  <a:ext cx="41760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198" name="Freihand 197">
                  <a:extLst>
                    <a:ext uri="{FF2B5EF4-FFF2-40B4-BE49-F238E27FC236}">
                      <a16:creationId xmlns:a16="http://schemas.microsoft.com/office/drawing/2014/main" id="{00B03748-3CAC-42E6-9C8B-13CD15271281}"/>
                    </a:ext>
                  </a:extLst>
                </p14:cNvPr>
                <p14:cNvContentPartPr/>
                <p14:nvPr/>
              </p14:nvContentPartPr>
              <p14:xfrm>
                <a:off x="10115933" y="3763320"/>
                <a:ext cx="128520" cy="116280"/>
              </p14:xfrm>
            </p:contentPart>
          </mc:Choice>
          <mc:Fallback xmlns="">
            <p:pic>
              <p:nvPicPr>
                <p:cNvPr id="198" name="Freihand 197">
                  <a:extLst>
                    <a:ext uri="{FF2B5EF4-FFF2-40B4-BE49-F238E27FC236}">
                      <a16:creationId xmlns:a16="http://schemas.microsoft.com/office/drawing/2014/main" id="{00B03748-3CAC-42E6-9C8B-13CD15271281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10111613" y="3759000"/>
                  <a:ext cx="1371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199" name="Freihand 198">
                  <a:extLst>
                    <a:ext uri="{FF2B5EF4-FFF2-40B4-BE49-F238E27FC236}">
                      <a16:creationId xmlns:a16="http://schemas.microsoft.com/office/drawing/2014/main" id="{A08DF009-45CB-461B-9E20-BCE917EAA719}"/>
                    </a:ext>
                  </a:extLst>
                </p14:cNvPr>
                <p14:cNvContentPartPr/>
                <p14:nvPr/>
              </p14:nvContentPartPr>
              <p14:xfrm>
                <a:off x="10237973" y="3823080"/>
                <a:ext cx="87120" cy="57960"/>
              </p14:xfrm>
            </p:contentPart>
          </mc:Choice>
          <mc:Fallback xmlns="">
            <p:pic>
              <p:nvPicPr>
                <p:cNvPr id="199" name="Freihand 198">
                  <a:extLst>
                    <a:ext uri="{FF2B5EF4-FFF2-40B4-BE49-F238E27FC236}">
                      <a16:creationId xmlns:a16="http://schemas.microsoft.com/office/drawing/2014/main" id="{A08DF009-45CB-461B-9E20-BCE917EAA719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10233653" y="3818760"/>
                  <a:ext cx="957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200" name="Freihand 199">
                  <a:extLst>
                    <a:ext uri="{FF2B5EF4-FFF2-40B4-BE49-F238E27FC236}">
                      <a16:creationId xmlns:a16="http://schemas.microsoft.com/office/drawing/2014/main" id="{0F68115C-AC0C-4360-8BE1-F4F73349C4BB}"/>
                    </a:ext>
                  </a:extLst>
                </p14:cNvPr>
                <p14:cNvContentPartPr/>
                <p14:nvPr/>
              </p14:nvContentPartPr>
              <p14:xfrm>
                <a:off x="10364693" y="3820200"/>
                <a:ext cx="39960" cy="12600"/>
              </p14:xfrm>
            </p:contentPart>
          </mc:Choice>
          <mc:Fallback xmlns="">
            <p:pic>
              <p:nvPicPr>
                <p:cNvPr id="200" name="Freihand 199">
                  <a:extLst>
                    <a:ext uri="{FF2B5EF4-FFF2-40B4-BE49-F238E27FC236}">
                      <a16:creationId xmlns:a16="http://schemas.microsoft.com/office/drawing/2014/main" id="{0F68115C-AC0C-4360-8BE1-F4F73349C4BB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10360373" y="3815880"/>
                  <a:ext cx="486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201" name="Freihand 200">
                  <a:extLst>
                    <a:ext uri="{FF2B5EF4-FFF2-40B4-BE49-F238E27FC236}">
                      <a16:creationId xmlns:a16="http://schemas.microsoft.com/office/drawing/2014/main" id="{59FDB9D1-436E-4030-A121-26FE538BE445}"/>
                    </a:ext>
                  </a:extLst>
                </p14:cNvPr>
                <p14:cNvContentPartPr/>
                <p14:nvPr/>
              </p14:nvContentPartPr>
              <p14:xfrm>
                <a:off x="10250933" y="3813360"/>
                <a:ext cx="126000" cy="72000"/>
              </p14:xfrm>
            </p:contentPart>
          </mc:Choice>
          <mc:Fallback xmlns="">
            <p:pic>
              <p:nvPicPr>
                <p:cNvPr id="201" name="Freihand 200">
                  <a:extLst>
                    <a:ext uri="{FF2B5EF4-FFF2-40B4-BE49-F238E27FC236}">
                      <a16:creationId xmlns:a16="http://schemas.microsoft.com/office/drawing/2014/main" id="{59FDB9D1-436E-4030-A121-26FE538BE445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10246613" y="3809040"/>
                  <a:ext cx="1346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202" name="Freihand 201">
                  <a:extLst>
                    <a:ext uri="{FF2B5EF4-FFF2-40B4-BE49-F238E27FC236}">
                      <a16:creationId xmlns:a16="http://schemas.microsoft.com/office/drawing/2014/main" id="{673F2C7C-8F1C-4052-96C8-3E279A084EFA}"/>
                    </a:ext>
                  </a:extLst>
                </p14:cNvPr>
                <p14:cNvContentPartPr/>
                <p14:nvPr/>
              </p14:nvContentPartPr>
              <p14:xfrm>
                <a:off x="10370453" y="3818760"/>
                <a:ext cx="81720" cy="60480"/>
              </p14:xfrm>
            </p:contentPart>
          </mc:Choice>
          <mc:Fallback xmlns="">
            <p:pic>
              <p:nvPicPr>
                <p:cNvPr id="202" name="Freihand 201">
                  <a:extLst>
                    <a:ext uri="{FF2B5EF4-FFF2-40B4-BE49-F238E27FC236}">
                      <a16:creationId xmlns:a16="http://schemas.microsoft.com/office/drawing/2014/main" id="{673F2C7C-8F1C-4052-96C8-3E279A084EFA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10366133" y="3814440"/>
                  <a:ext cx="903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203" name="Freihand 202">
                  <a:extLst>
                    <a:ext uri="{FF2B5EF4-FFF2-40B4-BE49-F238E27FC236}">
                      <a16:creationId xmlns:a16="http://schemas.microsoft.com/office/drawing/2014/main" id="{CA0FD13D-7EED-4298-9F70-13927B1300D0}"/>
                    </a:ext>
                  </a:extLst>
                </p14:cNvPr>
                <p14:cNvContentPartPr/>
                <p14:nvPr/>
              </p14:nvContentPartPr>
              <p14:xfrm>
                <a:off x="10582853" y="3779520"/>
                <a:ext cx="10440" cy="98280"/>
              </p14:xfrm>
            </p:contentPart>
          </mc:Choice>
          <mc:Fallback xmlns="">
            <p:pic>
              <p:nvPicPr>
                <p:cNvPr id="203" name="Freihand 202">
                  <a:extLst>
                    <a:ext uri="{FF2B5EF4-FFF2-40B4-BE49-F238E27FC236}">
                      <a16:creationId xmlns:a16="http://schemas.microsoft.com/office/drawing/2014/main" id="{CA0FD13D-7EED-4298-9F70-13927B1300D0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10578533" y="3775200"/>
                  <a:ext cx="190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204" name="Freihand 203">
                  <a:extLst>
                    <a:ext uri="{FF2B5EF4-FFF2-40B4-BE49-F238E27FC236}">
                      <a16:creationId xmlns:a16="http://schemas.microsoft.com/office/drawing/2014/main" id="{E03E3B59-B94E-4EC8-B80D-09724FDD29BE}"/>
                    </a:ext>
                  </a:extLst>
                </p14:cNvPr>
                <p14:cNvContentPartPr/>
                <p14:nvPr/>
              </p14:nvContentPartPr>
              <p14:xfrm>
                <a:off x="10587893" y="3763320"/>
                <a:ext cx="101880" cy="15120"/>
              </p14:xfrm>
            </p:contentPart>
          </mc:Choice>
          <mc:Fallback xmlns="">
            <p:pic>
              <p:nvPicPr>
                <p:cNvPr id="204" name="Freihand 203">
                  <a:extLst>
                    <a:ext uri="{FF2B5EF4-FFF2-40B4-BE49-F238E27FC236}">
                      <a16:creationId xmlns:a16="http://schemas.microsoft.com/office/drawing/2014/main" id="{E03E3B59-B94E-4EC8-B80D-09724FDD29BE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10583573" y="3759000"/>
                  <a:ext cx="1105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205" name="Freihand 204">
                  <a:extLst>
                    <a:ext uri="{FF2B5EF4-FFF2-40B4-BE49-F238E27FC236}">
                      <a16:creationId xmlns:a16="http://schemas.microsoft.com/office/drawing/2014/main" id="{05C22FF8-C686-47F9-B918-6F36C81519D9}"/>
                    </a:ext>
                  </a:extLst>
                </p14:cNvPr>
                <p14:cNvContentPartPr/>
                <p14:nvPr/>
              </p14:nvContentPartPr>
              <p14:xfrm>
                <a:off x="10585733" y="3807960"/>
                <a:ext cx="106920" cy="73800"/>
              </p14:xfrm>
            </p:contentPart>
          </mc:Choice>
          <mc:Fallback xmlns="">
            <p:pic>
              <p:nvPicPr>
                <p:cNvPr id="205" name="Freihand 204">
                  <a:extLst>
                    <a:ext uri="{FF2B5EF4-FFF2-40B4-BE49-F238E27FC236}">
                      <a16:creationId xmlns:a16="http://schemas.microsoft.com/office/drawing/2014/main" id="{05C22FF8-C686-47F9-B918-6F36C81519D9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10581413" y="3803640"/>
                  <a:ext cx="1155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206" name="Freihand 205">
                  <a:extLst>
                    <a:ext uri="{FF2B5EF4-FFF2-40B4-BE49-F238E27FC236}">
                      <a16:creationId xmlns:a16="http://schemas.microsoft.com/office/drawing/2014/main" id="{CAD77753-8174-4A98-AC23-BF6C1BBA42FC}"/>
                    </a:ext>
                  </a:extLst>
                </p14:cNvPr>
                <p14:cNvContentPartPr/>
                <p14:nvPr/>
              </p14:nvContentPartPr>
              <p14:xfrm>
                <a:off x="10698053" y="3765120"/>
                <a:ext cx="268920" cy="156960"/>
              </p14:xfrm>
            </p:contentPart>
          </mc:Choice>
          <mc:Fallback xmlns="">
            <p:pic>
              <p:nvPicPr>
                <p:cNvPr id="206" name="Freihand 205">
                  <a:extLst>
                    <a:ext uri="{FF2B5EF4-FFF2-40B4-BE49-F238E27FC236}">
                      <a16:creationId xmlns:a16="http://schemas.microsoft.com/office/drawing/2014/main" id="{CAD77753-8174-4A98-AC23-BF6C1BBA42FC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10693733" y="3760800"/>
                  <a:ext cx="2775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207" name="Freihand 206">
                  <a:extLst>
                    <a:ext uri="{FF2B5EF4-FFF2-40B4-BE49-F238E27FC236}">
                      <a16:creationId xmlns:a16="http://schemas.microsoft.com/office/drawing/2014/main" id="{9D91EC91-CF22-4FC8-9610-4E1D16C8DDC5}"/>
                    </a:ext>
                  </a:extLst>
                </p14:cNvPr>
                <p14:cNvContentPartPr/>
                <p14:nvPr/>
              </p14:nvContentPartPr>
              <p14:xfrm>
                <a:off x="10955093" y="3738480"/>
                <a:ext cx="282600" cy="119160"/>
              </p14:xfrm>
            </p:contentPart>
          </mc:Choice>
          <mc:Fallback xmlns="">
            <p:pic>
              <p:nvPicPr>
                <p:cNvPr id="207" name="Freihand 206">
                  <a:extLst>
                    <a:ext uri="{FF2B5EF4-FFF2-40B4-BE49-F238E27FC236}">
                      <a16:creationId xmlns:a16="http://schemas.microsoft.com/office/drawing/2014/main" id="{9D91EC91-CF22-4FC8-9610-4E1D16C8DDC5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10950773" y="3734160"/>
                  <a:ext cx="2912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208" name="Freihand 207">
                  <a:extLst>
                    <a:ext uri="{FF2B5EF4-FFF2-40B4-BE49-F238E27FC236}">
                      <a16:creationId xmlns:a16="http://schemas.microsoft.com/office/drawing/2014/main" id="{10E9DC70-3F25-4111-B645-13E6FEA813C4}"/>
                    </a:ext>
                  </a:extLst>
                </p14:cNvPr>
                <p14:cNvContentPartPr/>
                <p14:nvPr/>
              </p14:nvContentPartPr>
              <p14:xfrm>
                <a:off x="11206013" y="3802200"/>
                <a:ext cx="132120" cy="74160"/>
              </p14:xfrm>
            </p:contentPart>
          </mc:Choice>
          <mc:Fallback xmlns="">
            <p:pic>
              <p:nvPicPr>
                <p:cNvPr id="208" name="Freihand 207">
                  <a:extLst>
                    <a:ext uri="{FF2B5EF4-FFF2-40B4-BE49-F238E27FC236}">
                      <a16:creationId xmlns:a16="http://schemas.microsoft.com/office/drawing/2014/main" id="{10E9DC70-3F25-4111-B645-13E6FEA813C4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11201693" y="3797880"/>
                  <a:ext cx="1407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210" name="Freihand 209">
                  <a:extLst>
                    <a:ext uri="{FF2B5EF4-FFF2-40B4-BE49-F238E27FC236}">
                      <a16:creationId xmlns:a16="http://schemas.microsoft.com/office/drawing/2014/main" id="{002488D3-2937-4854-BB37-DC9D5456E50A}"/>
                    </a:ext>
                  </a:extLst>
                </p14:cNvPr>
                <p14:cNvContentPartPr/>
                <p14:nvPr/>
              </p14:nvContentPartPr>
              <p14:xfrm>
                <a:off x="11235173" y="3781680"/>
                <a:ext cx="90000" cy="23040"/>
              </p14:xfrm>
            </p:contentPart>
          </mc:Choice>
          <mc:Fallback xmlns="">
            <p:pic>
              <p:nvPicPr>
                <p:cNvPr id="210" name="Freihand 209">
                  <a:extLst>
                    <a:ext uri="{FF2B5EF4-FFF2-40B4-BE49-F238E27FC236}">
                      <a16:creationId xmlns:a16="http://schemas.microsoft.com/office/drawing/2014/main" id="{002488D3-2937-4854-BB37-DC9D5456E50A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11230853" y="3777360"/>
                  <a:ext cx="986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212" name="Freihand 211">
                  <a:extLst>
                    <a:ext uri="{FF2B5EF4-FFF2-40B4-BE49-F238E27FC236}">
                      <a16:creationId xmlns:a16="http://schemas.microsoft.com/office/drawing/2014/main" id="{DECDD3CA-FE17-4016-AB35-52DEB75C4E59}"/>
                    </a:ext>
                  </a:extLst>
                </p14:cNvPr>
                <p14:cNvContentPartPr/>
                <p14:nvPr/>
              </p14:nvContentPartPr>
              <p14:xfrm>
                <a:off x="11463773" y="3751080"/>
                <a:ext cx="289440" cy="98280"/>
              </p14:xfrm>
            </p:contentPart>
          </mc:Choice>
          <mc:Fallback xmlns="">
            <p:pic>
              <p:nvPicPr>
                <p:cNvPr id="212" name="Freihand 211">
                  <a:extLst>
                    <a:ext uri="{FF2B5EF4-FFF2-40B4-BE49-F238E27FC236}">
                      <a16:creationId xmlns:a16="http://schemas.microsoft.com/office/drawing/2014/main" id="{DECDD3CA-FE17-4016-AB35-52DEB75C4E59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11459453" y="3746760"/>
                  <a:ext cx="2980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213" name="Freihand 212">
                  <a:extLst>
                    <a:ext uri="{FF2B5EF4-FFF2-40B4-BE49-F238E27FC236}">
                      <a16:creationId xmlns:a16="http://schemas.microsoft.com/office/drawing/2014/main" id="{2E858FB5-000A-4F37-96AF-A31C23420BA0}"/>
                    </a:ext>
                  </a:extLst>
                </p14:cNvPr>
                <p14:cNvContentPartPr/>
                <p14:nvPr/>
              </p14:nvContentPartPr>
              <p14:xfrm>
                <a:off x="11752493" y="3739200"/>
                <a:ext cx="25920" cy="26280"/>
              </p14:xfrm>
            </p:contentPart>
          </mc:Choice>
          <mc:Fallback xmlns="">
            <p:pic>
              <p:nvPicPr>
                <p:cNvPr id="213" name="Freihand 212">
                  <a:extLst>
                    <a:ext uri="{FF2B5EF4-FFF2-40B4-BE49-F238E27FC236}">
                      <a16:creationId xmlns:a16="http://schemas.microsoft.com/office/drawing/2014/main" id="{2E858FB5-000A-4F37-96AF-A31C23420BA0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11748173" y="3734880"/>
                  <a:ext cx="3456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7">
              <p14:nvContentPartPr>
                <p14:cNvPr id="214" name="Freihand 213">
                  <a:extLst>
                    <a:ext uri="{FF2B5EF4-FFF2-40B4-BE49-F238E27FC236}">
                      <a16:creationId xmlns:a16="http://schemas.microsoft.com/office/drawing/2014/main" id="{2D55FDCD-D07D-450C-B49D-F100D0699C7E}"/>
                    </a:ext>
                  </a:extLst>
                </p14:cNvPr>
                <p14:cNvContentPartPr/>
                <p14:nvPr/>
              </p14:nvContentPartPr>
              <p14:xfrm>
                <a:off x="11765453" y="3774120"/>
                <a:ext cx="66600" cy="60840"/>
              </p14:xfrm>
            </p:contentPart>
          </mc:Choice>
          <mc:Fallback xmlns="">
            <p:pic>
              <p:nvPicPr>
                <p:cNvPr id="214" name="Freihand 213">
                  <a:extLst>
                    <a:ext uri="{FF2B5EF4-FFF2-40B4-BE49-F238E27FC236}">
                      <a16:creationId xmlns:a16="http://schemas.microsoft.com/office/drawing/2014/main" id="{2D55FDCD-D07D-450C-B49D-F100D0699C7E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11761133" y="3769800"/>
                  <a:ext cx="752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9">
              <p14:nvContentPartPr>
                <p14:cNvPr id="215" name="Freihand 214">
                  <a:extLst>
                    <a:ext uri="{FF2B5EF4-FFF2-40B4-BE49-F238E27FC236}">
                      <a16:creationId xmlns:a16="http://schemas.microsoft.com/office/drawing/2014/main" id="{B1DCCC60-B197-4C86-9AE6-F671C9FCE517}"/>
                    </a:ext>
                  </a:extLst>
                </p14:cNvPr>
                <p14:cNvContentPartPr/>
                <p14:nvPr/>
              </p14:nvContentPartPr>
              <p14:xfrm>
                <a:off x="11847893" y="3764040"/>
                <a:ext cx="197280" cy="78840"/>
              </p14:xfrm>
            </p:contentPart>
          </mc:Choice>
          <mc:Fallback xmlns="">
            <p:pic>
              <p:nvPicPr>
                <p:cNvPr id="215" name="Freihand 214">
                  <a:extLst>
                    <a:ext uri="{FF2B5EF4-FFF2-40B4-BE49-F238E27FC236}">
                      <a16:creationId xmlns:a16="http://schemas.microsoft.com/office/drawing/2014/main" id="{B1DCCC60-B197-4C86-9AE6-F671C9FCE517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11843573" y="3759720"/>
                  <a:ext cx="2059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1">
              <p14:nvContentPartPr>
                <p14:cNvPr id="216" name="Freihand 215">
                  <a:extLst>
                    <a:ext uri="{FF2B5EF4-FFF2-40B4-BE49-F238E27FC236}">
                      <a16:creationId xmlns:a16="http://schemas.microsoft.com/office/drawing/2014/main" id="{CEA5D8F3-B898-44D9-BC23-6B96F73F8140}"/>
                    </a:ext>
                  </a:extLst>
                </p14:cNvPr>
                <p14:cNvContentPartPr/>
                <p14:nvPr/>
              </p14:nvContentPartPr>
              <p14:xfrm>
                <a:off x="9725693" y="4040520"/>
                <a:ext cx="273240" cy="101880"/>
              </p14:xfrm>
            </p:contentPart>
          </mc:Choice>
          <mc:Fallback xmlns="">
            <p:pic>
              <p:nvPicPr>
                <p:cNvPr id="216" name="Freihand 215">
                  <a:extLst>
                    <a:ext uri="{FF2B5EF4-FFF2-40B4-BE49-F238E27FC236}">
                      <a16:creationId xmlns:a16="http://schemas.microsoft.com/office/drawing/2014/main" id="{CEA5D8F3-B898-44D9-BC23-6B96F73F8140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9721373" y="4036200"/>
                  <a:ext cx="2818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3">
              <p14:nvContentPartPr>
                <p14:cNvPr id="217" name="Freihand 216">
                  <a:extLst>
                    <a:ext uri="{FF2B5EF4-FFF2-40B4-BE49-F238E27FC236}">
                      <a16:creationId xmlns:a16="http://schemas.microsoft.com/office/drawing/2014/main" id="{0AFC83C5-0F36-4E91-A5DD-A674267F7521}"/>
                    </a:ext>
                  </a:extLst>
                </p14:cNvPr>
                <p14:cNvContentPartPr/>
                <p14:nvPr/>
              </p14:nvContentPartPr>
              <p14:xfrm>
                <a:off x="10082813" y="4042320"/>
                <a:ext cx="184680" cy="108000"/>
              </p14:xfrm>
            </p:contentPart>
          </mc:Choice>
          <mc:Fallback xmlns="">
            <p:pic>
              <p:nvPicPr>
                <p:cNvPr id="217" name="Freihand 216">
                  <a:extLst>
                    <a:ext uri="{FF2B5EF4-FFF2-40B4-BE49-F238E27FC236}">
                      <a16:creationId xmlns:a16="http://schemas.microsoft.com/office/drawing/2014/main" id="{0AFC83C5-0F36-4E91-A5DD-A674267F7521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10078493" y="4038000"/>
                  <a:ext cx="19332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5">
              <p14:nvContentPartPr>
                <p14:cNvPr id="218" name="Freihand 217">
                  <a:extLst>
                    <a:ext uri="{FF2B5EF4-FFF2-40B4-BE49-F238E27FC236}">
                      <a16:creationId xmlns:a16="http://schemas.microsoft.com/office/drawing/2014/main" id="{DCBEEDB6-3A5E-42E2-BA65-EB55A4161D10}"/>
                    </a:ext>
                  </a:extLst>
                </p14:cNvPr>
                <p14:cNvContentPartPr/>
                <p14:nvPr/>
              </p14:nvContentPartPr>
              <p14:xfrm>
                <a:off x="10288733" y="3986520"/>
                <a:ext cx="30600" cy="2160"/>
              </p14:xfrm>
            </p:contentPart>
          </mc:Choice>
          <mc:Fallback xmlns="">
            <p:pic>
              <p:nvPicPr>
                <p:cNvPr id="218" name="Freihand 217">
                  <a:extLst>
                    <a:ext uri="{FF2B5EF4-FFF2-40B4-BE49-F238E27FC236}">
                      <a16:creationId xmlns:a16="http://schemas.microsoft.com/office/drawing/2014/main" id="{DCBEEDB6-3A5E-42E2-BA65-EB55A4161D10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10284413" y="3982200"/>
                  <a:ext cx="39240" cy="1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7">
              <p14:nvContentPartPr>
                <p14:cNvPr id="219" name="Freihand 218">
                  <a:extLst>
                    <a:ext uri="{FF2B5EF4-FFF2-40B4-BE49-F238E27FC236}">
                      <a16:creationId xmlns:a16="http://schemas.microsoft.com/office/drawing/2014/main" id="{1E942B87-73A0-4025-A0D4-525226C0B577}"/>
                    </a:ext>
                  </a:extLst>
                </p14:cNvPr>
                <p14:cNvContentPartPr/>
                <p14:nvPr/>
              </p14:nvContentPartPr>
              <p14:xfrm>
                <a:off x="10340573" y="3966000"/>
                <a:ext cx="640800" cy="175680"/>
              </p14:xfrm>
            </p:contentPart>
          </mc:Choice>
          <mc:Fallback xmlns="">
            <p:pic>
              <p:nvPicPr>
                <p:cNvPr id="219" name="Freihand 218">
                  <a:extLst>
                    <a:ext uri="{FF2B5EF4-FFF2-40B4-BE49-F238E27FC236}">
                      <a16:creationId xmlns:a16="http://schemas.microsoft.com/office/drawing/2014/main" id="{1E942B87-73A0-4025-A0D4-525226C0B577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10336253" y="3961680"/>
                  <a:ext cx="64944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9">
              <p14:nvContentPartPr>
                <p14:cNvPr id="220" name="Freihand 219">
                  <a:extLst>
                    <a:ext uri="{FF2B5EF4-FFF2-40B4-BE49-F238E27FC236}">
                      <a16:creationId xmlns:a16="http://schemas.microsoft.com/office/drawing/2014/main" id="{160191C2-F46C-42C0-B714-CC869BACB73F}"/>
                    </a:ext>
                  </a:extLst>
                </p14:cNvPr>
                <p14:cNvContentPartPr/>
                <p14:nvPr/>
              </p14:nvContentPartPr>
              <p14:xfrm>
                <a:off x="10965893" y="4044840"/>
                <a:ext cx="140040" cy="110880"/>
              </p14:xfrm>
            </p:contentPart>
          </mc:Choice>
          <mc:Fallback xmlns="">
            <p:pic>
              <p:nvPicPr>
                <p:cNvPr id="220" name="Freihand 219">
                  <a:extLst>
                    <a:ext uri="{FF2B5EF4-FFF2-40B4-BE49-F238E27FC236}">
                      <a16:creationId xmlns:a16="http://schemas.microsoft.com/office/drawing/2014/main" id="{160191C2-F46C-42C0-B714-CC869BACB73F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10961573" y="4040520"/>
                  <a:ext cx="1486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1">
              <p14:nvContentPartPr>
                <p14:cNvPr id="221" name="Freihand 220">
                  <a:extLst>
                    <a:ext uri="{FF2B5EF4-FFF2-40B4-BE49-F238E27FC236}">
                      <a16:creationId xmlns:a16="http://schemas.microsoft.com/office/drawing/2014/main" id="{B1115297-E049-49F2-805E-F16681BF6AF9}"/>
                    </a:ext>
                  </a:extLst>
                </p14:cNvPr>
                <p14:cNvContentPartPr/>
                <p14:nvPr/>
              </p14:nvContentPartPr>
              <p14:xfrm>
                <a:off x="11099813" y="4065720"/>
                <a:ext cx="32040" cy="78480"/>
              </p14:xfrm>
            </p:contentPart>
          </mc:Choice>
          <mc:Fallback xmlns="">
            <p:pic>
              <p:nvPicPr>
                <p:cNvPr id="221" name="Freihand 220">
                  <a:extLst>
                    <a:ext uri="{FF2B5EF4-FFF2-40B4-BE49-F238E27FC236}">
                      <a16:creationId xmlns:a16="http://schemas.microsoft.com/office/drawing/2014/main" id="{B1115297-E049-49F2-805E-F16681BF6AF9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11095493" y="4061400"/>
                  <a:ext cx="406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3">
              <p14:nvContentPartPr>
                <p14:cNvPr id="222" name="Freihand 221">
                  <a:extLst>
                    <a:ext uri="{FF2B5EF4-FFF2-40B4-BE49-F238E27FC236}">
                      <a16:creationId xmlns:a16="http://schemas.microsoft.com/office/drawing/2014/main" id="{D819AFB5-5085-4106-876F-4EB362D56AE2}"/>
                    </a:ext>
                  </a:extLst>
                </p14:cNvPr>
                <p14:cNvContentPartPr/>
                <p14:nvPr/>
              </p14:nvContentPartPr>
              <p14:xfrm>
                <a:off x="11133293" y="4055280"/>
                <a:ext cx="430560" cy="94320"/>
              </p14:xfrm>
            </p:contentPart>
          </mc:Choice>
          <mc:Fallback xmlns="">
            <p:pic>
              <p:nvPicPr>
                <p:cNvPr id="222" name="Freihand 221">
                  <a:extLst>
                    <a:ext uri="{FF2B5EF4-FFF2-40B4-BE49-F238E27FC236}">
                      <a16:creationId xmlns:a16="http://schemas.microsoft.com/office/drawing/2014/main" id="{D819AFB5-5085-4106-876F-4EB362D56AE2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11128973" y="4050960"/>
                  <a:ext cx="43920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5">
              <p14:nvContentPartPr>
                <p14:cNvPr id="223" name="Freihand 222">
                  <a:extLst>
                    <a:ext uri="{FF2B5EF4-FFF2-40B4-BE49-F238E27FC236}">
                      <a16:creationId xmlns:a16="http://schemas.microsoft.com/office/drawing/2014/main" id="{0685218E-6A90-4610-8CA7-223FF4AD51F2}"/>
                    </a:ext>
                  </a:extLst>
                </p14:cNvPr>
                <p14:cNvContentPartPr/>
                <p14:nvPr/>
              </p14:nvContentPartPr>
              <p14:xfrm>
                <a:off x="11161013" y="3953400"/>
                <a:ext cx="12240" cy="5400"/>
              </p14:xfrm>
            </p:contentPart>
          </mc:Choice>
          <mc:Fallback xmlns="">
            <p:pic>
              <p:nvPicPr>
                <p:cNvPr id="223" name="Freihand 222">
                  <a:extLst>
                    <a:ext uri="{FF2B5EF4-FFF2-40B4-BE49-F238E27FC236}">
                      <a16:creationId xmlns:a16="http://schemas.microsoft.com/office/drawing/2014/main" id="{0685218E-6A90-4610-8CA7-223FF4AD51F2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11156693" y="3949080"/>
                  <a:ext cx="20880" cy="1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7">
              <p14:nvContentPartPr>
                <p14:cNvPr id="224" name="Freihand 223">
                  <a:extLst>
                    <a:ext uri="{FF2B5EF4-FFF2-40B4-BE49-F238E27FC236}">
                      <a16:creationId xmlns:a16="http://schemas.microsoft.com/office/drawing/2014/main" id="{C2ADFD38-C765-400C-BFE9-E2B9E9A5C0B0}"/>
                    </a:ext>
                  </a:extLst>
                </p14:cNvPr>
                <p14:cNvContentPartPr/>
                <p14:nvPr/>
              </p14:nvContentPartPr>
              <p14:xfrm>
                <a:off x="10793813" y="3951600"/>
                <a:ext cx="40680" cy="5400"/>
              </p14:xfrm>
            </p:contentPart>
          </mc:Choice>
          <mc:Fallback xmlns="">
            <p:pic>
              <p:nvPicPr>
                <p:cNvPr id="224" name="Freihand 223">
                  <a:extLst>
                    <a:ext uri="{FF2B5EF4-FFF2-40B4-BE49-F238E27FC236}">
                      <a16:creationId xmlns:a16="http://schemas.microsoft.com/office/drawing/2014/main" id="{C2ADFD38-C765-400C-BFE9-E2B9E9A5C0B0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10789493" y="3947280"/>
                  <a:ext cx="49320" cy="1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6" name="Gruppieren 235">
            <a:extLst>
              <a:ext uri="{FF2B5EF4-FFF2-40B4-BE49-F238E27FC236}">
                <a16:creationId xmlns:a16="http://schemas.microsoft.com/office/drawing/2014/main" id="{B6E4B563-B40A-4E6E-8FDE-95FDC9E343BD}"/>
              </a:ext>
            </a:extLst>
          </p:cNvPr>
          <p:cNvGrpSpPr/>
          <p:nvPr/>
        </p:nvGrpSpPr>
        <p:grpSpPr>
          <a:xfrm>
            <a:off x="2167493" y="6121320"/>
            <a:ext cx="1356480" cy="300960"/>
            <a:chOff x="2167493" y="6121320"/>
            <a:chExt cx="1356480" cy="300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9">
              <p14:nvContentPartPr>
                <p14:cNvPr id="226" name="Freihand 225">
                  <a:extLst>
                    <a:ext uri="{FF2B5EF4-FFF2-40B4-BE49-F238E27FC236}">
                      <a16:creationId xmlns:a16="http://schemas.microsoft.com/office/drawing/2014/main" id="{6CB8E32E-47D0-4941-88AB-7BF4EEAAC57F}"/>
                    </a:ext>
                  </a:extLst>
                </p14:cNvPr>
                <p14:cNvContentPartPr/>
                <p14:nvPr/>
              </p14:nvContentPartPr>
              <p14:xfrm>
                <a:off x="2167493" y="6277560"/>
                <a:ext cx="238320" cy="34560"/>
              </p14:xfrm>
            </p:contentPart>
          </mc:Choice>
          <mc:Fallback xmlns="">
            <p:pic>
              <p:nvPicPr>
                <p:cNvPr id="226" name="Freihand 225">
                  <a:extLst>
                    <a:ext uri="{FF2B5EF4-FFF2-40B4-BE49-F238E27FC236}">
                      <a16:creationId xmlns:a16="http://schemas.microsoft.com/office/drawing/2014/main" id="{6CB8E32E-47D0-4941-88AB-7BF4EEAAC57F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2163173" y="6273240"/>
                  <a:ext cx="24696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1">
              <p14:nvContentPartPr>
                <p14:cNvPr id="227" name="Freihand 226">
                  <a:extLst>
                    <a:ext uri="{FF2B5EF4-FFF2-40B4-BE49-F238E27FC236}">
                      <a16:creationId xmlns:a16="http://schemas.microsoft.com/office/drawing/2014/main" id="{0BD513B0-5A3B-454B-B74F-6D0B2DAF9248}"/>
                    </a:ext>
                  </a:extLst>
                </p14:cNvPr>
                <p14:cNvContentPartPr/>
                <p14:nvPr/>
              </p14:nvContentPartPr>
              <p14:xfrm>
                <a:off x="2405813" y="6217800"/>
                <a:ext cx="131400" cy="128880"/>
              </p14:xfrm>
            </p:contentPart>
          </mc:Choice>
          <mc:Fallback xmlns="">
            <p:pic>
              <p:nvPicPr>
                <p:cNvPr id="227" name="Freihand 226">
                  <a:extLst>
                    <a:ext uri="{FF2B5EF4-FFF2-40B4-BE49-F238E27FC236}">
                      <a16:creationId xmlns:a16="http://schemas.microsoft.com/office/drawing/2014/main" id="{0BD513B0-5A3B-454B-B74F-6D0B2DAF9248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2401493" y="6213480"/>
                  <a:ext cx="14004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3">
              <p14:nvContentPartPr>
                <p14:cNvPr id="229" name="Freihand 228">
                  <a:extLst>
                    <a:ext uri="{FF2B5EF4-FFF2-40B4-BE49-F238E27FC236}">
                      <a16:creationId xmlns:a16="http://schemas.microsoft.com/office/drawing/2014/main" id="{D4FD423B-4C7B-495E-BD03-452A0B9D8998}"/>
                    </a:ext>
                  </a:extLst>
                </p14:cNvPr>
                <p14:cNvContentPartPr/>
                <p14:nvPr/>
              </p14:nvContentPartPr>
              <p14:xfrm>
                <a:off x="2741693" y="6238320"/>
                <a:ext cx="128880" cy="183960"/>
              </p14:xfrm>
            </p:contentPart>
          </mc:Choice>
          <mc:Fallback xmlns="">
            <p:pic>
              <p:nvPicPr>
                <p:cNvPr id="229" name="Freihand 228">
                  <a:extLst>
                    <a:ext uri="{FF2B5EF4-FFF2-40B4-BE49-F238E27FC236}">
                      <a16:creationId xmlns:a16="http://schemas.microsoft.com/office/drawing/2014/main" id="{D4FD423B-4C7B-495E-BD03-452A0B9D8998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2737373" y="6234000"/>
                  <a:ext cx="13752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5">
              <p14:nvContentPartPr>
                <p14:cNvPr id="230" name="Freihand 229">
                  <a:extLst>
                    <a:ext uri="{FF2B5EF4-FFF2-40B4-BE49-F238E27FC236}">
                      <a16:creationId xmlns:a16="http://schemas.microsoft.com/office/drawing/2014/main" id="{625619B0-8699-4A19-8795-A2E80E12A6B4}"/>
                    </a:ext>
                  </a:extLst>
                </p14:cNvPr>
                <p14:cNvContentPartPr/>
                <p14:nvPr/>
              </p14:nvContentPartPr>
              <p14:xfrm>
                <a:off x="2884973" y="6250200"/>
                <a:ext cx="102960" cy="72000"/>
              </p14:xfrm>
            </p:contentPart>
          </mc:Choice>
          <mc:Fallback xmlns="">
            <p:pic>
              <p:nvPicPr>
                <p:cNvPr id="230" name="Freihand 229">
                  <a:extLst>
                    <a:ext uri="{FF2B5EF4-FFF2-40B4-BE49-F238E27FC236}">
                      <a16:creationId xmlns:a16="http://schemas.microsoft.com/office/drawing/2014/main" id="{625619B0-8699-4A19-8795-A2E80E12A6B4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2880653" y="6245880"/>
                  <a:ext cx="1116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7">
              <p14:nvContentPartPr>
                <p14:cNvPr id="231" name="Freihand 230">
                  <a:extLst>
                    <a:ext uri="{FF2B5EF4-FFF2-40B4-BE49-F238E27FC236}">
                      <a16:creationId xmlns:a16="http://schemas.microsoft.com/office/drawing/2014/main" id="{3D87F2EC-AE33-4C21-947F-50D8B02AA72D}"/>
                    </a:ext>
                  </a:extLst>
                </p14:cNvPr>
                <p14:cNvContentPartPr/>
                <p14:nvPr/>
              </p14:nvContentPartPr>
              <p14:xfrm>
                <a:off x="2989733" y="6240480"/>
                <a:ext cx="100440" cy="95040"/>
              </p14:xfrm>
            </p:contentPart>
          </mc:Choice>
          <mc:Fallback xmlns="">
            <p:pic>
              <p:nvPicPr>
                <p:cNvPr id="231" name="Freihand 230">
                  <a:extLst>
                    <a:ext uri="{FF2B5EF4-FFF2-40B4-BE49-F238E27FC236}">
                      <a16:creationId xmlns:a16="http://schemas.microsoft.com/office/drawing/2014/main" id="{3D87F2EC-AE33-4C21-947F-50D8B02AA72D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2985413" y="6236160"/>
                  <a:ext cx="1090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9">
              <p14:nvContentPartPr>
                <p14:cNvPr id="232" name="Freihand 231">
                  <a:extLst>
                    <a:ext uri="{FF2B5EF4-FFF2-40B4-BE49-F238E27FC236}">
                      <a16:creationId xmlns:a16="http://schemas.microsoft.com/office/drawing/2014/main" id="{24686006-375F-4884-8882-EBBB07ABF42B}"/>
                    </a:ext>
                  </a:extLst>
                </p14:cNvPr>
                <p14:cNvContentPartPr/>
                <p14:nvPr/>
              </p14:nvContentPartPr>
              <p14:xfrm>
                <a:off x="3133013" y="6244440"/>
                <a:ext cx="36360" cy="79200"/>
              </p14:xfrm>
            </p:contentPart>
          </mc:Choice>
          <mc:Fallback xmlns="">
            <p:pic>
              <p:nvPicPr>
                <p:cNvPr id="232" name="Freihand 231">
                  <a:extLst>
                    <a:ext uri="{FF2B5EF4-FFF2-40B4-BE49-F238E27FC236}">
                      <a16:creationId xmlns:a16="http://schemas.microsoft.com/office/drawing/2014/main" id="{24686006-375F-4884-8882-EBBB07ABF42B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3128693" y="6240120"/>
                  <a:ext cx="450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1">
              <p14:nvContentPartPr>
                <p14:cNvPr id="233" name="Freihand 232">
                  <a:extLst>
                    <a:ext uri="{FF2B5EF4-FFF2-40B4-BE49-F238E27FC236}">
                      <a16:creationId xmlns:a16="http://schemas.microsoft.com/office/drawing/2014/main" id="{8F7C1482-24CF-484E-8D1D-43EEFAF43464}"/>
                    </a:ext>
                  </a:extLst>
                </p14:cNvPr>
                <p14:cNvContentPartPr/>
                <p14:nvPr/>
              </p14:nvContentPartPr>
              <p14:xfrm>
                <a:off x="3212573" y="6156240"/>
                <a:ext cx="311400" cy="154080"/>
              </p14:xfrm>
            </p:contentPart>
          </mc:Choice>
          <mc:Fallback xmlns="">
            <p:pic>
              <p:nvPicPr>
                <p:cNvPr id="233" name="Freihand 232">
                  <a:extLst>
                    <a:ext uri="{FF2B5EF4-FFF2-40B4-BE49-F238E27FC236}">
                      <a16:creationId xmlns:a16="http://schemas.microsoft.com/office/drawing/2014/main" id="{8F7C1482-24CF-484E-8D1D-43EEFAF43464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3208253" y="6151920"/>
                  <a:ext cx="32004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3">
              <p14:nvContentPartPr>
                <p14:cNvPr id="234" name="Freihand 233">
                  <a:extLst>
                    <a:ext uri="{FF2B5EF4-FFF2-40B4-BE49-F238E27FC236}">
                      <a16:creationId xmlns:a16="http://schemas.microsoft.com/office/drawing/2014/main" id="{1F45D527-CB28-4303-81C7-0EBA3BACDE46}"/>
                    </a:ext>
                  </a:extLst>
                </p14:cNvPr>
                <p14:cNvContentPartPr/>
                <p14:nvPr/>
              </p14:nvContentPartPr>
              <p14:xfrm>
                <a:off x="3378533" y="6134640"/>
                <a:ext cx="360" cy="360"/>
              </p14:xfrm>
            </p:contentPart>
          </mc:Choice>
          <mc:Fallback xmlns="">
            <p:pic>
              <p:nvPicPr>
                <p:cNvPr id="234" name="Freihand 233">
                  <a:extLst>
                    <a:ext uri="{FF2B5EF4-FFF2-40B4-BE49-F238E27FC236}">
                      <a16:creationId xmlns:a16="http://schemas.microsoft.com/office/drawing/2014/main" id="{1F45D527-CB28-4303-81C7-0EBA3BACDE4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374213" y="613032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4">
              <p14:nvContentPartPr>
                <p14:cNvPr id="235" name="Freihand 234">
                  <a:extLst>
                    <a:ext uri="{FF2B5EF4-FFF2-40B4-BE49-F238E27FC236}">
                      <a16:creationId xmlns:a16="http://schemas.microsoft.com/office/drawing/2014/main" id="{035547A0-A5AB-4188-A6B0-38A0735E7A7C}"/>
                    </a:ext>
                  </a:extLst>
                </p14:cNvPr>
                <p14:cNvContentPartPr/>
                <p14:nvPr/>
              </p14:nvContentPartPr>
              <p14:xfrm>
                <a:off x="3167213" y="6121320"/>
                <a:ext cx="20160" cy="9000"/>
              </p14:xfrm>
            </p:contentPart>
          </mc:Choice>
          <mc:Fallback xmlns="">
            <p:pic>
              <p:nvPicPr>
                <p:cNvPr id="235" name="Freihand 234">
                  <a:extLst>
                    <a:ext uri="{FF2B5EF4-FFF2-40B4-BE49-F238E27FC236}">
                      <a16:creationId xmlns:a16="http://schemas.microsoft.com/office/drawing/2014/main" id="{035547A0-A5AB-4188-A6B0-38A0735E7A7C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3162893" y="6117000"/>
                  <a:ext cx="28800" cy="17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96">
            <p14:nvContentPartPr>
              <p14:cNvPr id="237" name="Freihand 236">
                <a:extLst>
                  <a:ext uri="{FF2B5EF4-FFF2-40B4-BE49-F238E27FC236}">
                    <a16:creationId xmlns:a16="http://schemas.microsoft.com/office/drawing/2014/main" id="{7FC38696-3219-460C-A472-59C3BC4B64CA}"/>
                  </a:ext>
                </a:extLst>
              </p14:cNvPr>
              <p14:cNvContentPartPr/>
              <p14:nvPr/>
            </p14:nvContentPartPr>
            <p14:xfrm>
              <a:off x="6188333" y="6104040"/>
              <a:ext cx="1404000" cy="40320"/>
            </p14:xfrm>
          </p:contentPart>
        </mc:Choice>
        <mc:Fallback xmlns="">
          <p:pic>
            <p:nvPicPr>
              <p:cNvPr id="237" name="Freihand 236">
                <a:extLst>
                  <a:ext uri="{FF2B5EF4-FFF2-40B4-BE49-F238E27FC236}">
                    <a16:creationId xmlns:a16="http://schemas.microsoft.com/office/drawing/2014/main" id="{7FC38696-3219-460C-A472-59C3BC4B64CA}"/>
                  </a:ext>
                </a:extLst>
              </p:cNvPr>
              <p:cNvPicPr/>
              <p:nvPr/>
            </p:nvPicPr>
            <p:blipFill>
              <a:blip r:embed="rId397"/>
              <a:stretch>
                <a:fillRect/>
              </a:stretch>
            </p:blipFill>
            <p:spPr>
              <a:xfrm>
                <a:off x="6184013" y="6099720"/>
                <a:ext cx="141264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8">
            <p14:nvContentPartPr>
              <p14:cNvPr id="238" name="Freihand 237">
                <a:extLst>
                  <a:ext uri="{FF2B5EF4-FFF2-40B4-BE49-F238E27FC236}">
                    <a16:creationId xmlns:a16="http://schemas.microsoft.com/office/drawing/2014/main" id="{4FAB01AA-6AA5-462B-9216-466C32DA50B1}"/>
                  </a:ext>
                </a:extLst>
              </p14:cNvPr>
              <p14:cNvContentPartPr/>
              <p14:nvPr/>
            </p14:nvContentPartPr>
            <p14:xfrm>
              <a:off x="3761213" y="6228240"/>
              <a:ext cx="240480" cy="113760"/>
            </p14:xfrm>
          </p:contentPart>
        </mc:Choice>
        <mc:Fallback xmlns="">
          <p:pic>
            <p:nvPicPr>
              <p:cNvPr id="238" name="Freihand 237">
                <a:extLst>
                  <a:ext uri="{FF2B5EF4-FFF2-40B4-BE49-F238E27FC236}">
                    <a16:creationId xmlns:a16="http://schemas.microsoft.com/office/drawing/2014/main" id="{4FAB01AA-6AA5-462B-9216-466C32DA50B1}"/>
                  </a:ext>
                </a:extLst>
              </p:cNvPr>
              <p:cNvPicPr/>
              <p:nvPr/>
            </p:nvPicPr>
            <p:blipFill>
              <a:blip r:embed="rId399"/>
              <a:stretch>
                <a:fillRect/>
              </a:stretch>
            </p:blipFill>
            <p:spPr>
              <a:xfrm>
                <a:off x="3756893" y="6223920"/>
                <a:ext cx="24912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0">
            <p14:nvContentPartPr>
              <p14:cNvPr id="239" name="Freihand 238">
                <a:extLst>
                  <a:ext uri="{FF2B5EF4-FFF2-40B4-BE49-F238E27FC236}">
                    <a16:creationId xmlns:a16="http://schemas.microsoft.com/office/drawing/2014/main" id="{7D0D8A34-70A2-48BD-A9B9-A0FFE7990228}"/>
                  </a:ext>
                </a:extLst>
              </p14:cNvPr>
              <p14:cNvContentPartPr/>
              <p14:nvPr/>
            </p14:nvContentPartPr>
            <p14:xfrm>
              <a:off x="3964613" y="6230400"/>
              <a:ext cx="106200" cy="101520"/>
            </p14:xfrm>
          </p:contentPart>
        </mc:Choice>
        <mc:Fallback xmlns="">
          <p:pic>
            <p:nvPicPr>
              <p:cNvPr id="239" name="Freihand 238">
                <a:extLst>
                  <a:ext uri="{FF2B5EF4-FFF2-40B4-BE49-F238E27FC236}">
                    <a16:creationId xmlns:a16="http://schemas.microsoft.com/office/drawing/2014/main" id="{7D0D8A34-70A2-48BD-A9B9-A0FFE7990228}"/>
                  </a:ext>
                </a:extLst>
              </p:cNvPr>
              <p:cNvPicPr/>
              <p:nvPr/>
            </p:nvPicPr>
            <p:blipFill>
              <a:blip r:embed="rId401"/>
              <a:stretch>
                <a:fillRect/>
              </a:stretch>
            </p:blipFill>
            <p:spPr>
              <a:xfrm>
                <a:off x="3960293" y="6226080"/>
                <a:ext cx="114840" cy="11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2">
            <p14:nvContentPartPr>
              <p14:cNvPr id="240" name="Freihand 239">
                <a:extLst>
                  <a:ext uri="{FF2B5EF4-FFF2-40B4-BE49-F238E27FC236}">
                    <a16:creationId xmlns:a16="http://schemas.microsoft.com/office/drawing/2014/main" id="{C769CD27-31D6-488E-BFEA-0F29C11D36D4}"/>
                  </a:ext>
                </a:extLst>
              </p14:cNvPr>
              <p14:cNvContentPartPr/>
              <p14:nvPr/>
            </p14:nvContentPartPr>
            <p14:xfrm>
              <a:off x="4076213" y="6230760"/>
              <a:ext cx="121680" cy="114480"/>
            </p14:xfrm>
          </p:contentPart>
        </mc:Choice>
        <mc:Fallback xmlns="">
          <p:pic>
            <p:nvPicPr>
              <p:cNvPr id="240" name="Freihand 239">
                <a:extLst>
                  <a:ext uri="{FF2B5EF4-FFF2-40B4-BE49-F238E27FC236}">
                    <a16:creationId xmlns:a16="http://schemas.microsoft.com/office/drawing/2014/main" id="{C769CD27-31D6-488E-BFEA-0F29C11D36D4}"/>
                  </a:ext>
                </a:extLst>
              </p:cNvPr>
              <p:cNvPicPr/>
              <p:nvPr/>
            </p:nvPicPr>
            <p:blipFill>
              <a:blip r:embed="rId403"/>
              <a:stretch>
                <a:fillRect/>
              </a:stretch>
            </p:blipFill>
            <p:spPr>
              <a:xfrm>
                <a:off x="4071893" y="6226440"/>
                <a:ext cx="130320" cy="12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4">
            <p14:nvContentPartPr>
              <p14:cNvPr id="241" name="Freihand 240">
                <a:extLst>
                  <a:ext uri="{FF2B5EF4-FFF2-40B4-BE49-F238E27FC236}">
                    <a16:creationId xmlns:a16="http://schemas.microsoft.com/office/drawing/2014/main" id="{DF6F3765-A908-4BEB-A7B5-0D89B2765B42}"/>
                  </a:ext>
                </a:extLst>
              </p14:cNvPr>
              <p14:cNvContentPartPr/>
              <p14:nvPr/>
            </p14:nvContentPartPr>
            <p14:xfrm>
              <a:off x="4057853" y="6147600"/>
              <a:ext cx="360" cy="360"/>
            </p14:xfrm>
          </p:contentPart>
        </mc:Choice>
        <mc:Fallback xmlns="">
          <p:pic>
            <p:nvPicPr>
              <p:cNvPr id="241" name="Freihand 240">
                <a:extLst>
                  <a:ext uri="{FF2B5EF4-FFF2-40B4-BE49-F238E27FC236}">
                    <a16:creationId xmlns:a16="http://schemas.microsoft.com/office/drawing/2014/main" id="{DF6F3765-A908-4BEB-A7B5-0D89B2765B4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053533" y="6143280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5">
            <p14:nvContentPartPr>
              <p14:cNvPr id="242" name="Freihand 241">
                <a:extLst>
                  <a:ext uri="{FF2B5EF4-FFF2-40B4-BE49-F238E27FC236}">
                    <a16:creationId xmlns:a16="http://schemas.microsoft.com/office/drawing/2014/main" id="{7D70D996-50B3-44A9-81D3-EE0D28125029}"/>
                  </a:ext>
                </a:extLst>
              </p14:cNvPr>
              <p14:cNvContentPartPr/>
              <p14:nvPr/>
            </p14:nvContentPartPr>
            <p14:xfrm>
              <a:off x="4530173" y="6269280"/>
              <a:ext cx="19440" cy="82080"/>
            </p14:xfrm>
          </p:contentPart>
        </mc:Choice>
        <mc:Fallback xmlns="">
          <p:pic>
            <p:nvPicPr>
              <p:cNvPr id="242" name="Freihand 241">
                <a:extLst>
                  <a:ext uri="{FF2B5EF4-FFF2-40B4-BE49-F238E27FC236}">
                    <a16:creationId xmlns:a16="http://schemas.microsoft.com/office/drawing/2014/main" id="{7D70D996-50B3-44A9-81D3-EE0D28125029}"/>
                  </a:ext>
                </a:extLst>
              </p:cNvPr>
              <p:cNvPicPr/>
              <p:nvPr/>
            </p:nvPicPr>
            <p:blipFill>
              <a:blip r:embed="rId406"/>
              <a:stretch>
                <a:fillRect/>
              </a:stretch>
            </p:blipFill>
            <p:spPr>
              <a:xfrm>
                <a:off x="4525853" y="6264960"/>
                <a:ext cx="28080" cy="9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7">
            <p14:nvContentPartPr>
              <p14:cNvPr id="243" name="Freihand 242">
                <a:extLst>
                  <a:ext uri="{FF2B5EF4-FFF2-40B4-BE49-F238E27FC236}">
                    <a16:creationId xmlns:a16="http://schemas.microsoft.com/office/drawing/2014/main" id="{C7AF4173-6139-47E1-AA47-E8CC54742C31}"/>
                  </a:ext>
                </a:extLst>
              </p14:cNvPr>
              <p14:cNvContentPartPr/>
              <p14:nvPr/>
            </p14:nvContentPartPr>
            <p14:xfrm>
              <a:off x="4474373" y="6211680"/>
              <a:ext cx="151200" cy="173160"/>
            </p14:xfrm>
          </p:contentPart>
        </mc:Choice>
        <mc:Fallback xmlns="">
          <p:pic>
            <p:nvPicPr>
              <p:cNvPr id="243" name="Freihand 242">
                <a:extLst>
                  <a:ext uri="{FF2B5EF4-FFF2-40B4-BE49-F238E27FC236}">
                    <a16:creationId xmlns:a16="http://schemas.microsoft.com/office/drawing/2014/main" id="{C7AF4173-6139-47E1-AA47-E8CC54742C31}"/>
                  </a:ext>
                </a:extLst>
              </p:cNvPr>
              <p:cNvPicPr/>
              <p:nvPr/>
            </p:nvPicPr>
            <p:blipFill>
              <a:blip r:embed="rId408"/>
              <a:stretch>
                <a:fillRect/>
              </a:stretch>
            </p:blipFill>
            <p:spPr>
              <a:xfrm>
                <a:off x="4470053" y="6207360"/>
                <a:ext cx="159840" cy="18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9">
            <p14:nvContentPartPr>
              <p14:cNvPr id="244" name="Freihand 243">
                <a:extLst>
                  <a:ext uri="{FF2B5EF4-FFF2-40B4-BE49-F238E27FC236}">
                    <a16:creationId xmlns:a16="http://schemas.microsoft.com/office/drawing/2014/main" id="{80B64B93-FF9B-405C-BC4E-97289850BA7F}"/>
                  </a:ext>
                </a:extLst>
              </p14:cNvPr>
              <p14:cNvContentPartPr/>
              <p14:nvPr/>
            </p14:nvContentPartPr>
            <p14:xfrm>
              <a:off x="4629173" y="6264600"/>
              <a:ext cx="127440" cy="92520"/>
            </p14:xfrm>
          </p:contentPart>
        </mc:Choice>
        <mc:Fallback xmlns="">
          <p:pic>
            <p:nvPicPr>
              <p:cNvPr id="244" name="Freihand 243">
                <a:extLst>
                  <a:ext uri="{FF2B5EF4-FFF2-40B4-BE49-F238E27FC236}">
                    <a16:creationId xmlns:a16="http://schemas.microsoft.com/office/drawing/2014/main" id="{80B64B93-FF9B-405C-BC4E-97289850BA7F}"/>
                  </a:ext>
                </a:extLst>
              </p:cNvPr>
              <p:cNvPicPr/>
              <p:nvPr/>
            </p:nvPicPr>
            <p:blipFill>
              <a:blip r:embed="rId410"/>
              <a:stretch>
                <a:fillRect/>
              </a:stretch>
            </p:blipFill>
            <p:spPr>
              <a:xfrm>
                <a:off x="4624853" y="6260280"/>
                <a:ext cx="136080" cy="10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1">
            <p14:nvContentPartPr>
              <p14:cNvPr id="245" name="Freihand 244">
                <a:extLst>
                  <a:ext uri="{FF2B5EF4-FFF2-40B4-BE49-F238E27FC236}">
                    <a16:creationId xmlns:a16="http://schemas.microsoft.com/office/drawing/2014/main" id="{34C66619-4883-4446-8E82-7C157CCE91CD}"/>
                  </a:ext>
                </a:extLst>
              </p14:cNvPr>
              <p14:cNvContentPartPr/>
              <p14:nvPr/>
            </p14:nvContentPartPr>
            <p14:xfrm>
              <a:off x="4759133" y="6258120"/>
              <a:ext cx="86040" cy="89640"/>
            </p14:xfrm>
          </p:contentPart>
        </mc:Choice>
        <mc:Fallback xmlns="">
          <p:pic>
            <p:nvPicPr>
              <p:cNvPr id="245" name="Freihand 244">
                <a:extLst>
                  <a:ext uri="{FF2B5EF4-FFF2-40B4-BE49-F238E27FC236}">
                    <a16:creationId xmlns:a16="http://schemas.microsoft.com/office/drawing/2014/main" id="{34C66619-4883-4446-8E82-7C157CCE91CD}"/>
                  </a:ext>
                </a:extLst>
              </p:cNvPr>
              <p:cNvPicPr/>
              <p:nvPr/>
            </p:nvPicPr>
            <p:blipFill>
              <a:blip r:embed="rId412"/>
              <a:stretch>
                <a:fillRect/>
              </a:stretch>
            </p:blipFill>
            <p:spPr>
              <a:xfrm>
                <a:off x="4754813" y="6253800"/>
                <a:ext cx="9468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3">
            <p14:nvContentPartPr>
              <p14:cNvPr id="246" name="Freihand 245">
                <a:extLst>
                  <a:ext uri="{FF2B5EF4-FFF2-40B4-BE49-F238E27FC236}">
                    <a16:creationId xmlns:a16="http://schemas.microsoft.com/office/drawing/2014/main" id="{24797450-DD23-40D1-B526-8C9301D79ECD}"/>
                  </a:ext>
                </a:extLst>
              </p14:cNvPr>
              <p14:cNvContentPartPr/>
              <p14:nvPr/>
            </p14:nvContentPartPr>
            <p14:xfrm>
              <a:off x="4879733" y="6181080"/>
              <a:ext cx="370800" cy="169920"/>
            </p14:xfrm>
          </p:contentPart>
        </mc:Choice>
        <mc:Fallback xmlns="">
          <p:pic>
            <p:nvPicPr>
              <p:cNvPr id="246" name="Freihand 245">
                <a:extLst>
                  <a:ext uri="{FF2B5EF4-FFF2-40B4-BE49-F238E27FC236}">
                    <a16:creationId xmlns:a16="http://schemas.microsoft.com/office/drawing/2014/main" id="{24797450-DD23-40D1-B526-8C9301D79ECD}"/>
                  </a:ext>
                </a:extLst>
              </p:cNvPr>
              <p:cNvPicPr/>
              <p:nvPr/>
            </p:nvPicPr>
            <p:blipFill>
              <a:blip r:embed="rId414"/>
              <a:stretch>
                <a:fillRect/>
              </a:stretch>
            </p:blipFill>
            <p:spPr>
              <a:xfrm>
                <a:off x="4875413" y="6176760"/>
                <a:ext cx="379440" cy="17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5">
            <p14:nvContentPartPr>
              <p14:cNvPr id="247" name="Freihand 246">
                <a:extLst>
                  <a:ext uri="{FF2B5EF4-FFF2-40B4-BE49-F238E27FC236}">
                    <a16:creationId xmlns:a16="http://schemas.microsoft.com/office/drawing/2014/main" id="{327FDD82-55F6-44EE-8810-757F272ABDD7}"/>
                  </a:ext>
                </a:extLst>
              </p14:cNvPr>
              <p14:cNvContentPartPr/>
              <p14:nvPr/>
            </p14:nvContentPartPr>
            <p14:xfrm>
              <a:off x="5256653" y="6167400"/>
              <a:ext cx="360" cy="14760"/>
            </p14:xfrm>
          </p:contentPart>
        </mc:Choice>
        <mc:Fallback xmlns="">
          <p:pic>
            <p:nvPicPr>
              <p:cNvPr id="247" name="Freihand 246">
                <a:extLst>
                  <a:ext uri="{FF2B5EF4-FFF2-40B4-BE49-F238E27FC236}">
                    <a16:creationId xmlns:a16="http://schemas.microsoft.com/office/drawing/2014/main" id="{327FDD82-55F6-44EE-8810-757F272ABDD7}"/>
                  </a:ext>
                </a:extLst>
              </p:cNvPr>
              <p:cNvPicPr/>
              <p:nvPr/>
            </p:nvPicPr>
            <p:blipFill>
              <a:blip r:embed="rId416"/>
              <a:stretch>
                <a:fillRect/>
              </a:stretch>
            </p:blipFill>
            <p:spPr>
              <a:xfrm>
                <a:off x="5252333" y="6163080"/>
                <a:ext cx="900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7">
            <p14:nvContentPartPr>
              <p14:cNvPr id="248" name="Freihand 247">
                <a:extLst>
                  <a:ext uri="{FF2B5EF4-FFF2-40B4-BE49-F238E27FC236}">
                    <a16:creationId xmlns:a16="http://schemas.microsoft.com/office/drawing/2014/main" id="{1B0C3851-8AD3-404A-933F-F365DB6F7766}"/>
                  </a:ext>
                </a:extLst>
              </p14:cNvPr>
              <p14:cNvContentPartPr/>
              <p14:nvPr/>
            </p14:nvContentPartPr>
            <p14:xfrm>
              <a:off x="5314973" y="6179280"/>
              <a:ext cx="113040" cy="174960"/>
            </p14:xfrm>
          </p:contentPart>
        </mc:Choice>
        <mc:Fallback xmlns="">
          <p:pic>
            <p:nvPicPr>
              <p:cNvPr id="248" name="Freihand 247">
                <a:extLst>
                  <a:ext uri="{FF2B5EF4-FFF2-40B4-BE49-F238E27FC236}">
                    <a16:creationId xmlns:a16="http://schemas.microsoft.com/office/drawing/2014/main" id="{1B0C3851-8AD3-404A-933F-F365DB6F7766}"/>
                  </a:ext>
                </a:extLst>
              </p:cNvPr>
              <p:cNvPicPr/>
              <p:nvPr/>
            </p:nvPicPr>
            <p:blipFill>
              <a:blip r:embed="rId418"/>
              <a:stretch>
                <a:fillRect/>
              </a:stretch>
            </p:blipFill>
            <p:spPr>
              <a:xfrm>
                <a:off x="5310653" y="6174960"/>
                <a:ext cx="12168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9">
            <p14:nvContentPartPr>
              <p14:cNvPr id="249" name="Freihand 248">
                <a:extLst>
                  <a:ext uri="{FF2B5EF4-FFF2-40B4-BE49-F238E27FC236}">
                    <a16:creationId xmlns:a16="http://schemas.microsoft.com/office/drawing/2014/main" id="{415E8C37-E1BC-4E81-8521-AB2BE3CA8486}"/>
                  </a:ext>
                </a:extLst>
              </p14:cNvPr>
              <p14:cNvContentPartPr/>
              <p14:nvPr/>
            </p14:nvContentPartPr>
            <p14:xfrm>
              <a:off x="5478413" y="6301680"/>
              <a:ext cx="204120" cy="167040"/>
            </p14:xfrm>
          </p:contentPart>
        </mc:Choice>
        <mc:Fallback xmlns="">
          <p:pic>
            <p:nvPicPr>
              <p:cNvPr id="249" name="Freihand 248">
                <a:extLst>
                  <a:ext uri="{FF2B5EF4-FFF2-40B4-BE49-F238E27FC236}">
                    <a16:creationId xmlns:a16="http://schemas.microsoft.com/office/drawing/2014/main" id="{415E8C37-E1BC-4E81-8521-AB2BE3CA8486}"/>
                  </a:ext>
                </a:extLst>
              </p:cNvPr>
              <p:cNvPicPr/>
              <p:nvPr/>
            </p:nvPicPr>
            <p:blipFill>
              <a:blip r:embed="rId420"/>
              <a:stretch>
                <a:fillRect/>
              </a:stretch>
            </p:blipFill>
            <p:spPr>
              <a:xfrm>
                <a:off x="5474093" y="6297360"/>
                <a:ext cx="212760" cy="17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1">
            <p14:nvContentPartPr>
              <p14:cNvPr id="250" name="Freihand 249">
                <a:extLst>
                  <a:ext uri="{FF2B5EF4-FFF2-40B4-BE49-F238E27FC236}">
                    <a16:creationId xmlns:a16="http://schemas.microsoft.com/office/drawing/2014/main" id="{5CA1061A-6157-4307-8393-6F2F6D2F5849}"/>
                  </a:ext>
                </a:extLst>
              </p14:cNvPr>
              <p14:cNvContentPartPr/>
              <p14:nvPr/>
            </p14:nvContentPartPr>
            <p14:xfrm>
              <a:off x="5875853" y="6234360"/>
              <a:ext cx="353520" cy="122760"/>
            </p14:xfrm>
          </p:contentPart>
        </mc:Choice>
        <mc:Fallback xmlns="">
          <p:pic>
            <p:nvPicPr>
              <p:cNvPr id="250" name="Freihand 249">
                <a:extLst>
                  <a:ext uri="{FF2B5EF4-FFF2-40B4-BE49-F238E27FC236}">
                    <a16:creationId xmlns:a16="http://schemas.microsoft.com/office/drawing/2014/main" id="{5CA1061A-6157-4307-8393-6F2F6D2F5849}"/>
                  </a:ext>
                </a:extLst>
              </p:cNvPr>
              <p:cNvPicPr/>
              <p:nvPr/>
            </p:nvPicPr>
            <p:blipFill>
              <a:blip r:embed="rId422"/>
              <a:stretch>
                <a:fillRect/>
              </a:stretch>
            </p:blipFill>
            <p:spPr>
              <a:xfrm>
                <a:off x="5871533" y="6230040"/>
                <a:ext cx="362160" cy="131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65" name="Gruppieren 264">
            <a:extLst>
              <a:ext uri="{FF2B5EF4-FFF2-40B4-BE49-F238E27FC236}">
                <a16:creationId xmlns:a16="http://schemas.microsoft.com/office/drawing/2014/main" id="{F5914E83-585A-4C3D-A473-F3C47CB9FD98}"/>
              </a:ext>
            </a:extLst>
          </p:cNvPr>
          <p:cNvGrpSpPr/>
          <p:nvPr/>
        </p:nvGrpSpPr>
        <p:grpSpPr>
          <a:xfrm>
            <a:off x="6432413" y="6006840"/>
            <a:ext cx="1704240" cy="441000"/>
            <a:chOff x="6432413" y="6006840"/>
            <a:chExt cx="1704240" cy="441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3">
              <p14:nvContentPartPr>
                <p14:cNvPr id="251" name="Freihand 250">
                  <a:extLst>
                    <a:ext uri="{FF2B5EF4-FFF2-40B4-BE49-F238E27FC236}">
                      <a16:creationId xmlns:a16="http://schemas.microsoft.com/office/drawing/2014/main" id="{51A38377-9EFB-4B0B-BC89-FE221FD7F159}"/>
                    </a:ext>
                  </a:extLst>
                </p14:cNvPr>
                <p14:cNvContentPartPr/>
                <p14:nvPr/>
              </p14:nvContentPartPr>
              <p14:xfrm>
                <a:off x="6432413" y="6222840"/>
                <a:ext cx="201240" cy="131040"/>
              </p14:xfrm>
            </p:contentPart>
          </mc:Choice>
          <mc:Fallback xmlns="">
            <p:pic>
              <p:nvPicPr>
                <p:cNvPr id="251" name="Freihand 250">
                  <a:extLst>
                    <a:ext uri="{FF2B5EF4-FFF2-40B4-BE49-F238E27FC236}">
                      <a16:creationId xmlns:a16="http://schemas.microsoft.com/office/drawing/2014/main" id="{51A38377-9EFB-4B0B-BC89-FE221FD7F159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6428093" y="6218520"/>
                  <a:ext cx="2098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5">
              <p14:nvContentPartPr>
                <p14:cNvPr id="252" name="Freihand 251">
                  <a:extLst>
                    <a:ext uri="{FF2B5EF4-FFF2-40B4-BE49-F238E27FC236}">
                      <a16:creationId xmlns:a16="http://schemas.microsoft.com/office/drawing/2014/main" id="{8AA18973-A026-403A-B835-CA44EC871F13}"/>
                    </a:ext>
                  </a:extLst>
                </p14:cNvPr>
                <p14:cNvContentPartPr/>
                <p14:nvPr/>
              </p14:nvContentPartPr>
              <p14:xfrm>
                <a:off x="6662813" y="6248040"/>
                <a:ext cx="175320" cy="80640"/>
              </p14:xfrm>
            </p:contentPart>
          </mc:Choice>
          <mc:Fallback xmlns="">
            <p:pic>
              <p:nvPicPr>
                <p:cNvPr id="252" name="Freihand 251">
                  <a:extLst>
                    <a:ext uri="{FF2B5EF4-FFF2-40B4-BE49-F238E27FC236}">
                      <a16:creationId xmlns:a16="http://schemas.microsoft.com/office/drawing/2014/main" id="{8AA18973-A026-403A-B835-CA44EC871F13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6658493" y="6243720"/>
                  <a:ext cx="1839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7">
              <p14:nvContentPartPr>
                <p14:cNvPr id="253" name="Freihand 252">
                  <a:extLst>
                    <a:ext uri="{FF2B5EF4-FFF2-40B4-BE49-F238E27FC236}">
                      <a16:creationId xmlns:a16="http://schemas.microsoft.com/office/drawing/2014/main" id="{FF5570A6-B037-493F-AD96-0EEB7EC86A5B}"/>
                    </a:ext>
                  </a:extLst>
                </p14:cNvPr>
                <p14:cNvContentPartPr/>
                <p14:nvPr/>
              </p14:nvContentPartPr>
              <p14:xfrm>
                <a:off x="6830573" y="6156960"/>
                <a:ext cx="101160" cy="171000"/>
              </p14:xfrm>
            </p:contentPart>
          </mc:Choice>
          <mc:Fallback xmlns="">
            <p:pic>
              <p:nvPicPr>
                <p:cNvPr id="253" name="Freihand 252">
                  <a:extLst>
                    <a:ext uri="{FF2B5EF4-FFF2-40B4-BE49-F238E27FC236}">
                      <a16:creationId xmlns:a16="http://schemas.microsoft.com/office/drawing/2014/main" id="{FF5570A6-B037-493F-AD96-0EEB7EC86A5B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6826253" y="6152640"/>
                  <a:ext cx="1098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9">
              <p14:nvContentPartPr>
                <p14:cNvPr id="256" name="Freihand 255">
                  <a:extLst>
                    <a:ext uri="{FF2B5EF4-FFF2-40B4-BE49-F238E27FC236}">
                      <a16:creationId xmlns:a16="http://schemas.microsoft.com/office/drawing/2014/main" id="{DEDBBA3A-A88D-48F6-9A90-7763FB593126}"/>
                    </a:ext>
                  </a:extLst>
                </p14:cNvPr>
                <p14:cNvContentPartPr/>
                <p14:nvPr/>
              </p14:nvContentPartPr>
              <p14:xfrm>
                <a:off x="6866213" y="6274680"/>
                <a:ext cx="285480" cy="173160"/>
              </p14:xfrm>
            </p:contentPart>
          </mc:Choice>
          <mc:Fallback xmlns="">
            <p:pic>
              <p:nvPicPr>
                <p:cNvPr id="256" name="Freihand 255">
                  <a:extLst>
                    <a:ext uri="{FF2B5EF4-FFF2-40B4-BE49-F238E27FC236}">
                      <a16:creationId xmlns:a16="http://schemas.microsoft.com/office/drawing/2014/main" id="{DEDBBA3A-A88D-48F6-9A90-7763FB593126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6861893" y="6270360"/>
                  <a:ext cx="29412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1">
              <p14:nvContentPartPr>
                <p14:cNvPr id="257" name="Freihand 256">
                  <a:extLst>
                    <a:ext uri="{FF2B5EF4-FFF2-40B4-BE49-F238E27FC236}">
                      <a16:creationId xmlns:a16="http://schemas.microsoft.com/office/drawing/2014/main" id="{716052EA-B18E-4598-859B-DFCA1C230967}"/>
                    </a:ext>
                  </a:extLst>
                </p14:cNvPr>
                <p14:cNvContentPartPr/>
                <p14:nvPr/>
              </p14:nvContentPartPr>
              <p14:xfrm>
                <a:off x="7129013" y="6260640"/>
                <a:ext cx="137880" cy="79920"/>
              </p14:xfrm>
            </p:contentPart>
          </mc:Choice>
          <mc:Fallback xmlns="">
            <p:pic>
              <p:nvPicPr>
                <p:cNvPr id="257" name="Freihand 256">
                  <a:extLst>
                    <a:ext uri="{FF2B5EF4-FFF2-40B4-BE49-F238E27FC236}">
                      <a16:creationId xmlns:a16="http://schemas.microsoft.com/office/drawing/2014/main" id="{716052EA-B18E-4598-859B-DFCA1C230967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7124693" y="6256320"/>
                  <a:ext cx="1465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3">
              <p14:nvContentPartPr>
                <p14:cNvPr id="258" name="Freihand 257">
                  <a:extLst>
                    <a:ext uri="{FF2B5EF4-FFF2-40B4-BE49-F238E27FC236}">
                      <a16:creationId xmlns:a16="http://schemas.microsoft.com/office/drawing/2014/main" id="{2E708870-DDE0-46B4-9740-DFE6F42E1D50}"/>
                    </a:ext>
                  </a:extLst>
                </p14:cNvPr>
                <p14:cNvContentPartPr/>
                <p14:nvPr/>
              </p14:nvContentPartPr>
              <p14:xfrm>
                <a:off x="6686933" y="6178200"/>
                <a:ext cx="138960" cy="28440"/>
              </p14:xfrm>
            </p:contentPart>
          </mc:Choice>
          <mc:Fallback xmlns="">
            <p:pic>
              <p:nvPicPr>
                <p:cNvPr id="258" name="Freihand 257">
                  <a:extLst>
                    <a:ext uri="{FF2B5EF4-FFF2-40B4-BE49-F238E27FC236}">
                      <a16:creationId xmlns:a16="http://schemas.microsoft.com/office/drawing/2014/main" id="{2E708870-DDE0-46B4-9740-DFE6F42E1D50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6682613" y="6173880"/>
                  <a:ext cx="1476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5">
              <p14:nvContentPartPr>
                <p14:cNvPr id="259" name="Freihand 258">
                  <a:extLst>
                    <a:ext uri="{FF2B5EF4-FFF2-40B4-BE49-F238E27FC236}">
                      <a16:creationId xmlns:a16="http://schemas.microsoft.com/office/drawing/2014/main" id="{792865BF-D06B-49BE-B097-B5BFF13AE35D}"/>
                    </a:ext>
                  </a:extLst>
                </p14:cNvPr>
                <p14:cNvContentPartPr/>
                <p14:nvPr/>
              </p14:nvContentPartPr>
              <p14:xfrm>
                <a:off x="7348613" y="6177120"/>
                <a:ext cx="138600" cy="118440"/>
              </p14:xfrm>
            </p:contentPart>
          </mc:Choice>
          <mc:Fallback xmlns="">
            <p:pic>
              <p:nvPicPr>
                <p:cNvPr id="259" name="Freihand 258">
                  <a:extLst>
                    <a:ext uri="{FF2B5EF4-FFF2-40B4-BE49-F238E27FC236}">
                      <a16:creationId xmlns:a16="http://schemas.microsoft.com/office/drawing/2014/main" id="{792865BF-D06B-49BE-B097-B5BFF13AE35D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7344293" y="6172800"/>
                  <a:ext cx="14724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7">
              <p14:nvContentPartPr>
                <p14:cNvPr id="260" name="Freihand 259">
                  <a:extLst>
                    <a:ext uri="{FF2B5EF4-FFF2-40B4-BE49-F238E27FC236}">
                      <a16:creationId xmlns:a16="http://schemas.microsoft.com/office/drawing/2014/main" id="{0755512A-2B8B-4722-9C0C-CCD1B3E85B75}"/>
                    </a:ext>
                  </a:extLst>
                </p14:cNvPr>
                <p14:cNvContentPartPr/>
                <p14:nvPr/>
              </p14:nvContentPartPr>
              <p14:xfrm>
                <a:off x="7414853" y="6269280"/>
                <a:ext cx="105840" cy="51840"/>
              </p14:xfrm>
            </p:contentPart>
          </mc:Choice>
          <mc:Fallback xmlns="">
            <p:pic>
              <p:nvPicPr>
                <p:cNvPr id="260" name="Freihand 259">
                  <a:extLst>
                    <a:ext uri="{FF2B5EF4-FFF2-40B4-BE49-F238E27FC236}">
                      <a16:creationId xmlns:a16="http://schemas.microsoft.com/office/drawing/2014/main" id="{0755512A-2B8B-4722-9C0C-CCD1B3E85B75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7410533" y="6264960"/>
                  <a:ext cx="1144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9">
              <p14:nvContentPartPr>
                <p14:cNvPr id="261" name="Freihand 260">
                  <a:extLst>
                    <a:ext uri="{FF2B5EF4-FFF2-40B4-BE49-F238E27FC236}">
                      <a16:creationId xmlns:a16="http://schemas.microsoft.com/office/drawing/2014/main" id="{2E10B96C-AA72-42C2-871A-13BF8DD89612}"/>
                    </a:ext>
                  </a:extLst>
                </p14:cNvPr>
                <p14:cNvContentPartPr/>
                <p14:nvPr/>
              </p14:nvContentPartPr>
              <p14:xfrm>
                <a:off x="7521413" y="6223200"/>
                <a:ext cx="163080" cy="99360"/>
              </p14:xfrm>
            </p:contentPart>
          </mc:Choice>
          <mc:Fallback xmlns="">
            <p:pic>
              <p:nvPicPr>
                <p:cNvPr id="261" name="Freihand 260">
                  <a:extLst>
                    <a:ext uri="{FF2B5EF4-FFF2-40B4-BE49-F238E27FC236}">
                      <a16:creationId xmlns:a16="http://schemas.microsoft.com/office/drawing/2014/main" id="{2E10B96C-AA72-42C2-871A-13BF8DD89612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7517093" y="6218880"/>
                  <a:ext cx="17172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1">
              <p14:nvContentPartPr>
                <p14:cNvPr id="262" name="Freihand 261">
                  <a:extLst>
                    <a:ext uri="{FF2B5EF4-FFF2-40B4-BE49-F238E27FC236}">
                      <a16:creationId xmlns:a16="http://schemas.microsoft.com/office/drawing/2014/main" id="{87D939F4-7EB4-4A86-BA85-CBE07833CCCE}"/>
                    </a:ext>
                  </a:extLst>
                </p14:cNvPr>
                <p14:cNvContentPartPr/>
                <p14:nvPr/>
              </p14:nvContentPartPr>
              <p14:xfrm>
                <a:off x="7707173" y="6127800"/>
                <a:ext cx="327600" cy="195120"/>
              </p14:xfrm>
            </p:contentPart>
          </mc:Choice>
          <mc:Fallback xmlns="">
            <p:pic>
              <p:nvPicPr>
                <p:cNvPr id="262" name="Freihand 261">
                  <a:extLst>
                    <a:ext uri="{FF2B5EF4-FFF2-40B4-BE49-F238E27FC236}">
                      <a16:creationId xmlns:a16="http://schemas.microsoft.com/office/drawing/2014/main" id="{87D939F4-7EB4-4A86-BA85-CBE07833CCCE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7702853" y="6123480"/>
                  <a:ext cx="3362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3">
              <p14:nvContentPartPr>
                <p14:cNvPr id="263" name="Freihand 262">
                  <a:extLst>
                    <a:ext uri="{FF2B5EF4-FFF2-40B4-BE49-F238E27FC236}">
                      <a16:creationId xmlns:a16="http://schemas.microsoft.com/office/drawing/2014/main" id="{D4411AB4-CE9B-4500-B0CB-2119786B0046}"/>
                    </a:ext>
                  </a:extLst>
                </p14:cNvPr>
                <p14:cNvContentPartPr/>
                <p14:nvPr/>
              </p14:nvContentPartPr>
              <p14:xfrm>
                <a:off x="8110013" y="6006840"/>
                <a:ext cx="26640" cy="228960"/>
              </p14:xfrm>
            </p:contentPart>
          </mc:Choice>
          <mc:Fallback xmlns="">
            <p:pic>
              <p:nvPicPr>
                <p:cNvPr id="263" name="Freihand 262">
                  <a:extLst>
                    <a:ext uri="{FF2B5EF4-FFF2-40B4-BE49-F238E27FC236}">
                      <a16:creationId xmlns:a16="http://schemas.microsoft.com/office/drawing/2014/main" id="{D4411AB4-CE9B-4500-B0CB-2119786B0046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8105693" y="6002520"/>
                  <a:ext cx="3528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5">
              <p14:nvContentPartPr>
                <p14:cNvPr id="264" name="Freihand 263">
                  <a:extLst>
                    <a:ext uri="{FF2B5EF4-FFF2-40B4-BE49-F238E27FC236}">
                      <a16:creationId xmlns:a16="http://schemas.microsoft.com/office/drawing/2014/main" id="{78504B6C-35E0-4392-9802-35BFF6660125}"/>
                    </a:ext>
                  </a:extLst>
                </p14:cNvPr>
                <p14:cNvContentPartPr/>
                <p14:nvPr/>
              </p14:nvContentPartPr>
              <p14:xfrm>
                <a:off x="8118293" y="6282960"/>
                <a:ext cx="15120" cy="26280"/>
              </p14:xfrm>
            </p:contentPart>
          </mc:Choice>
          <mc:Fallback xmlns="">
            <p:pic>
              <p:nvPicPr>
                <p:cNvPr id="264" name="Freihand 263">
                  <a:extLst>
                    <a:ext uri="{FF2B5EF4-FFF2-40B4-BE49-F238E27FC236}">
                      <a16:creationId xmlns:a16="http://schemas.microsoft.com/office/drawing/2014/main" id="{78504B6C-35E0-4392-9802-35BFF6660125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8113973" y="6278640"/>
                  <a:ext cx="23760" cy="34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22327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62424" y="45403"/>
            <a:ext cx="5793846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17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Mikroökonomie</a:t>
            </a: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Verhalten Einzelner</a:t>
            </a: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8279" lvl="1" indent="-311079">
              <a:buFont typeface="Wingdings" panose="05000000000000000000" pitchFamily="2" charset="2"/>
              <a:buChar char="Ø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Unternehmen, Haushalte</a:t>
            </a:r>
          </a:p>
          <a:p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Nachfrage eines Haushalts nach Lebensmitteln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Individuelle Nachfragekurve</a:t>
            </a: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Angebot eines Autobauers an Fahrzeugen</a:t>
            </a: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Nachfrage einer Baufirma nach Beton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5613318" y="0"/>
            <a:ext cx="6659242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17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Makroökonomie</a:t>
            </a: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Betrachtung der Gesamtwirtschaft</a:t>
            </a: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8279" lvl="1" indent="-311079">
              <a:buFont typeface="Wingdings" panose="05000000000000000000" pitchFamily="2" charset="2"/>
              <a:buChar char="Ø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Haushalts- und Unternehmenssektor</a:t>
            </a:r>
          </a:p>
          <a:p>
            <a:pPr marL="311079" indent="-311079">
              <a:buFont typeface="Wingdings" panose="05000000000000000000" pitchFamily="2" charset="2"/>
              <a:buChar char="Ø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Gesamtnachfrage aller Haushalte (Konsum)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Gesamtwirtschaftliche Konsumfunktion</a:t>
            </a: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Gesamtangebot aller Unternehmen (gesamtwirtschaftliche Produktion)</a:t>
            </a: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Nachfrage aller Unternehmen nach Investitionsgütern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62423" y="4476232"/>
            <a:ext cx="8546621" cy="11625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1996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 Vorteil 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 Aggregation in der Makroökonomie besteht in der Verdeutlichung von Gesamtzusammenhängen.</a:t>
            </a:r>
          </a:p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1996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Das Problem 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besteht im Verlust von Detailinformationen</a:t>
            </a:r>
          </a:p>
          <a:p>
            <a:endParaRPr lang="de-DE" sz="19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2424" y="5832990"/>
            <a:ext cx="8546621" cy="97960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Vgl. Einf. in die Statistik: Die Beschreibung eines Datensatzes über Mittelwert, Median, Spannweite, Varianz, Schiefe,… vertieft zwar das Verständnis für die erhobenen Daten. Bestimmte Informationen gehen aber durch die Aggregation verloren.</a:t>
            </a:r>
          </a:p>
          <a:p>
            <a:endParaRPr lang="de-DE" sz="19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4FCABC1-26C8-430B-9E7E-586D39F7F27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6AAC6309-D0D2-463A-924E-86D80F943EBE}"/>
                  </a:ext>
                </a:extLst>
              </p14:cNvPr>
              <p14:cNvContentPartPr/>
              <p14:nvPr/>
            </p14:nvContentPartPr>
            <p14:xfrm>
              <a:off x="412133" y="1071960"/>
              <a:ext cx="2161440" cy="50400"/>
            </p14:xfrm>
          </p:contentPart>
        </mc:Choice>
        <mc:Fallback xmlns=""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6AAC6309-D0D2-463A-924E-86D80F943EB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7813" y="1067640"/>
                <a:ext cx="2170080" cy="5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42204FB8-C1E6-428F-9BCE-98DB66A21250}"/>
                  </a:ext>
                </a:extLst>
              </p14:cNvPr>
              <p14:cNvContentPartPr/>
              <p14:nvPr/>
            </p14:nvContentPartPr>
            <p14:xfrm>
              <a:off x="868253" y="1300200"/>
              <a:ext cx="1559160" cy="547200"/>
            </p14:xfrm>
          </p:contentPart>
        </mc:Choice>
        <mc:Fallback xmlns=""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42204FB8-C1E6-428F-9BCE-98DB66A2125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63933" y="1295880"/>
                <a:ext cx="1567800" cy="55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Freihand 12">
                <a:extLst>
                  <a:ext uri="{FF2B5EF4-FFF2-40B4-BE49-F238E27FC236}">
                    <a16:creationId xmlns:a16="http://schemas.microsoft.com/office/drawing/2014/main" id="{0778F48E-2C6B-44B4-A7FA-A1F261AD8AB4}"/>
                  </a:ext>
                </a:extLst>
              </p14:cNvPr>
              <p14:cNvContentPartPr/>
              <p14:nvPr/>
            </p14:nvContentPartPr>
            <p14:xfrm>
              <a:off x="2462693" y="1281480"/>
              <a:ext cx="1280160" cy="501840"/>
            </p14:xfrm>
          </p:contentPart>
        </mc:Choice>
        <mc:Fallback xmlns="">
          <p:pic>
            <p:nvPicPr>
              <p:cNvPr id="13" name="Freihand 12">
                <a:extLst>
                  <a:ext uri="{FF2B5EF4-FFF2-40B4-BE49-F238E27FC236}">
                    <a16:creationId xmlns:a16="http://schemas.microsoft.com/office/drawing/2014/main" id="{0778F48E-2C6B-44B4-A7FA-A1F261AD8AB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58373" y="1277160"/>
                <a:ext cx="1288800" cy="510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4751DACA-5A6A-4AF4-A56A-6110882B1F20}"/>
              </a:ext>
            </a:extLst>
          </p:cNvPr>
          <p:cNvGrpSpPr/>
          <p:nvPr/>
        </p:nvGrpSpPr>
        <p:grpSpPr>
          <a:xfrm>
            <a:off x="947453" y="1245120"/>
            <a:ext cx="2788560" cy="672480"/>
            <a:chOff x="947453" y="1245120"/>
            <a:chExt cx="2788560" cy="67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" name="Freihand 2">
                  <a:extLst>
                    <a:ext uri="{FF2B5EF4-FFF2-40B4-BE49-F238E27FC236}">
                      <a16:creationId xmlns:a16="http://schemas.microsoft.com/office/drawing/2014/main" id="{5CD1D2D6-E33C-4049-863B-0A99F27C0CBA}"/>
                    </a:ext>
                  </a:extLst>
                </p14:cNvPr>
                <p14:cNvContentPartPr/>
                <p14:nvPr/>
              </p14:nvContentPartPr>
              <p14:xfrm>
                <a:off x="993533" y="1681440"/>
                <a:ext cx="1111680" cy="64080"/>
              </p14:xfrm>
            </p:contentPart>
          </mc:Choice>
          <mc:Fallback xmlns="">
            <p:pic>
              <p:nvPicPr>
                <p:cNvPr id="3" name="Freihand 2">
                  <a:extLst>
                    <a:ext uri="{FF2B5EF4-FFF2-40B4-BE49-F238E27FC236}">
                      <a16:creationId xmlns:a16="http://schemas.microsoft.com/office/drawing/2014/main" id="{5CD1D2D6-E33C-4049-863B-0A99F27C0CB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89213" y="1677120"/>
                  <a:ext cx="112032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" name="Freihand 3">
                  <a:extLst>
                    <a:ext uri="{FF2B5EF4-FFF2-40B4-BE49-F238E27FC236}">
                      <a16:creationId xmlns:a16="http://schemas.microsoft.com/office/drawing/2014/main" id="{2054C0B6-A25A-435B-A7F2-452859C14701}"/>
                    </a:ext>
                  </a:extLst>
                </p14:cNvPr>
                <p14:cNvContentPartPr/>
                <p14:nvPr/>
              </p14:nvContentPartPr>
              <p14:xfrm>
                <a:off x="2539733" y="1620960"/>
                <a:ext cx="1196280" cy="132840"/>
              </p14:xfrm>
            </p:contentPart>
          </mc:Choice>
          <mc:Fallback xmlns="">
            <p:pic>
              <p:nvPicPr>
                <p:cNvPr id="4" name="Freihand 3">
                  <a:extLst>
                    <a:ext uri="{FF2B5EF4-FFF2-40B4-BE49-F238E27FC236}">
                      <a16:creationId xmlns:a16="http://schemas.microsoft.com/office/drawing/2014/main" id="{2054C0B6-A25A-435B-A7F2-452859C1470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535413" y="1616640"/>
                  <a:ext cx="120492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76F538DD-7A6F-4836-BF1D-EA2BA9A21B18}"/>
                    </a:ext>
                  </a:extLst>
                </p14:cNvPr>
                <p14:cNvContentPartPr/>
                <p14:nvPr/>
              </p14:nvContentPartPr>
              <p14:xfrm>
                <a:off x="947453" y="1245120"/>
                <a:ext cx="1369800" cy="621000"/>
              </p14:xfrm>
            </p:contentPart>
          </mc:Choice>
          <mc:Fallback xmlns=""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76F538DD-7A6F-4836-BF1D-EA2BA9A21B1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43133" y="1240800"/>
                  <a:ext cx="1378440" cy="62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4A27EF09-FCF5-40AF-8313-F16EE346D1A4}"/>
                    </a:ext>
                  </a:extLst>
                </p14:cNvPr>
                <p14:cNvContentPartPr/>
                <p14:nvPr/>
              </p14:nvContentPartPr>
              <p14:xfrm>
                <a:off x="2398973" y="1295520"/>
                <a:ext cx="1332720" cy="622080"/>
              </p14:xfrm>
            </p:contentPart>
          </mc:Choice>
          <mc:Fallback xmlns=""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4A27EF09-FCF5-40AF-8313-F16EE346D1A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394653" y="1291200"/>
                  <a:ext cx="1341360" cy="630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9" name="Freihand 18">
                <a:extLst>
                  <a:ext uri="{FF2B5EF4-FFF2-40B4-BE49-F238E27FC236}">
                    <a16:creationId xmlns:a16="http://schemas.microsoft.com/office/drawing/2014/main" id="{93F59F45-D28F-4142-BA49-3426331432E7}"/>
                  </a:ext>
                </a:extLst>
              </p14:cNvPr>
              <p14:cNvContentPartPr/>
              <p14:nvPr/>
            </p14:nvContentPartPr>
            <p14:xfrm>
              <a:off x="7748213" y="1006800"/>
              <a:ext cx="1659960" cy="30960"/>
            </p14:xfrm>
          </p:contentPart>
        </mc:Choice>
        <mc:Fallback xmlns="">
          <p:pic>
            <p:nvPicPr>
              <p:cNvPr id="19" name="Freihand 18">
                <a:extLst>
                  <a:ext uri="{FF2B5EF4-FFF2-40B4-BE49-F238E27FC236}">
                    <a16:creationId xmlns:a16="http://schemas.microsoft.com/office/drawing/2014/main" id="{93F59F45-D28F-4142-BA49-3426331432E7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743893" y="1002480"/>
                <a:ext cx="1668600" cy="3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ABA0BDCE-35F5-4D1F-8685-79C296DE2486}"/>
                  </a:ext>
                </a:extLst>
              </p14:cNvPr>
              <p14:cNvContentPartPr/>
              <p14:nvPr/>
            </p14:nvContentPartPr>
            <p14:xfrm>
              <a:off x="6487133" y="1602600"/>
              <a:ext cx="892440" cy="27360"/>
            </p14:xfrm>
          </p:contentPart>
        </mc:Choice>
        <mc:Fallback xmlns=""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ABA0BDCE-35F5-4D1F-8685-79C296DE248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482813" y="1598280"/>
                <a:ext cx="90108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1" name="Freihand 20">
                <a:extLst>
                  <a:ext uri="{FF2B5EF4-FFF2-40B4-BE49-F238E27FC236}">
                    <a16:creationId xmlns:a16="http://schemas.microsoft.com/office/drawing/2014/main" id="{F8053E9A-CE38-48C6-B011-272F7FAD3A17}"/>
                  </a:ext>
                </a:extLst>
              </p14:cNvPr>
              <p14:cNvContentPartPr/>
              <p14:nvPr/>
            </p14:nvContentPartPr>
            <p14:xfrm>
              <a:off x="8119373" y="1640760"/>
              <a:ext cx="2107800" cy="34560"/>
            </p14:xfrm>
          </p:contentPart>
        </mc:Choice>
        <mc:Fallback xmlns="">
          <p:pic>
            <p:nvPicPr>
              <p:cNvPr id="21" name="Freihand 20">
                <a:extLst>
                  <a:ext uri="{FF2B5EF4-FFF2-40B4-BE49-F238E27FC236}">
                    <a16:creationId xmlns:a16="http://schemas.microsoft.com/office/drawing/2014/main" id="{F8053E9A-CE38-48C6-B011-272F7FAD3A17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115053" y="1636440"/>
                <a:ext cx="2116440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2" name="Freihand 21">
                <a:extLst>
                  <a:ext uri="{FF2B5EF4-FFF2-40B4-BE49-F238E27FC236}">
                    <a16:creationId xmlns:a16="http://schemas.microsoft.com/office/drawing/2014/main" id="{1C11B1E1-3A41-467A-9B7E-F71E6F67F004}"/>
                  </a:ext>
                </a:extLst>
              </p14:cNvPr>
              <p14:cNvContentPartPr/>
              <p14:nvPr/>
            </p14:nvContentPartPr>
            <p14:xfrm>
              <a:off x="1054013" y="2574960"/>
              <a:ext cx="2881080" cy="115920"/>
            </p14:xfrm>
          </p:contentPart>
        </mc:Choice>
        <mc:Fallback xmlns="">
          <p:pic>
            <p:nvPicPr>
              <p:cNvPr id="22" name="Freihand 21">
                <a:extLst>
                  <a:ext uri="{FF2B5EF4-FFF2-40B4-BE49-F238E27FC236}">
                    <a16:creationId xmlns:a16="http://schemas.microsoft.com/office/drawing/2014/main" id="{1C11B1E1-3A41-467A-9B7E-F71E6F67F00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049693" y="2570640"/>
                <a:ext cx="2889720" cy="12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3" name="Freihand 22">
                <a:extLst>
                  <a:ext uri="{FF2B5EF4-FFF2-40B4-BE49-F238E27FC236}">
                    <a16:creationId xmlns:a16="http://schemas.microsoft.com/office/drawing/2014/main" id="{540666D5-70E8-403D-BF44-B18E5749BA8C}"/>
                  </a:ext>
                </a:extLst>
              </p14:cNvPr>
              <p14:cNvContentPartPr/>
              <p14:nvPr/>
            </p14:nvContentPartPr>
            <p14:xfrm>
              <a:off x="6840293" y="2197680"/>
              <a:ext cx="2484720" cy="61920"/>
            </p14:xfrm>
          </p:contentPart>
        </mc:Choice>
        <mc:Fallback xmlns="">
          <p:pic>
            <p:nvPicPr>
              <p:cNvPr id="23" name="Freihand 22">
                <a:extLst>
                  <a:ext uri="{FF2B5EF4-FFF2-40B4-BE49-F238E27FC236}">
                    <a16:creationId xmlns:a16="http://schemas.microsoft.com/office/drawing/2014/main" id="{540666D5-70E8-403D-BF44-B18E5749BA8C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835973" y="2193360"/>
                <a:ext cx="249336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4" name="Freihand 23">
                <a:extLst>
                  <a:ext uri="{FF2B5EF4-FFF2-40B4-BE49-F238E27FC236}">
                    <a16:creationId xmlns:a16="http://schemas.microsoft.com/office/drawing/2014/main" id="{4329F52E-8AC2-49AC-A278-6A361898B439}"/>
                  </a:ext>
                </a:extLst>
              </p14:cNvPr>
              <p14:cNvContentPartPr/>
              <p14:nvPr/>
            </p14:nvContentPartPr>
            <p14:xfrm>
              <a:off x="9385133" y="1843080"/>
              <a:ext cx="1211400" cy="496440"/>
            </p14:xfrm>
          </p:contentPart>
        </mc:Choice>
        <mc:Fallback xmlns="">
          <p:pic>
            <p:nvPicPr>
              <p:cNvPr id="24" name="Freihand 23">
                <a:extLst>
                  <a:ext uri="{FF2B5EF4-FFF2-40B4-BE49-F238E27FC236}">
                    <a16:creationId xmlns:a16="http://schemas.microsoft.com/office/drawing/2014/main" id="{4329F52E-8AC2-49AC-A278-6A361898B439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9380813" y="1838760"/>
                <a:ext cx="1220040" cy="50508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12C867F3-259D-4217-AD25-9AC66A68B8CA}"/>
              </a:ext>
            </a:extLst>
          </p:cNvPr>
          <p:cNvGrpSpPr/>
          <p:nvPr/>
        </p:nvGrpSpPr>
        <p:grpSpPr>
          <a:xfrm>
            <a:off x="1635413" y="3216120"/>
            <a:ext cx="2945880" cy="140400"/>
            <a:chOff x="1635413" y="3216120"/>
            <a:chExt cx="2945880" cy="14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0E5E693A-4F28-4435-A054-92CD1954AC7C}"/>
                    </a:ext>
                  </a:extLst>
                </p14:cNvPr>
                <p14:cNvContentPartPr/>
                <p14:nvPr/>
              </p14:nvContentPartPr>
              <p14:xfrm>
                <a:off x="1635413" y="3344280"/>
                <a:ext cx="78840" cy="12240"/>
              </p14:xfrm>
            </p:contentPart>
          </mc:Choice>
          <mc:Fallback xmlns=""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0E5E693A-4F28-4435-A054-92CD1954AC7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631093" y="3339960"/>
                  <a:ext cx="8748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E247747B-2CBE-4A07-9AD9-5EF4EF953BD0}"/>
                    </a:ext>
                  </a:extLst>
                </p14:cNvPr>
                <p14:cNvContentPartPr/>
                <p14:nvPr/>
              </p14:nvContentPartPr>
              <p14:xfrm>
                <a:off x="1851053" y="3216120"/>
                <a:ext cx="2730240" cy="64800"/>
              </p14:xfrm>
            </p:contentPart>
          </mc:Choice>
          <mc:Fallback xmlns=""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E247747B-2CBE-4A07-9AD9-5EF4EF953BD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846733" y="3211800"/>
                  <a:ext cx="2738880" cy="73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8" name="Freihand 27">
                <a:extLst>
                  <a:ext uri="{FF2B5EF4-FFF2-40B4-BE49-F238E27FC236}">
                    <a16:creationId xmlns:a16="http://schemas.microsoft.com/office/drawing/2014/main" id="{8D29F745-F11F-40A6-87F6-80F8082610BF}"/>
                  </a:ext>
                </a:extLst>
              </p14:cNvPr>
              <p14:cNvContentPartPr/>
              <p14:nvPr/>
            </p14:nvContentPartPr>
            <p14:xfrm>
              <a:off x="6113813" y="3124680"/>
              <a:ext cx="3544920" cy="72360"/>
            </p14:xfrm>
          </p:contentPart>
        </mc:Choice>
        <mc:Fallback xmlns="">
          <p:pic>
            <p:nvPicPr>
              <p:cNvPr id="28" name="Freihand 27">
                <a:extLst>
                  <a:ext uri="{FF2B5EF4-FFF2-40B4-BE49-F238E27FC236}">
                    <a16:creationId xmlns:a16="http://schemas.microsoft.com/office/drawing/2014/main" id="{8D29F745-F11F-40A6-87F6-80F8082610BF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109493" y="3120360"/>
                <a:ext cx="3553560" cy="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9" name="Freihand 28">
                <a:extLst>
                  <a:ext uri="{FF2B5EF4-FFF2-40B4-BE49-F238E27FC236}">
                    <a16:creationId xmlns:a16="http://schemas.microsoft.com/office/drawing/2014/main" id="{EEF965E6-82B0-4F24-B5B5-DF2782F21E47}"/>
                  </a:ext>
                </a:extLst>
              </p14:cNvPr>
              <p14:cNvContentPartPr/>
              <p14:nvPr/>
            </p14:nvContentPartPr>
            <p14:xfrm>
              <a:off x="1408613" y="4097040"/>
              <a:ext cx="3377880" cy="67680"/>
            </p14:xfrm>
          </p:contentPart>
        </mc:Choice>
        <mc:Fallback xmlns="">
          <p:pic>
            <p:nvPicPr>
              <p:cNvPr id="29" name="Freihand 28">
                <a:extLst>
                  <a:ext uri="{FF2B5EF4-FFF2-40B4-BE49-F238E27FC236}">
                    <a16:creationId xmlns:a16="http://schemas.microsoft.com/office/drawing/2014/main" id="{EEF965E6-82B0-4F24-B5B5-DF2782F21E47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404293" y="4092720"/>
                <a:ext cx="338652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0" name="Freihand 29">
                <a:extLst>
                  <a:ext uri="{FF2B5EF4-FFF2-40B4-BE49-F238E27FC236}">
                    <a16:creationId xmlns:a16="http://schemas.microsoft.com/office/drawing/2014/main" id="{504A075A-32ED-46F1-AB4F-BA30A316F0FA}"/>
                  </a:ext>
                </a:extLst>
              </p14:cNvPr>
              <p14:cNvContentPartPr/>
              <p14:nvPr/>
            </p14:nvContentPartPr>
            <p14:xfrm>
              <a:off x="3486533" y="3684120"/>
              <a:ext cx="842760" cy="711360"/>
            </p14:xfrm>
          </p:contentPart>
        </mc:Choice>
        <mc:Fallback xmlns="">
          <p:pic>
            <p:nvPicPr>
              <p:cNvPr id="30" name="Freihand 29">
                <a:extLst>
                  <a:ext uri="{FF2B5EF4-FFF2-40B4-BE49-F238E27FC236}">
                    <a16:creationId xmlns:a16="http://schemas.microsoft.com/office/drawing/2014/main" id="{504A075A-32ED-46F1-AB4F-BA30A316F0FA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482213" y="3679800"/>
                <a:ext cx="851400" cy="72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1" name="Freihand 30">
                <a:extLst>
                  <a:ext uri="{FF2B5EF4-FFF2-40B4-BE49-F238E27FC236}">
                    <a16:creationId xmlns:a16="http://schemas.microsoft.com/office/drawing/2014/main" id="{FF1462F5-E147-46AC-96F2-203F4755FB80}"/>
                  </a:ext>
                </a:extLst>
              </p14:cNvPr>
              <p14:cNvContentPartPr/>
              <p14:nvPr/>
            </p14:nvContentPartPr>
            <p14:xfrm>
              <a:off x="6569933" y="4058160"/>
              <a:ext cx="2510280" cy="73440"/>
            </p14:xfrm>
          </p:contentPart>
        </mc:Choice>
        <mc:Fallback xmlns="">
          <p:pic>
            <p:nvPicPr>
              <p:cNvPr id="31" name="Freihand 30">
                <a:extLst>
                  <a:ext uri="{FF2B5EF4-FFF2-40B4-BE49-F238E27FC236}">
                    <a16:creationId xmlns:a16="http://schemas.microsoft.com/office/drawing/2014/main" id="{FF1462F5-E147-46AC-96F2-203F4755FB80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565613" y="4053840"/>
                <a:ext cx="2518920" cy="8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2" name="Freihand 31">
                <a:extLst>
                  <a:ext uri="{FF2B5EF4-FFF2-40B4-BE49-F238E27FC236}">
                    <a16:creationId xmlns:a16="http://schemas.microsoft.com/office/drawing/2014/main" id="{6F0334F0-FE0F-4643-B481-D3A0CC7F2914}"/>
                  </a:ext>
                </a:extLst>
              </p14:cNvPr>
              <p14:cNvContentPartPr/>
              <p14:nvPr/>
            </p14:nvContentPartPr>
            <p14:xfrm>
              <a:off x="9421493" y="3598080"/>
              <a:ext cx="2400480" cy="676800"/>
            </p14:xfrm>
          </p:contentPart>
        </mc:Choice>
        <mc:Fallback xmlns="">
          <p:pic>
            <p:nvPicPr>
              <p:cNvPr id="32" name="Freihand 31">
                <a:extLst>
                  <a:ext uri="{FF2B5EF4-FFF2-40B4-BE49-F238E27FC236}">
                    <a16:creationId xmlns:a16="http://schemas.microsoft.com/office/drawing/2014/main" id="{6F0334F0-FE0F-4643-B481-D3A0CC7F2914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9417173" y="3593760"/>
                <a:ext cx="2409120" cy="68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33" name="Freihand 32">
                <a:extLst>
                  <a:ext uri="{FF2B5EF4-FFF2-40B4-BE49-F238E27FC236}">
                    <a16:creationId xmlns:a16="http://schemas.microsoft.com/office/drawing/2014/main" id="{1781AEB0-7B8B-46CA-9564-7A736DE3493C}"/>
                  </a:ext>
                </a:extLst>
              </p14:cNvPr>
              <p14:cNvContentPartPr/>
              <p14:nvPr/>
            </p14:nvContentPartPr>
            <p14:xfrm>
              <a:off x="476213" y="5066520"/>
              <a:ext cx="5058720" cy="95760"/>
            </p14:xfrm>
          </p:contentPart>
        </mc:Choice>
        <mc:Fallback xmlns="">
          <p:pic>
            <p:nvPicPr>
              <p:cNvPr id="33" name="Freihand 32">
                <a:extLst>
                  <a:ext uri="{FF2B5EF4-FFF2-40B4-BE49-F238E27FC236}">
                    <a16:creationId xmlns:a16="http://schemas.microsoft.com/office/drawing/2014/main" id="{1781AEB0-7B8B-46CA-9564-7A736DE3493C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71893" y="5062200"/>
                <a:ext cx="506736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34" name="Freihand 33">
                <a:extLst>
                  <a:ext uri="{FF2B5EF4-FFF2-40B4-BE49-F238E27FC236}">
                    <a16:creationId xmlns:a16="http://schemas.microsoft.com/office/drawing/2014/main" id="{D29E68A6-3A0A-497D-97C9-882251454179}"/>
                  </a:ext>
                </a:extLst>
              </p14:cNvPr>
              <p14:cNvContentPartPr/>
              <p14:nvPr/>
            </p14:nvContentPartPr>
            <p14:xfrm>
              <a:off x="3215453" y="5441640"/>
              <a:ext cx="3456000" cy="66240"/>
            </p14:xfrm>
          </p:contentPart>
        </mc:Choice>
        <mc:Fallback xmlns="">
          <p:pic>
            <p:nvPicPr>
              <p:cNvPr id="34" name="Freihand 33">
                <a:extLst>
                  <a:ext uri="{FF2B5EF4-FFF2-40B4-BE49-F238E27FC236}">
                    <a16:creationId xmlns:a16="http://schemas.microsoft.com/office/drawing/2014/main" id="{D29E68A6-3A0A-497D-97C9-882251454179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3211133" y="5437320"/>
                <a:ext cx="3464640" cy="7488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57CFEC1A-7CDA-494B-9D37-6DD80F85296E}"/>
              </a:ext>
            </a:extLst>
          </p:cNvPr>
          <p:cNvGrpSpPr/>
          <p:nvPr/>
        </p:nvGrpSpPr>
        <p:grpSpPr>
          <a:xfrm>
            <a:off x="157973" y="6398520"/>
            <a:ext cx="6865920" cy="352080"/>
            <a:chOff x="157973" y="6398520"/>
            <a:chExt cx="6865920" cy="352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CC94CD79-B84E-4EAC-A766-45C4208806BF}"/>
                    </a:ext>
                  </a:extLst>
                </p14:cNvPr>
                <p14:cNvContentPartPr/>
                <p14:nvPr/>
              </p14:nvContentPartPr>
              <p14:xfrm>
                <a:off x="256253" y="6624960"/>
                <a:ext cx="6342120" cy="122040"/>
              </p14:xfrm>
            </p:contentPart>
          </mc:Choice>
          <mc:Fallback xmlns=""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CC94CD79-B84E-4EAC-A766-45C4208806B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51933" y="6620640"/>
                  <a:ext cx="63507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2AA9D6D2-6CFA-45A2-AB8E-7ED1BB23E4B9}"/>
                    </a:ext>
                  </a:extLst>
                </p14:cNvPr>
                <p14:cNvContentPartPr/>
                <p14:nvPr/>
              </p14:nvContentPartPr>
              <p14:xfrm>
                <a:off x="157973" y="6398520"/>
                <a:ext cx="6865920" cy="352080"/>
              </p14:xfrm>
            </p:contentPart>
          </mc:Choice>
          <mc:Fallback xmlns=""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2AA9D6D2-6CFA-45A2-AB8E-7ED1BB23E4B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53653" y="6394200"/>
                  <a:ext cx="6874560" cy="360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3071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>
              <a:lnSpc>
                <a:spcPct val="100000"/>
              </a:lnSpc>
            </a:pPr>
            <a:r>
              <a:rPr lang="de-DE" sz="3266" b="1" dirty="0">
                <a:solidFill>
                  <a:srgbClr val="000000"/>
                </a:solidFill>
                <a:latin typeface="Arial"/>
              </a:rPr>
              <a:t>Makroökonomische Fragestellungen</a:t>
            </a:r>
            <a:endParaRPr sz="3266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57584" y="714110"/>
            <a:ext cx="8295271" cy="5933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1900" dirty="0">
                <a:solidFill>
                  <a:srgbClr val="000000"/>
                </a:solidFill>
              </a:rPr>
              <a:t>Welche Bedeutung hat die Arbeitsmarktentwicklung für die Gesamtwirtschaft?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19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1900" dirty="0">
                <a:solidFill>
                  <a:srgbClr val="000000"/>
                </a:solidFill>
              </a:rPr>
              <a:t>Welche Auswirkungen haben die aktuellen Zentralbankentscheidungen auf die allgemeine Zinsentwicklung?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19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1900" dirty="0">
                <a:solidFill>
                  <a:srgbClr val="000000"/>
                </a:solidFill>
              </a:rPr>
              <a:t>Welche Konsequenzen hat der demographische Wandel auf die Gesamtwirtschaft, insbesondere den Arbeitsmarkt?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19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1900" dirty="0">
                <a:solidFill>
                  <a:srgbClr val="000000"/>
                </a:solidFill>
              </a:rPr>
              <a:t>Welche Auswirkungen haben die Spannungen zwischen USA, EU und China auf die internationalen Handelsbeziehungen?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19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1900" dirty="0">
                <a:solidFill>
                  <a:srgbClr val="000000"/>
                </a:solidFill>
              </a:rPr>
              <a:t>Welche wirtschaftspolitischen Auswirkungen haben die Programme zur Bekämpfung des Klimawandels im Allgemeinen und die Energiewende im Besonderen?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19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1900" dirty="0">
                <a:solidFill>
                  <a:srgbClr val="000000"/>
                </a:solidFill>
              </a:rPr>
              <a:t>Welche wirtschaftspolitischen Auswirkungen hat der Überfall Russlands – des größten Rohstofflieferanten der Welt – auf die Ukraine nach sich?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19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1900" dirty="0">
                <a:solidFill>
                  <a:srgbClr val="000000"/>
                </a:solidFill>
              </a:rPr>
              <a:t>Welche Auswirkung hat die erratische Wirtschaftspolitik der aktuellen US-Administration auf die Weltwirtschaft?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28517683-C53A-44C5-B8E2-A49559A4ACD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6BABC98E-2038-4BC5-9197-F455532E41E0}"/>
                  </a:ext>
                </a:extLst>
              </p14:cNvPr>
              <p14:cNvContentPartPr/>
              <p14:nvPr/>
            </p14:nvContentPartPr>
            <p14:xfrm>
              <a:off x="1804973" y="1020667"/>
              <a:ext cx="6527880" cy="107640"/>
            </p14:xfrm>
          </p:contentPart>
        </mc:Choice>
        <mc:Fallback xmlns=""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6BABC98E-2038-4BC5-9197-F455532E41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00653" y="1016347"/>
                <a:ext cx="6536520" cy="11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B2F9CD52-06A8-4324-98F1-1BB689B008D9}"/>
                  </a:ext>
                </a:extLst>
              </p14:cNvPr>
              <p14:cNvContentPartPr/>
              <p14:nvPr/>
            </p14:nvContentPartPr>
            <p14:xfrm>
              <a:off x="1744133" y="1572187"/>
              <a:ext cx="6227640" cy="90720"/>
            </p14:xfrm>
          </p:contentPart>
        </mc:Choice>
        <mc:Fallback xmlns=""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B2F9CD52-06A8-4324-98F1-1BB689B008D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39813" y="1567867"/>
                <a:ext cx="623628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46C8C719-7A97-4DAD-94F0-4AE8A528EFB1}"/>
                  </a:ext>
                </a:extLst>
              </p14:cNvPr>
              <p14:cNvContentPartPr/>
              <p14:nvPr/>
            </p14:nvContentPartPr>
            <p14:xfrm>
              <a:off x="1096133" y="1991947"/>
              <a:ext cx="2750040" cy="56520"/>
            </p14:xfrm>
          </p:contentPart>
        </mc:Choice>
        <mc:Fallback xmlns=""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46C8C719-7A97-4DAD-94F0-4AE8A528EFB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91813" y="1987627"/>
                <a:ext cx="275868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AD8F36FD-A3A0-4231-9B82-D349FDFDCF6E}"/>
                  </a:ext>
                </a:extLst>
              </p14:cNvPr>
              <p14:cNvContentPartPr/>
              <p14:nvPr/>
            </p14:nvContentPartPr>
            <p14:xfrm>
              <a:off x="1969133" y="2480827"/>
              <a:ext cx="3609720" cy="83160"/>
            </p14:xfrm>
          </p:contentPart>
        </mc:Choice>
        <mc:Fallback xmlns=""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AD8F36FD-A3A0-4231-9B82-D349FDFDCF6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964813" y="2476507"/>
                <a:ext cx="3618360" cy="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57A09D7F-8F9A-4E22-A538-DAB3512649F9}"/>
                  </a:ext>
                </a:extLst>
              </p14:cNvPr>
              <p14:cNvContentPartPr/>
              <p14:nvPr/>
            </p14:nvContentPartPr>
            <p14:xfrm>
              <a:off x="2920613" y="2704027"/>
              <a:ext cx="2934360" cy="85680"/>
            </p14:xfrm>
          </p:contentPart>
        </mc:Choice>
        <mc:Fallback xmlns=""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57A09D7F-8F9A-4E22-A538-DAB3512649F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916293" y="2699707"/>
                <a:ext cx="294300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8C2DA009-B3F6-46E6-B994-BA968B587D76}"/>
                  </a:ext>
                </a:extLst>
              </p14:cNvPr>
              <p14:cNvContentPartPr/>
              <p14:nvPr/>
            </p14:nvContentPartPr>
            <p14:xfrm>
              <a:off x="6092573" y="2830747"/>
              <a:ext cx="2559960" cy="735120"/>
            </p14:xfrm>
          </p:contentPart>
        </mc:Choice>
        <mc:Fallback xmlns=""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8C2DA009-B3F6-46E6-B994-BA968B587D7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088253" y="2826427"/>
                <a:ext cx="2568600" cy="74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46EE8D85-F43B-4614-B680-D75D0D0DCC3B}"/>
                  </a:ext>
                </a:extLst>
              </p14:cNvPr>
              <p14:cNvContentPartPr/>
              <p14:nvPr/>
            </p14:nvContentPartPr>
            <p14:xfrm>
              <a:off x="1052573" y="3274987"/>
              <a:ext cx="4091760" cy="613440"/>
            </p14:xfrm>
          </p:contentPart>
        </mc:Choice>
        <mc:Fallback xmlns=""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46EE8D85-F43B-4614-B680-D75D0D0DCC3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48253" y="3270667"/>
                <a:ext cx="4100400" cy="62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9158CADE-C58D-499D-952B-F397C45CBDDF}"/>
                  </a:ext>
                </a:extLst>
              </p14:cNvPr>
              <p14:cNvContentPartPr/>
              <p14:nvPr/>
            </p14:nvContentPartPr>
            <p14:xfrm>
              <a:off x="1741973" y="4150507"/>
              <a:ext cx="5745240" cy="79560"/>
            </p14:xfrm>
          </p:contentPart>
        </mc:Choice>
        <mc:Fallback xmlns=""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9158CADE-C58D-499D-952B-F397C45CBDD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737653" y="4146187"/>
                <a:ext cx="5753880" cy="88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AF0C4B1F-2078-45F7-8718-499B6DFE2417}"/>
              </a:ext>
            </a:extLst>
          </p:cNvPr>
          <p:cNvGrpSpPr/>
          <p:nvPr/>
        </p:nvGrpSpPr>
        <p:grpSpPr>
          <a:xfrm>
            <a:off x="1575653" y="5274427"/>
            <a:ext cx="6363360" cy="501480"/>
            <a:chOff x="1575653" y="5274427"/>
            <a:chExt cx="6363360" cy="501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122A9D76-09AC-4FD2-BCE4-13673F39F021}"/>
                    </a:ext>
                  </a:extLst>
                </p14:cNvPr>
                <p14:cNvContentPartPr/>
                <p14:nvPr/>
              </p14:nvContentPartPr>
              <p14:xfrm>
                <a:off x="3884333" y="5397547"/>
                <a:ext cx="10080" cy="360"/>
              </p14:xfrm>
            </p:contentPart>
          </mc:Choice>
          <mc:Fallback xmlns=""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122A9D76-09AC-4FD2-BCE4-13673F39F02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880013" y="5393227"/>
                  <a:ext cx="1872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8042A9CA-7E8A-409F-8345-A6FD5C9750C9}"/>
                    </a:ext>
                  </a:extLst>
                </p14:cNvPr>
                <p14:cNvContentPartPr/>
                <p14:nvPr/>
              </p14:nvContentPartPr>
              <p14:xfrm>
                <a:off x="3846533" y="5350387"/>
                <a:ext cx="4092480" cy="118800"/>
              </p14:xfrm>
            </p:contentPart>
          </mc:Choice>
          <mc:Fallback xmlns=""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8042A9CA-7E8A-409F-8345-A6FD5C9750C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842213" y="5346067"/>
                  <a:ext cx="41011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4BC26F09-8EE5-4E0B-925D-4673DB5C60A0}"/>
                    </a:ext>
                  </a:extLst>
                </p14:cNvPr>
                <p14:cNvContentPartPr/>
                <p14:nvPr/>
              </p14:nvContentPartPr>
              <p14:xfrm>
                <a:off x="1575653" y="5274427"/>
                <a:ext cx="3001680" cy="501480"/>
              </p14:xfrm>
            </p:contentPart>
          </mc:Choice>
          <mc:Fallback xmlns=""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4BC26F09-8EE5-4E0B-925D-4673DB5C60A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571333" y="5270107"/>
                  <a:ext cx="3010320" cy="510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8" name="Freihand 17">
                <a:extLst>
                  <a:ext uri="{FF2B5EF4-FFF2-40B4-BE49-F238E27FC236}">
                    <a16:creationId xmlns:a16="http://schemas.microsoft.com/office/drawing/2014/main" id="{3E91EF96-E64A-4A1F-B7C2-B33E1FFDB9F6}"/>
                  </a:ext>
                </a:extLst>
              </p14:cNvPr>
              <p14:cNvContentPartPr/>
              <p14:nvPr/>
            </p14:nvContentPartPr>
            <p14:xfrm>
              <a:off x="3502373" y="5848987"/>
              <a:ext cx="1301400" cy="445680"/>
            </p14:xfrm>
          </p:contentPart>
        </mc:Choice>
        <mc:Fallback xmlns="">
          <p:pic>
            <p:nvPicPr>
              <p:cNvPr id="18" name="Freihand 17">
                <a:extLst>
                  <a:ext uri="{FF2B5EF4-FFF2-40B4-BE49-F238E27FC236}">
                    <a16:creationId xmlns:a16="http://schemas.microsoft.com/office/drawing/2014/main" id="{3E91EF96-E64A-4A1F-B7C2-B33E1FFDB9F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498053" y="5844667"/>
                <a:ext cx="1310040" cy="45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83364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0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 b="1" dirty="0"/>
              <a:t>Makroökonomische Sachverhalte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565252"/>
            <a:ext cx="8825024" cy="5933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Das Wirtschaftswachstum der deutschen Volkswirtschaft betrug im Jahr 2025 +0,2% 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Die Inflationsrate lag im Jahr 2025 bei 2,2%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Die Staatsverschuldung (</a:t>
            </a:r>
            <a:r>
              <a:rPr lang="de-DE" altLang="de-DE" sz="2000" dirty="0" err="1">
                <a:solidFill>
                  <a:srgbClr val="000000"/>
                </a:solidFill>
              </a:rPr>
              <a:t>Maastrichtabgrenzung</a:t>
            </a:r>
            <a:r>
              <a:rPr lang="de-DE" altLang="de-DE" sz="2000" dirty="0">
                <a:solidFill>
                  <a:srgbClr val="000000"/>
                </a:solidFill>
              </a:rPr>
              <a:t>) liegt zum Jahresende 2024 bei etwa 2,8 Billionen Euro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Das Renteneintrittsalter steigt bis zum Jahr 2030 von 65 auf 67 Jahre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Der Zinssatz der </a:t>
            </a:r>
            <a:r>
              <a:rPr lang="de-DE" altLang="de-DE" sz="2000" dirty="0" err="1">
                <a:solidFill>
                  <a:srgbClr val="000000"/>
                </a:solidFill>
              </a:rPr>
              <a:t>Hauprefinanzierungsgeschäfte</a:t>
            </a:r>
            <a:r>
              <a:rPr lang="de-DE" altLang="de-DE" sz="2000" dirty="0">
                <a:solidFill>
                  <a:srgbClr val="000000"/>
                </a:solidFill>
              </a:rPr>
              <a:t> der EZB liegt Ende September 2026 bei 2,9%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In Deutschland ist im April 2023 das letzte Atomkraftwerk abgeschaltet worden und bis 2038 soll das letzte Kohlekraftwerk abgeschaltet werden.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In Wilhelmshaven nahm das erste LNG-Terminal Deutschlands Ende des Jahres 2022 seinen Betrieb auf. Im Mai 2025 hat ein zweites Terminal den Betrieb aufgenommen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0C8DB175-FE02-496C-A0F2-0EC9901A7A2A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87F99B2A-B444-4EBC-9DAB-A43B12F46276}"/>
                  </a:ext>
                </a:extLst>
              </p14:cNvPr>
              <p14:cNvContentPartPr/>
              <p14:nvPr/>
            </p14:nvContentPartPr>
            <p14:xfrm>
              <a:off x="353453" y="1232707"/>
              <a:ext cx="806760" cy="45000"/>
            </p14:xfrm>
          </p:contentPart>
        </mc:Choice>
        <mc:Fallback xmlns=""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87F99B2A-B444-4EBC-9DAB-A43B12F4627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9133" y="1228387"/>
                <a:ext cx="815400" cy="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293E6227-BACE-46FF-B390-6348C776F0A8}"/>
                  </a:ext>
                </a:extLst>
              </p14:cNvPr>
              <p14:cNvContentPartPr/>
              <p14:nvPr/>
            </p14:nvContentPartPr>
            <p14:xfrm>
              <a:off x="4246853" y="1782787"/>
              <a:ext cx="762120" cy="86040"/>
            </p14:xfrm>
          </p:contentPart>
        </mc:Choice>
        <mc:Fallback xmlns=""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293E6227-BACE-46FF-B390-6348C776F0A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42533" y="1778467"/>
                <a:ext cx="770760" cy="9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Freihand 3">
                <a:extLst>
                  <a:ext uri="{FF2B5EF4-FFF2-40B4-BE49-F238E27FC236}">
                    <a16:creationId xmlns:a16="http://schemas.microsoft.com/office/drawing/2014/main" id="{E958187E-CAB4-4C5F-AFB3-37F20D615660}"/>
                  </a:ext>
                </a:extLst>
              </p14:cNvPr>
              <p14:cNvContentPartPr/>
              <p14:nvPr/>
            </p14:nvContentPartPr>
            <p14:xfrm>
              <a:off x="902453" y="2727067"/>
              <a:ext cx="1660320" cy="76680"/>
            </p14:xfrm>
          </p:contentPart>
        </mc:Choice>
        <mc:Fallback xmlns="">
          <p:pic>
            <p:nvPicPr>
              <p:cNvPr id="4" name="Freihand 3">
                <a:extLst>
                  <a:ext uri="{FF2B5EF4-FFF2-40B4-BE49-F238E27FC236}">
                    <a16:creationId xmlns:a16="http://schemas.microsoft.com/office/drawing/2014/main" id="{E958187E-CAB4-4C5F-AFB3-37F20D61566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8133" y="2722747"/>
                <a:ext cx="1668960" cy="8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BCA750C5-C17E-481D-B9C8-8724281C337B}"/>
                  </a:ext>
                </a:extLst>
              </p14:cNvPr>
              <p14:cNvContentPartPr/>
              <p14:nvPr/>
            </p14:nvContentPartPr>
            <p14:xfrm>
              <a:off x="5539613" y="3321067"/>
              <a:ext cx="1860840" cy="101160"/>
            </p14:xfrm>
          </p:contentPart>
        </mc:Choice>
        <mc:Fallback xmlns=""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BCA750C5-C17E-481D-B9C8-8724281C337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535293" y="3316747"/>
                <a:ext cx="1869480" cy="109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553A68AC-5EB4-4204-A639-9579332335C5}"/>
              </a:ext>
            </a:extLst>
          </p:cNvPr>
          <p:cNvGrpSpPr/>
          <p:nvPr/>
        </p:nvGrpSpPr>
        <p:grpSpPr>
          <a:xfrm>
            <a:off x="1197653" y="3968707"/>
            <a:ext cx="4223160" cy="424440"/>
            <a:chOff x="1197653" y="3968707"/>
            <a:chExt cx="4223160" cy="424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66A72927-CBB6-46C6-8C75-3BEA9D4AC562}"/>
                    </a:ext>
                  </a:extLst>
                </p14:cNvPr>
                <p14:cNvContentPartPr/>
                <p14:nvPr/>
              </p14:nvContentPartPr>
              <p14:xfrm>
                <a:off x="2351093" y="3981307"/>
                <a:ext cx="3069720" cy="48600"/>
              </p14:xfrm>
            </p:contentPart>
          </mc:Choice>
          <mc:Fallback xmlns=""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66A72927-CBB6-46C6-8C75-3BEA9D4AC56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346773" y="3976987"/>
                  <a:ext cx="307836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3D45AD80-CB0B-4B90-81E4-B186A6B35E49}"/>
                    </a:ext>
                  </a:extLst>
                </p14:cNvPr>
                <p14:cNvContentPartPr/>
                <p14:nvPr/>
              </p14:nvContentPartPr>
              <p14:xfrm>
                <a:off x="1197653" y="3968707"/>
                <a:ext cx="878760" cy="424440"/>
              </p14:xfrm>
            </p:contentPart>
          </mc:Choice>
          <mc:Fallback xmlns=""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3D45AD80-CB0B-4B90-81E4-B186A6B35E4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193333" y="3964387"/>
                  <a:ext cx="887400" cy="43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CEC0E826-6EEB-4E7F-BA6C-4D1565292998}"/>
              </a:ext>
            </a:extLst>
          </p:cNvPr>
          <p:cNvGrpSpPr/>
          <p:nvPr/>
        </p:nvGrpSpPr>
        <p:grpSpPr>
          <a:xfrm>
            <a:off x="2982173" y="3398467"/>
            <a:ext cx="1115280" cy="282960"/>
            <a:chOff x="2982173" y="3398467"/>
            <a:chExt cx="1115280" cy="28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7D1A1157-8D89-4B94-B321-8D62EBD31327}"/>
                    </a:ext>
                  </a:extLst>
                </p14:cNvPr>
                <p14:cNvContentPartPr/>
                <p14:nvPr/>
              </p14:nvContentPartPr>
              <p14:xfrm>
                <a:off x="2982173" y="3416827"/>
                <a:ext cx="106560" cy="225000"/>
              </p14:xfrm>
            </p:contentPart>
          </mc:Choice>
          <mc:Fallback xmlns=""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7D1A1157-8D89-4B94-B321-8D62EBD3132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977853" y="3412507"/>
                  <a:ext cx="11520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47402D9B-2AED-4A33-9A5D-F82D172712AF}"/>
                    </a:ext>
                  </a:extLst>
                </p14:cNvPr>
                <p14:cNvContentPartPr/>
                <p14:nvPr/>
              </p14:nvContentPartPr>
              <p14:xfrm>
                <a:off x="3079733" y="3502867"/>
                <a:ext cx="282600" cy="116280"/>
              </p14:xfrm>
            </p:contentPart>
          </mc:Choice>
          <mc:Fallback xmlns=""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47402D9B-2AED-4A33-9A5D-F82D172712A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75413" y="3498547"/>
                  <a:ext cx="29124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A1CB2279-779F-4CE7-8E21-0F84AA766971}"/>
                    </a:ext>
                  </a:extLst>
                </p14:cNvPr>
                <p14:cNvContentPartPr/>
                <p14:nvPr/>
              </p14:nvContentPartPr>
              <p14:xfrm>
                <a:off x="3339293" y="3398467"/>
                <a:ext cx="106920" cy="265680"/>
              </p14:xfrm>
            </p:contentPart>
          </mc:Choice>
          <mc:Fallback xmlns=""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A1CB2279-779F-4CE7-8E21-0F84AA76697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334973" y="3394147"/>
                  <a:ext cx="11556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EB1E6F23-44DD-4803-8AAD-F0CEF0E5CEDF}"/>
                    </a:ext>
                  </a:extLst>
                </p14:cNvPr>
                <p14:cNvContentPartPr/>
                <p14:nvPr/>
              </p14:nvContentPartPr>
              <p14:xfrm>
                <a:off x="3310493" y="3433747"/>
                <a:ext cx="57960" cy="3600"/>
              </p14:xfrm>
            </p:contentPart>
          </mc:Choice>
          <mc:Fallback xmlns=""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EB1E6F23-44DD-4803-8AAD-F0CEF0E5CED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306173" y="3429427"/>
                  <a:ext cx="6660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DFAEC7E6-44A3-43AA-AB54-D42A677C70A7}"/>
                    </a:ext>
                  </a:extLst>
                </p14:cNvPr>
                <p14:cNvContentPartPr/>
                <p14:nvPr/>
              </p14:nvContentPartPr>
              <p14:xfrm>
                <a:off x="3509933" y="3480907"/>
                <a:ext cx="126720" cy="189000"/>
              </p14:xfrm>
            </p:contentPart>
          </mc:Choice>
          <mc:Fallback xmlns=""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DFAEC7E6-44A3-43AA-AB54-D42A677C70A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505613" y="3476587"/>
                  <a:ext cx="13536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8F9FCBCE-8B99-4361-B1CF-77381A033894}"/>
                    </a:ext>
                  </a:extLst>
                </p14:cNvPr>
                <p14:cNvContentPartPr/>
                <p14:nvPr/>
              </p14:nvContentPartPr>
              <p14:xfrm>
                <a:off x="3501293" y="3546787"/>
                <a:ext cx="406080" cy="95040"/>
              </p14:xfrm>
            </p:contentPart>
          </mc:Choice>
          <mc:Fallback xmlns=""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8F9FCBCE-8B99-4361-B1CF-77381A03389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496973" y="3542467"/>
                  <a:ext cx="4147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47E5A4FA-CB2D-435C-87B7-2AD275703CED}"/>
                    </a:ext>
                  </a:extLst>
                </p14:cNvPr>
                <p14:cNvContentPartPr/>
                <p14:nvPr/>
              </p14:nvContentPartPr>
              <p14:xfrm>
                <a:off x="3919973" y="3510067"/>
                <a:ext cx="177480" cy="171360"/>
              </p14:xfrm>
            </p:contentPart>
          </mc:Choice>
          <mc:Fallback xmlns=""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47E5A4FA-CB2D-435C-87B7-2AD275703CE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915653" y="3505747"/>
                  <a:ext cx="186120" cy="180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7DCE0484-2C2C-484E-A479-2673CB0CE4A9}"/>
                  </a:ext>
                </a:extLst>
              </p14:cNvPr>
              <p14:cNvContentPartPr/>
              <p14:nvPr/>
            </p14:nvContentPartPr>
            <p14:xfrm>
              <a:off x="2668973" y="4858627"/>
              <a:ext cx="3644280" cy="75240"/>
            </p14:xfrm>
          </p:contentPart>
        </mc:Choice>
        <mc:Fallback xmlns=""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7DCE0484-2C2C-484E-A479-2673CB0CE4A9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664653" y="4854307"/>
                <a:ext cx="3652920" cy="8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F2EAE12D-5E86-4B34-9819-153E9BD260CE}"/>
              </a:ext>
            </a:extLst>
          </p:cNvPr>
          <p:cNvGrpSpPr/>
          <p:nvPr/>
        </p:nvGrpSpPr>
        <p:grpSpPr>
          <a:xfrm>
            <a:off x="1152293" y="5108467"/>
            <a:ext cx="3709440" cy="113400"/>
            <a:chOff x="1152293" y="5108467"/>
            <a:chExt cx="3709440" cy="113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1804887D-83D4-4992-B93C-E2048D419728}"/>
                    </a:ext>
                  </a:extLst>
                </p14:cNvPr>
                <p14:cNvContentPartPr/>
                <p14:nvPr/>
              </p14:nvContentPartPr>
              <p14:xfrm>
                <a:off x="1152293" y="5128267"/>
                <a:ext cx="1146960" cy="74880"/>
              </p14:xfrm>
            </p:contentPart>
          </mc:Choice>
          <mc:Fallback xmlns=""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1804887D-83D4-4992-B93C-E2048D41972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147973" y="5123947"/>
                  <a:ext cx="11556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886A4B52-CD24-49F3-9B56-9E1ACB55DAF3}"/>
                    </a:ext>
                  </a:extLst>
                </p14:cNvPr>
                <p14:cNvContentPartPr/>
                <p14:nvPr/>
              </p14:nvContentPartPr>
              <p14:xfrm>
                <a:off x="1348853" y="5108467"/>
                <a:ext cx="3512880" cy="113400"/>
              </p14:xfrm>
            </p:contentPart>
          </mc:Choice>
          <mc:Fallback xmlns=""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886A4B52-CD24-49F3-9B56-9E1ACB55DAF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344533" y="5104147"/>
                  <a:ext cx="3521520" cy="122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4" name="Freihand 23">
                <a:extLst>
                  <a:ext uri="{FF2B5EF4-FFF2-40B4-BE49-F238E27FC236}">
                    <a16:creationId xmlns:a16="http://schemas.microsoft.com/office/drawing/2014/main" id="{539354B5-A242-4134-A82E-6186F362B0FE}"/>
                  </a:ext>
                </a:extLst>
              </p14:cNvPr>
              <p14:cNvContentPartPr/>
              <p14:nvPr/>
            </p14:nvContentPartPr>
            <p14:xfrm>
              <a:off x="3910613" y="5755027"/>
              <a:ext cx="4593960" cy="80280"/>
            </p14:xfrm>
          </p:contentPart>
        </mc:Choice>
        <mc:Fallback xmlns="">
          <p:pic>
            <p:nvPicPr>
              <p:cNvPr id="24" name="Freihand 23">
                <a:extLst>
                  <a:ext uri="{FF2B5EF4-FFF2-40B4-BE49-F238E27FC236}">
                    <a16:creationId xmlns:a16="http://schemas.microsoft.com/office/drawing/2014/main" id="{539354B5-A242-4134-A82E-6186F362B0FE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906293" y="5750707"/>
                <a:ext cx="4602600" cy="8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5" name="Freihand 24">
                <a:extLst>
                  <a:ext uri="{FF2B5EF4-FFF2-40B4-BE49-F238E27FC236}">
                    <a16:creationId xmlns:a16="http://schemas.microsoft.com/office/drawing/2014/main" id="{3764C529-41D0-474B-964A-19BA9591BEBB}"/>
                  </a:ext>
                </a:extLst>
              </p14:cNvPr>
              <p14:cNvContentPartPr/>
              <p14:nvPr/>
            </p14:nvContentPartPr>
            <p14:xfrm>
              <a:off x="305573" y="6065347"/>
              <a:ext cx="694080" cy="34920"/>
            </p14:xfrm>
          </p:contentPart>
        </mc:Choice>
        <mc:Fallback xmlns="">
          <p:pic>
            <p:nvPicPr>
              <p:cNvPr id="25" name="Freihand 24">
                <a:extLst>
                  <a:ext uri="{FF2B5EF4-FFF2-40B4-BE49-F238E27FC236}">
                    <a16:creationId xmlns:a16="http://schemas.microsoft.com/office/drawing/2014/main" id="{3764C529-41D0-474B-964A-19BA9591BEBB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01253" y="6061027"/>
                <a:ext cx="70272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6" name="Freihand 25">
                <a:extLst>
                  <a:ext uri="{FF2B5EF4-FFF2-40B4-BE49-F238E27FC236}">
                    <a16:creationId xmlns:a16="http://schemas.microsoft.com/office/drawing/2014/main" id="{DA0A50AB-1B83-4536-84A5-5A7F0B8939B6}"/>
                  </a:ext>
                </a:extLst>
              </p14:cNvPr>
              <p14:cNvContentPartPr/>
              <p14:nvPr/>
            </p14:nvContentPartPr>
            <p14:xfrm>
              <a:off x="2895053" y="6075067"/>
              <a:ext cx="1648080" cy="54000"/>
            </p14:xfrm>
          </p:contentPart>
        </mc:Choice>
        <mc:Fallback xmlns="">
          <p:pic>
            <p:nvPicPr>
              <p:cNvPr id="26" name="Freihand 25">
                <a:extLst>
                  <a:ext uri="{FF2B5EF4-FFF2-40B4-BE49-F238E27FC236}">
                    <a16:creationId xmlns:a16="http://schemas.microsoft.com/office/drawing/2014/main" id="{DA0A50AB-1B83-4536-84A5-5A7F0B8939B6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2890733" y="6070747"/>
                <a:ext cx="1656720" cy="62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8590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ChangeArrowheads="1"/>
          </p:cNvSpPr>
          <p:nvPr/>
        </p:nvSpPr>
        <p:spPr bwMode="auto">
          <a:xfrm>
            <a:off x="209372" y="131018"/>
            <a:ext cx="10231430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3200" b="1" dirty="0">
                <a:solidFill>
                  <a:srgbClr val="000000"/>
                </a:solidFill>
                <a:latin typeface="Sparkasse Rg" pitchFamily="34" charset="0"/>
              </a:rPr>
              <a:t>Die historischen Wurzeln des Wirtschaftskreislaufs</a:t>
            </a:r>
          </a:p>
        </p:txBody>
      </p:sp>
      <p:sp>
        <p:nvSpPr>
          <p:cNvPr id="33796" name="Text Box 3"/>
          <p:cNvSpPr txBox="1">
            <a:spLocks noChangeArrowheads="1"/>
          </p:cNvSpPr>
          <p:nvPr/>
        </p:nvSpPr>
        <p:spPr bwMode="auto">
          <a:xfrm>
            <a:off x="418388" y="982174"/>
            <a:ext cx="8111838" cy="4526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Char char="•"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FontTx/>
              <a:buNone/>
            </a:pPr>
            <a:r>
              <a:rPr lang="de-DE" altLang="de-DE" sz="2400" dirty="0">
                <a:solidFill>
                  <a:srgbClr val="000000"/>
                </a:solidFill>
              </a:rPr>
              <a:t>Der </a:t>
            </a:r>
            <a:r>
              <a:rPr lang="en-US" altLang="de-DE" sz="2400" dirty="0" err="1">
                <a:solidFill>
                  <a:srgbClr val="000000"/>
                </a:solidFill>
              </a:rPr>
              <a:t>französische</a:t>
            </a:r>
            <a:r>
              <a:rPr lang="en-US" altLang="de-DE" sz="2400" dirty="0">
                <a:solidFill>
                  <a:srgbClr val="000000"/>
                </a:solidFill>
              </a:rPr>
              <a:t> </a:t>
            </a:r>
            <a:r>
              <a:rPr lang="en-US" altLang="de-DE" sz="2400" dirty="0" err="1">
                <a:solidFill>
                  <a:srgbClr val="000000"/>
                </a:solidFill>
              </a:rPr>
              <a:t>Arzt</a:t>
            </a:r>
            <a:r>
              <a:rPr lang="de-DE" altLang="de-DE" sz="2400" dirty="0">
                <a:solidFill>
                  <a:srgbClr val="000000"/>
                </a:solidFill>
              </a:rPr>
              <a:t> Fran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çois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Quesnay (1694-1774)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verglich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die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wirtschaftlichen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Zusammenhänge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mit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dem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Blutkreislauf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und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stellte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dies in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seinem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Tableau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Economique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dar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.</a:t>
            </a:r>
          </a:p>
          <a:p>
            <a:pPr eaLnBrk="1" hangingPunct="1">
              <a:buClrTx/>
              <a:buFontTx/>
              <a:buNone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None/>
            </a:pP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Einteilung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der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Wirtschaftssubjekte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in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drei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Klassen</a:t>
            </a:r>
          </a:p>
          <a:p>
            <a:pPr eaLnBrk="1" hangingPunct="1">
              <a:buClrTx/>
              <a:buFontTx/>
              <a:buNone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Char char="•"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	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Classe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productive (P):	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Landwirte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und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Pächter</a:t>
            </a: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Char char="•"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Char char="•"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	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Classe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propi</a:t>
            </a:r>
            <a:r>
              <a:rPr lang="en-US" altLang="de-DE" sz="2400" dirty="0" err="1">
                <a:solidFill>
                  <a:srgbClr val="000000"/>
                </a:solidFill>
              </a:rPr>
              <a:t>é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taire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(E):	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Adlige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und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Klerus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</a:p>
          <a:p>
            <a:pPr eaLnBrk="1" hangingPunct="1">
              <a:buClrTx/>
              <a:buFontTx/>
              <a:buChar char="•"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Char char="•"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	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Classe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stérile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(H):			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Händler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und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Handwerker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u. ä.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6525F3B-83B8-4501-972D-D4F7D777CCF6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5DAE81C-7898-4D70-8EB6-79C562EF5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899" y="0"/>
            <a:ext cx="2869806" cy="3896184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AF5E0AA7-F71B-4B57-A619-D1E61ACD0FFE}"/>
              </a:ext>
            </a:extLst>
          </p:cNvPr>
          <p:cNvSpPr/>
          <p:nvPr/>
        </p:nvSpPr>
        <p:spPr>
          <a:xfrm>
            <a:off x="8689605" y="3820874"/>
            <a:ext cx="33277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/>
              <a:t>Zigzag tableau économique </a:t>
            </a:r>
            <a:r>
              <a:rPr lang="fr-FR" sz="1200" b="1" dirty="0" err="1"/>
              <a:t>from</a:t>
            </a:r>
            <a:r>
              <a:rPr lang="fr-FR" sz="1200" b="1" dirty="0"/>
              <a:t> the </a:t>
            </a:r>
            <a:r>
              <a:rPr lang="fr-FR" sz="1200" b="1" dirty="0" err="1"/>
              <a:t>frontispiece</a:t>
            </a:r>
            <a:r>
              <a:rPr lang="fr-FR" sz="1200" b="1" dirty="0"/>
              <a:t> of </a:t>
            </a:r>
            <a:r>
              <a:rPr lang="fr-FR" sz="1200" b="1" dirty="0" err="1"/>
              <a:t>Élémens</a:t>
            </a:r>
            <a:r>
              <a:rPr lang="fr-FR" sz="1200" b="1" dirty="0"/>
              <a:t> de la philosophie rurale (1767)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8857A5D9-0873-48FE-9B26-ABBD80E8867A}"/>
                  </a:ext>
                </a:extLst>
              </p14:cNvPr>
              <p14:cNvContentPartPr/>
              <p14:nvPr/>
            </p14:nvContentPartPr>
            <p14:xfrm>
              <a:off x="5354213" y="679747"/>
              <a:ext cx="3619440" cy="57240"/>
            </p14:xfrm>
          </p:contentPart>
        </mc:Choice>
        <mc:Fallback xmlns=""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8857A5D9-0873-48FE-9B26-ABBD80E8867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49893" y="675427"/>
                <a:ext cx="362808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DEC08F9F-6108-43FC-824A-7AD6705CB247}"/>
                  </a:ext>
                </a:extLst>
              </p14:cNvPr>
              <p14:cNvContentPartPr/>
              <p14:nvPr/>
            </p14:nvContentPartPr>
            <p14:xfrm>
              <a:off x="822533" y="1326307"/>
              <a:ext cx="4715640" cy="567360"/>
            </p14:xfrm>
          </p:contentPart>
        </mc:Choice>
        <mc:Fallback xmlns=""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DEC08F9F-6108-43FC-824A-7AD6705CB24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8213" y="1321987"/>
                <a:ext cx="4724280" cy="57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Freihand 6">
                <a:extLst>
                  <a:ext uri="{FF2B5EF4-FFF2-40B4-BE49-F238E27FC236}">
                    <a16:creationId xmlns:a16="http://schemas.microsoft.com/office/drawing/2014/main" id="{4A6E9E0F-C030-4239-B038-5AEC97931715}"/>
                  </a:ext>
                </a:extLst>
              </p14:cNvPr>
              <p14:cNvContentPartPr/>
              <p14:nvPr/>
            </p14:nvContentPartPr>
            <p14:xfrm>
              <a:off x="5987093" y="1707187"/>
              <a:ext cx="2038680" cy="554760"/>
            </p14:xfrm>
          </p:contentPart>
        </mc:Choice>
        <mc:Fallback xmlns="">
          <p:pic>
            <p:nvPicPr>
              <p:cNvPr id="7" name="Freihand 6">
                <a:extLst>
                  <a:ext uri="{FF2B5EF4-FFF2-40B4-BE49-F238E27FC236}">
                    <a16:creationId xmlns:a16="http://schemas.microsoft.com/office/drawing/2014/main" id="{4A6E9E0F-C030-4239-B038-5AEC9793171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82773" y="1702867"/>
                <a:ext cx="2047320" cy="56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A12F3126-8782-4D00-A3E1-432586F99153}"/>
                  </a:ext>
                </a:extLst>
              </p14:cNvPr>
              <p14:cNvContentPartPr/>
              <p14:nvPr/>
            </p14:nvContentPartPr>
            <p14:xfrm>
              <a:off x="2831333" y="1980067"/>
              <a:ext cx="2853720" cy="765360"/>
            </p14:xfrm>
          </p:contentPart>
        </mc:Choice>
        <mc:Fallback xmlns=""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A12F3126-8782-4D00-A3E1-432586F9915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827013" y="1975747"/>
                <a:ext cx="2862360" cy="77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8475CE20-8F45-4721-BABD-13E9316CC343}"/>
                  </a:ext>
                </a:extLst>
              </p14:cNvPr>
              <p14:cNvContentPartPr/>
              <p14:nvPr/>
            </p14:nvContentPartPr>
            <p14:xfrm>
              <a:off x="9057533" y="29587"/>
              <a:ext cx="2577960" cy="586080"/>
            </p14:xfrm>
          </p:contentPart>
        </mc:Choice>
        <mc:Fallback xmlns=""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8475CE20-8F45-4721-BABD-13E9316CC34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053213" y="25267"/>
                <a:ext cx="2586600" cy="59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0B4A3EE2-1FEB-45CD-B12E-898F8F8AE83E}"/>
                  </a:ext>
                </a:extLst>
              </p14:cNvPr>
              <p14:cNvContentPartPr/>
              <p14:nvPr/>
            </p14:nvContentPartPr>
            <p14:xfrm>
              <a:off x="3763013" y="3425107"/>
              <a:ext cx="3593520" cy="783360"/>
            </p14:xfrm>
          </p:contentPart>
        </mc:Choice>
        <mc:Fallback xmlns=""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0B4A3EE2-1FEB-45CD-B12E-898F8F8AE83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758693" y="3420787"/>
                <a:ext cx="3602160" cy="79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9928597E-3F13-40D7-A02A-59E8100F0802}"/>
              </a:ext>
            </a:extLst>
          </p:cNvPr>
          <p:cNvGrpSpPr/>
          <p:nvPr/>
        </p:nvGrpSpPr>
        <p:grpSpPr>
          <a:xfrm>
            <a:off x="1018013" y="3805627"/>
            <a:ext cx="5743440" cy="1082520"/>
            <a:chOff x="1018013" y="3805627"/>
            <a:chExt cx="5743440" cy="108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78715823-E9DD-44D6-885F-E59A845E4872}"/>
                    </a:ext>
                  </a:extLst>
                </p14:cNvPr>
                <p14:cNvContentPartPr/>
                <p14:nvPr/>
              </p14:nvContentPartPr>
              <p14:xfrm>
                <a:off x="4094213" y="4176067"/>
                <a:ext cx="2667240" cy="712080"/>
              </p14:xfrm>
            </p:contentPart>
          </mc:Choice>
          <mc:Fallback xmlns=""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78715823-E9DD-44D6-885F-E59A845E487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089893" y="4171747"/>
                  <a:ext cx="2675880" cy="72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A18A8797-6D8F-4FB0-8AFD-1BB22576D0B7}"/>
                    </a:ext>
                  </a:extLst>
                </p14:cNvPr>
                <p14:cNvContentPartPr/>
                <p14:nvPr/>
              </p14:nvContentPartPr>
              <p14:xfrm>
                <a:off x="1018013" y="3805627"/>
                <a:ext cx="2369880" cy="225720"/>
              </p14:xfrm>
            </p:contentPart>
          </mc:Choice>
          <mc:Fallback xmlns=""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A18A8797-6D8F-4FB0-8AFD-1BB22576D0B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13693" y="3801307"/>
                  <a:ext cx="2378520" cy="234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4" name="Freihand 13">
                <a:extLst>
                  <a:ext uri="{FF2B5EF4-FFF2-40B4-BE49-F238E27FC236}">
                    <a16:creationId xmlns:a16="http://schemas.microsoft.com/office/drawing/2014/main" id="{44CB2A9C-94DA-4538-AA09-5C4550728884}"/>
                  </a:ext>
                </a:extLst>
              </p14:cNvPr>
              <p14:cNvContentPartPr/>
              <p14:nvPr/>
            </p14:nvContentPartPr>
            <p14:xfrm>
              <a:off x="1002173" y="4658827"/>
              <a:ext cx="2090880" cy="119160"/>
            </p14:xfrm>
          </p:contentPart>
        </mc:Choice>
        <mc:Fallback xmlns="">
          <p:pic>
            <p:nvPicPr>
              <p:cNvPr id="14" name="Freihand 13">
                <a:extLst>
                  <a:ext uri="{FF2B5EF4-FFF2-40B4-BE49-F238E27FC236}">
                    <a16:creationId xmlns:a16="http://schemas.microsoft.com/office/drawing/2014/main" id="{44CB2A9C-94DA-4538-AA09-5C455072888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97853" y="4654507"/>
                <a:ext cx="209952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A9AEC158-B700-4C1B-922A-EADD4F6A12F8}"/>
                  </a:ext>
                </a:extLst>
              </p14:cNvPr>
              <p14:cNvContentPartPr/>
              <p14:nvPr/>
            </p14:nvContentPartPr>
            <p14:xfrm>
              <a:off x="3831413" y="4865107"/>
              <a:ext cx="4244760" cy="771120"/>
            </p14:xfrm>
          </p:contentPart>
        </mc:Choice>
        <mc:Fallback xmlns=""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A9AEC158-B700-4C1B-922A-EADD4F6A12F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827093" y="4860787"/>
                <a:ext cx="4253400" cy="779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458FAB3E-1839-4948-AFEA-F01718A5AA3C}"/>
              </a:ext>
            </a:extLst>
          </p:cNvPr>
          <p:cNvGrpSpPr/>
          <p:nvPr/>
        </p:nvGrpSpPr>
        <p:grpSpPr>
          <a:xfrm>
            <a:off x="921893" y="5369827"/>
            <a:ext cx="2100240" cy="127440"/>
            <a:chOff x="921893" y="5369827"/>
            <a:chExt cx="2100240" cy="127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6A968F8B-0131-41F2-A393-DA4FA3757AB6}"/>
                    </a:ext>
                  </a:extLst>
                </p14:cNvPr>
                <p14:cNvContentPartPr/>
                <p14:nvPr/>
              </p14:nvContentPartPr>
              <p14:xfrm>
                <a:off x="921893" y="5369827"/>
                <a:ext cx="18000" cy="9720"/>
              </p14:xfrm>
            </p:contentPart>
          </mc:Choice>
          <mc:Fallback xmlns=""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6A968F8B-0131-41F2-A393-DA4FA3757AB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17573" y="5365507"/>
                  <a:ext cx="2664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0EC89B4F-A3FA-4BFF-A0C1-826A21CAD48A}"/>
                    </a:ext>
                  </a:extLst>
                </p14:cNvPr>
                <p14:cNvContentPartPr/>
                <p14:nvPr/>
              </p14:nvContentPartPr>
              <p14:xfrm>
                <a:off x="942413" y="5419867"/>
                <a:ext cx="2079720" cy="77400"/>
              </p14:xfrm>
            </p:contentPart>
          </mc:Choice>
          <mc:Fallback xmlns=""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0EC89B4F-A3FA-4BFF-A0C1-826A21CAD48A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38093" y="5415547"/>
                  <a:ext cx="2088360" cy="86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9" name="Freihand 18">
                <a:extLst>
                  <a:ext uri="{FF2B5EF4-FFF2-40B4-BE49-F238E27FC236}">
                    <a16:creationId xmlns:a16="http://schemas.microsoft.com/office/drawing/2014/main" id="{9C338EF7-181D-4FA0-BBE1-8A55F0F0C40A}"/>
                  </a:ext>
                </a:extLst>
              </p14:cNvPr>
              <p14:cNvContentPartPr/>
              <p14:nvPr/>
            </p14:nvContentPartPr>
            <p14:xfrm>
              <a:off x="8705813" y="5107"/>
              <a:ext cx="3161160" cy="3666240"/>
            </p14:xfrm>
          </p:contentPart>
        </mc:Choice>
        <mc:Fallback xmlns="">
          <p:pic>
            <p:nvPicPr>
              <p:cNvPr id="19" name="Freihand 18">
                <a:extLst>
                  <a:ext uri="{FF2B5EF4-FFF2-40B4-BE49-F238E27FC236}">
                    <a16:creationId xmlns:a16="http://schemas.microsoft.com/office/drawing/2014/main" id="{9C338EF7-181D-4FA0-BBE1-8A55F0F0C40A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701493" y="787"/>
                <a:ext cx="3169800" cy="3674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ChangeArrowheads="1"/>
          </p:cNvSpPr>
          <p:nvPr/>
        </p:nvSpPr>
        <p:spPr bwMode="auto">
          <a:xfrm>
            <a:off x="856891" y="172077"/>
            <a:ext cx="10391955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3200" b="1" dirty="0">
                <a:solidFill>
                  <a:srgbClr val="000000"/>
                </a:solidFill>
                <a:latin typeface="Sparkasse Rg" pitchFamily="34" charset="0"/>
              </a:rPr>
              <a:t>Darstellungsformen wirtschaftlicher Verflechtungen</a:t>
            </a:r>
          </a:p>
        </p:txBody>
      </p:sp>
      <p:graphicFrame>
        <p:nvGraphicFramePr>
          <p:cNvPr id="276483" name="Group 3"/>
          <p:cNvGraphicFramePr>
            <a:graphicFrameLocks noGrp="1"/>
          </p:cNvGraphicFramePr>
          <p:nvPr/>
        </p:nvGraphicFramePr>
        <p:xfrm>
          <a:off x="8759825" y="1268413"/>
          <a:ext cx="1524000" cy="1231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85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43"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6493" name="Group 13"/>
          <p:cNvGraphicFramePr>
            <a:graphicFrameLocks noGrp="1"/>
          </p:cNvGraphicFramePr>
          <p:nvPr/>
        </p:nvGraphicFramePr>
        <p:xfrm>
          <a:off x="4583113" y="1268413"/>
          <a:ext cx="1524000" cy="1231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85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43"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6503" name="Group 23"/>
          <p:cNvGraphicFramePr>
            <a:graphicFrameLocks noGrp="1"/>
          </p:cNvGraphicFramePr>
          <p:nvPr/>
        </p:nvGraphicFramePr>
        <p:xfrm>
          <a:off x="6659563" y="1268413"/>
          <a:ext cx="1524000" cy="1231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85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43"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50" name="Text Box 33"/>
          <p:cNvSpPr txBox="1">
            <a:spLocks noChangeArrowheads="1"/>
          </p:cNvSpPr>
          <p:nvPr/>
        </p:nvSpPr>
        <p:spPr bwMode="auto">
          <a:xfrm>
            <a:off x="1682751" y="1649413"/>
            <a:ext cx="1757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Kontenform:</a:t>
            </a:r>
          </a:p>
        </p:txBody>
      </p:sp>
      <p:sp>
        <p:nvSpPr>
          <p:cNvPr id="34851" name="Text Box 34"/>
          <p:cNvSpPr txBox="1">
            <a:spLocks noChangeArrowheads="1"/>
          </p:cNvSpPr>
          <p:nvPr/>
        </p:nvSpPr>
        <p:spPr bwMode="auto">
          <a:xfrm>
            <a:off x="1703388" y="3476625"/>
            <a:ext cx="1689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Matrixform:</a:t>
            </a:r>
          </a:p>
        </p:txBody>
      </p:sp>
      <p:graphicFrame>
        <p:nvGraphicFramePr>
          <p:cNvPr id="276515" name="Group 35"/>
          <p:cNvGraphicFramePr>
            <a:graphicFrameLocks noGrp="1"/>
          </p:cNvGraphicFramePr>
          <p:nvPr/>
        </p:nvGraphicFramePr>
        <p:xfrm>
          <a:off x="6486525" y="2917825"/>
          <a:ext cx="2057400" cy="1685924"/>
        </p:xfrm>
        <a:graphic>
          <a:graphicData uri="http://schemas.openxmlformats.org/drawingml/2006/table">
            <a:tbl>
              <a:tblPr/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4879" name="Text Box 62"/>
          <p:cNvSpPr txBox="1">
            <a:spLocks noChangeArrowheads="1"/>
          </p:cNvSpPr>
          <p:nvPr/>
        </p:nvSpPr>
        <p:spPr bwMode="auto">
          <a:xfrm>
            <a:off x="1703388" y="5203825"/>
            <a:ext cx="21891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Grafische Form:</a:t>
            </a:r>
          </a:p>
        </p:txBody>
      </p:sp>
      <p:sp>
        <p:nvSpPr>
          <p:cNvPr id="34880" name="Text Box 63"/>
          <p:cNvSpPr txBox="1">
            <a:spLocks noChangeArrowheads="1"/>
          </p:cNvSpPr>
          <p:nvPr/>
        </p:nvSpPr>
        <p:spPr bwMode="auto">
          <a:xfrm>
            <a:off x="6813749" y="4652963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/>
              <a:t>P</a:t>
            </a:r>
          </a:p>
        </p:txBody>
      </p:sp>
      <p:sp>
        <p:nvSpPr>
          <p:cNvPr id="34881" name="Text Box 64"/>
          <p:cNvSpPr txBox="1">
            <a:spLocks noChangeArrowheads="1"/>
          </p:cNvSpPr>
          <p:nvPr/>
        </p:nvSpPr>
        <p:spPr bwMode="auto">
          <a:xfrm>
            <a:off x="5898148" y="5734051"/>
            <a:ext cx="3353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E</a:t>
            </a:r>
          </a:p>
        </p:txBody>
      </p:sp>
      <p:sp>
        <p:nvSpPr>
          <p:cNvPr id="34882" name="Text Box 65"/>
          <p:cNvSpPr txBox="1">
            <a:spLocks noChangeArrowheads="1"/>
          </p:cNvSpPr>
          <p:nvPr/>
        </p:nvSpPr>
        <p:spPr bwMode="auto">
          <a:xfrm>
            <a:off x="7966274" y="5734051"/>
            <a:ext cx="3770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H</a:t>
            </a:r>
          </a:p>
        </p:txBody>
      </p:sp>
      <p:sp>
        <p:nvSpPr>
          <p:cNvPr id="34883" name="Line 66"/>
          <p:cNvSpPr>
            <a:spLocks noChangeShapeType="1"/>
          </p:cNvSpPr>
          <p:nvPr/>
        </p:nvSpPr>
        <p:spPr bwMode="auto">
          <a:xfrm flipV="1">
            <a:off x="6094611" y="5013325"/>
            <a:ext cx="6477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4" name="Line 67"/>
          <p:cNvSpPr>
            <a:spLocks noChangeShapeType="1"/>
          </p:cNvSpPr>
          <p:nvPr/>
        </p:nvSpPr>
        <p:spPr bwMode="auto">
          <a:xfrm flipH="1">
            <a:off x="6237486" y="5084764"/>
            <a:ext cx="647700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5" name="Line 68"/>
          <p:cNvSpPr>
            <a:spLocks noChangeShapeType="1"/>
          </p:cNvSpPr>
          <p:nvPr/>
        </p:nvSpPr>
        <p:spPr bwMode="auto">
          <a:xfrm>
            <a:off x="6258510" y="6021388"/>
            <a:ext cx="1657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6" name="Line 69"/>
          <p:cNvSpPr>
            <a:spLocks noChangeShapeType="1"/>
          </p:cNvSpPr>
          <p:nvPr/>
        </p:nvSpPr>
        <p:spPr bwMode="auto">
          <a:xfrm flipH="1">
            <a:off x="6258511" y="5876925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7" name="Line 70"/>
          <p:cNvSpPr>
            <a:spLocks noChangeShapeType="1"/>
          </p:cNvSpPr>
          <p:nvPr/>
        </p:nvSpPr>
        <p:spPr bwMode="auto">
          <a:xfrm flipH="1" flipV="1">
            <a:off x="7174112" y="5084764"/>
            <a:ext cx="792163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8" name="Line 71"/>
          <p:cNvSpPr>
            <a:spLocks noChangeShapeType="1"/>
          </p:cNvSpPr>
          <p:nvPr/>
        </p:nvSpPr>
        <p:spPr bwMode="auto">
          <a:xfrm>
            <a:off x="7318574" y="5013325"/>
            <a:ext cx="792162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4D1DAAE1-694A-490A-99A7-FDDD56EC8ED7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676E2485-739F-491B-A2CC-B3CF4FCEB446}"/>
                  </a:ext>
                </a:extLst>
              </p14:cNvPr>
              <p14:cNvContentPartPr/>
              <p14:nvPr/>
            </p14:nvContentPartPr>
            <p14:xfrm>
              <a:off x="1717133" y="2083027"/>
              <a:ext cx="1814400" cy="55800"/>
            </p14:xfrm>
          </p:contentPart>
        </mc:Choice>
        <mc:Fallback xmlns=""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676E2485-739F-491B-A2CC-B3CF4FCEB44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12813" y="2078707"/>
                <a:ext cx="1823040" cy="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B48C5940-8E9E-460E-B373-FED2B52BAB9D}"/>
                  </a:ext>
                </a:extLst>
              </p14:cNvPr>
              <p14:cNvContentPartPr/>
              <p14:nvPr/>
            </p14:nvContentPartPr>
            <p14:xfrm>
              <a:off x="6515933" y="2904907"/>
              <a:ext cx="478440" cy="432360"/>
            </p14:xfrm>
          </p:contentPart>
        </mc:Choice>
        <mc:Fallback xmlns=""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B48C5940-8E9E-460E-B373-FED2B52BAB9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11613" y="2900587"/>
                <a:ext cx="487080" cy="441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53632BBB-7961-46DE-9EF9-3B66283D3A1B}"/>
              </a:ext>
            </a:extLst>
          </p:cNvPr>
          <p:cNvGrpSpPr/>
          <p:nvPr/>
        </p:nvGrpSpPr>
        <p:grpSpPr>
          <a:xfrm>
            <a:off x="6769733" y="2936227"/>
            <a:ext cx="353520" cy="123480"/>
            <a:chOff x="6769733" y="2936227"/>
            <a:chExt cx="353520" cy="123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Freihand 3">
                  <a:extLst>
                    <a:ext uri="{FF2B5EF4-FFF2-40B4-BE49-F238E27FC236}">
                      <a16:creationId xmlns:a16="http://schemas.microsoft.com/office/drawing/2014/main" id="{E6FBBD3C-BAD9-4DCB-B3FD-8F81CC403401}"/>
                    </a:ext>
                  </a:extLst>
                </p14:cNvPr>
                <p14:cNvContentPartPr/>
                <p14:nvPr/>
              </p14:nvContentPartPr>
              <p14:xfrm>
                <a:off x="6769733" y="3007507"/>
                <a:ext cx="293400" cy="14760"/>
              </p14:xfrm>
            </p:contentPart>
          </mc:Choice>
          <mc:Fallback xmlns="">
            <p:pic>
              <p:nvPicPr>
                <p:cNvPr id="4" name="Freihand 3">
                  <a:extLst>
                    <a:ext uri="{FF2B5EF4-FFF2-40B4-BE49-F238E27FC236}">
                      <a16:creationId xmlns:a16="http://schemas.microsoft.com/office/drawing/2014/main" id="{E6FBBD3C-BAD9-4DCB-B3FD-8F81CC40340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765413" y="3003187"/>
                  <a:ext cx="3020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Freihand 4">
                  <a:extLst>
                    <a:ext uri="{FF2B5EF4-FFF2-40B4-BE49-F238E27FC236}">
                      <a16:creationId xmlns:a16="http://schemas.microsoft.com/office/drawing/2014/main" id="{BB3324FF-B6A9-4F96-B95A-7733D6FF0CFE}"/>
                    </a:ext>
                  </a:extLst>
                </p14:cNvPr>
                <p14:cNvContentPartPr/>
                <p14:nvPr/>
              </p14:nvContentPartPr>
              <p14:xfrm>
                <a:off x="6974933" y="2936227"/>
                <a:ext cx="148320" cy="123480"/>
              </p14:xfrm>
            </p:contentPart>
          </mc:Choice>
          <mc:Fallback xmlns="">
            <p:pic>
              <p:nvPicPr>
                <p:cNvPr id="5" name="Freihand 4">
                  <a:extLst>
                    <a:ext uri="{FF2B5EF4-FFF2-40B4-BE49-F238E27FC236}">
                      <a16:creationId xmlns:a16="http://schemas.microsoft.com/office/drawing/2014/main" id="{BB3324FF-B6A9-4F96-B95A-7733D6FF0CF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970613" y="2931907"/>
                  <a:ext cx="156960" cy="13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DF460062-374D-421B-8D2B-FAF6F7DCB9BA}"/>
              </a:ext>
            </a:extLst>
          </p:cNvPr>
          <p:cNvGrpSpPr/>
          <p:nvPr/>
        </p:nvGrpSpPr>
        <p:grpSpPr>
          <a:xfrm>
            <a:off x="6745973" y="2707627"/>
            <a:ext cx="543240" cy="182880"/>
            <a:chOff x="6745973" y="2707627"/>
            <a:chExt cx="543240" cy="18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Freihand 6">
                  <a:extLst>
                    <a:ext uri="{FF2B5EF4-FFF2-40B4-BE49-F238E27FC236}">
                      <a16:creationId xmlns:a16="http://schemas.microsoft.com/office/drawing/2014/main" id="{547CBFBA-D250-40B5-A25C-7191CFE4219A}"/>
                    </a:ext>
                  </a:extLst>
                </p14:cNvPr>
                <p14:cNvContentPartPr/>
                <p14:nvPr/>
              </p14:nvContentPartPr>
              <p14:xfrm>
                <a:off x="6745973" y="2707627"/>
                <a:ext cx="145800" cy="166320"/>
              </p14:xfrm>
            </p:contentPart>
          </mc:Choice>
          <mc:Fallback xmlns="">
            <p:pic>
              <p:nvPicPr>
                <p:cNvPr id="7" name="Freihand 6">
                  <a:extLst>
                    <a:ext uri="{FF2B5EF4-FFF2-40B4-BE49-F238E27FC236}">
                      <a16:creationId xmlns:a16="http://schemas.microsoft.com/office/drawing/2014/main" id="{547CBFBA-D250-40B5-A25C-7191CFE4219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741653" y="2703307"/>
                  <a:ext cx="15444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F4F2AE13-B5AB-47A1-9539-DA04FE55D0AD}"/>
                    </a:ext>
                  </a:extLst>
                </p14:cNvPr>
                <p14:cNvContentPartPr/>
                <p14:nvPr/>
              </p14:nvContentPartPr>
              <p14:xfrm>
                <a:off x="6877013" y="2711947"/>
                <a:ext cx="1800" cy="6840"/>
              </p14:xfrm>
            </p:contentPart>
          </mc:Choice>
          <mc:Fallback xmlns=""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F4F2AE13-B5AB-47A1-9539-DA04FE55D0A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872693" y="2707627"/>
                  <a:ext cx="104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266245C5-D27C-471C-BC8C-61F203289914}"/>
                    </a:ext>
                  </a:extLst>
                </p14:cNvPr>
                <p14:cNvContentPartPr/>
                <p14:nvPr/>
              </p14:nvContentPartPr>
              <p14:xfrm>
                <a:off x="6937853" y="2794747"/>
                <a:ext cx="106200" cy="60840"/>
              </p14:xfrm>
            </p:contentPart>
          </mc:Choice>
          <mc:Fallback xmlns=""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266245C5-D27C-471C-BC8C-61F20328991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933533" y="2790427"/>
                  <a:ext cx="1148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3D6DCE40-908A-461A-863C-BAE2BA214B16}"/>
                    </a:ext>
                  </a:extLst>
                </p14:cNvPr>
                <p14:cNvContentPartPr/>
                <p14:nvPr/>
              </p14:nvContentPartPr>
              <p14:xfrm>
                <a:off x="7048013" y="2791147"/>
                <a:ext cx="186840" cy="71280"/>
              </p14:xfrm>
            </p:contentPart>
          </mc:Choice>
          <mc:Fallback xmlns=""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3D6DCE40-908A-461A-863C-BAE2BA214B1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043693" y="2786827"/>
                  <a:ext cx="1954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82CCEFD0-9A48-4DFF-BF33-B50B52E76E74}"/>
                    </a:ext>
                  </a:extLst>
                </p14:cNvPr>
                <p14:cNvContentPartPr/>
                <p14:nvPr/>
              </p14:nvContentPartPr>
              <p14:xfrm>
                <a:off x="7191653" y="2769547"/>
                <a:ext cx="97560" cy="120960"/>
              </p14:xfrm>
            </p:contentPart>
          </mc:Choice>
          <mc:Fallback xmlns=""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82CCEFD0-9A48-4DFF-BF33-B50B52E76E7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187333" y="2765227"/>
                  <a:ext cx="106200" cy="12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B9FBE16F-4E13-4D73-80BA-832CF6B0744B}"/>
              </a:ext>
            </a:extLst>
          </p:cNvPr>
          <p:cNvGrpSpPr/>
          <p:nvPr/>
        </p:nvGrpSpPr>
        <p:grpSpPr>
          <a:xfrm>
            <a:off x="5726813" y="2933347"/>
            <a:ext cx="736920" cy="420120"/>
            <a:chOff x="5726813" y="2933347"/>
            <a:chExt cx="736920" cy="42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6E38FD73-2DD7-49EC-A71A-123539B0C301}"/>
                    </a:ext>
                  </a:extLst>
                </p14:cNvPr>
                <p14:cNvContentPartPr/>
                <p14:nvPr/>
              </p14:nvContentPartPr>
              <p14:xfrm>
                <a:off x="6395693" y="3179227"/>
                <a:ext cx="10800" cy="18720"/>
              </p14:xfrm>
            </p:contentPart>
          </mc:Choice>
          <mc:Fallback xmlns=""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6E38FD73-2DD7-49EC-A71A-123539B0C30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391373" y="3174907"/>
                  <a:ext cx="194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72C3DB97-2BDA-4DFB-84D8-E901B2A4A37A}"/>
                    </a:ext>
                  </a:extLst>
                </p14:cNvPr>
                <p14:cNvContentPartPr/>
                <p14:nvPr/>
              </p14:nvContentPartPr>
              <p14:xfrm>
                <a:off x="6358253" y="2994907"/>
                <a:ext cx="27000" cy="268200"/>
              </p14:xfrm>
            </p:contentPart>
          </mc:Choice>
          <mc:Fallback xmlns=""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72C3DB97-2BDA-4DFB-84D8-E901B2A4A37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353933" y="2990587"/>
                  <a:ext cx="3564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3C836512-16D1-4D56-80AC-B01CA461AE44}"/>
                    </a:ext>
                  </a:extLst>
                </p14:cNvPr>
                <p14:cNvContentPartPr/>
                <p14:nvPr/>
              </p14:nvContentPartPr>
              <p14:xfrm>
                <a:off x="6306773" y="3160507"/>
                <a:ext cx="156960" cy="192960"/>
              </p14:xfrm>
            </p:contentPart>
          </mc:Choice>
          <mc:Fallback xmlns=""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3C836512-16D1-4D56-80AC-B01CA461AE4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302453" y="3156187"/>
                  <a:ext cx="16560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13F61F8F-5B45-4709-9751-4D340955BE8F}"/>
                    </a:ext>
                  </a:extLst>
                </p14:cNvPr>
                <p14:cNvContentPartPr/>
                <p14:nvPr/>
              </p14:nvContentPartPr>
              <p14:xfrm>
                <a:off x="5726813" y="2971867"/>
                <a:ext cx="94680" cy="164520"/>
              </p14:xfrm>
            </p:contentPart>
          </mc:Choice>
          <mc:Fallback xmlns=""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13F61F8F-5B45-4709-9751-4D340955BE8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722493" y="2967547"/>
                  <a:ext cx="10332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3E5B433B-FC8C-4925-B408-38B20E36E36F}"/>
                    </a:ext>
                  </a:extLst>
                </p14:cNvPr>
                <p14:cNvContentPartPr/>
                <p14:nvPr/>
              </p14:nvContentPartPr>
              <p14:xfrm>
                <a:off x="5845253" y="3045307"/>
                <a:ext cx="115920" cy="91800"/>
              </p14:xfrm>
            </p:contentPart>
          </mc:Choice>
          <mc:Fallback xmlns=""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3E5B433B-FC8C-4925-B408-38B20E36E36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840933" y="3040987"/>
                  <a:ext cx="12456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A1B6B085-1C75-494B-BB46-E6083A149CC8}"/>
                    </a:ext>
                  </a:extLst>
                </p14:cNvPr>
                <p14:cNvContentPartPr/>
                <p14:nvPr/>
              </p14:nvContentPartPr>
              <p14:xfrm>
                <a:off x="5949653" y="3016147"/>
                <a:ext cx="360" cy="360"/>
              </p14:xfrm>
            </p:contentPart>
          </mc:Choice>
          <mc:Fallback xmlns=""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A1B6B085-1C75-494B-BB46-E6083A149CC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945333" y="301182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4EC5844D-9D2F-4388-A825-8D42561A0A5B}"/>
                    </a:ext>
                  </a:extLst>
                </p14:cNvPr>
                <p14:cNvContentPartPr/>
                <p14:nvPr/>
              </p14:nvContentPartPr>
              <p14:xfrm>
                <a:off x="6014453" y="3052147"/>
                <a:ext cx="190800" cy="85680"/>
              </p14:xfrm>
            </p:contentPart>
          </mc:Choice>
          <mc:Fallback xmlns=""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4EC5844D-9D2F-4388-A825-8D42561A0A5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010133" y="3047827"/>
                  <a:ext cx="1994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B0E96E9A-46D9-4336-99E5-FF3DCC0A2FF2}"/>
                    </a:ext>
                  </a:extLst>
                </p14:cNvPr>
                <p14:cNvContentPartPr/>
                <p14:nvPr/>
              </p14:nvContentPartPr>
              <p14:xfrm>
                <a:off x="6200573" y="2933347"/>
                <a:ext cx="360" cy="360"/>
              </p14:xfrm>
            </p:contentPart>
          </mc:Choice>
          <mc:Fallback xmlns=""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B0E96E9A-46D9-4336-99E5-FF3DCC0A2FF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196253" y="292902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3" name="Freihand 22">
                <a:extLst>
                  <a:ext uri="{FF2B5EF4-FFF2-40B4-BE49-F238E27FC236}">
                    <a16:creationId xmlns:a16="http://schemas.microsoft.com/office/drawing/2014/main" id="{ACCFE745-0E99-4034-A426-4E9914AB1FF3}"/>
                  </a:ext>
                </a:extLst>
              </p14:cNvPr>
              <p14:cNvContentPartPr/>
              <p14:nvPr/>
            </p14:nvContentPartPr>
            <p14:xfrm>
              <a:off x="6776573" y="4705987"/>
              <a:ext cx="402120" cy="374400"/>
            </p14:xfrm>
          </p:contentPart>
        </mc:Choice>
        <mc:Fallback xmlns="">
          <p:pic>
            <p:nvPicPr>
              <p:cNvPr id="23" name="Freihand 22">
                <a:extLst>
                  <a:ext uri="{FF2B5EF4-FFF2-40B4-BE49-F238E27FC236}">
                    <a16:creationId xmlns:a16="http://schemas.microsoft.com/office/drawing/2014/main" id="{ACCFE745-0E99-4034-A426-4E9914AB1FF3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772253" y="4701667"/>
                <a:ext cx="410760" cy="38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4" name="Freihand 23">
                <a:extLst>
                  <a:ext uri="{FF2B5EF4-FFF2-40B4-BE49-F238E27FC236}">
                    <a16:creationId xmlns:a16="http://schemas.microsoft.com/office/drawing/2014/main" id="{DCE18B6A-F555-4B87-8970-90B59655B845}"/>
                  </a:ext>
                </a:extLst>
              </p14:cNvPr>
              <p14:cNvContentPartPr/>
              <p14:nvPr/>
            </p14:nvContentPartPr>
            <p14:xfrm>
              <a:off x="5866493" y="5711467"/>
              <a:ext cx="363960" cy="504360"/>
            </p14:xfrm>
          </p:contentPart>
        </mc:Choice>
        <mc:Fallback xmlns="">
          <p:pic>
            <p:nvPicPr>
              <p:cNvPr id="24" name="Freihand 23">
                <a:extLst>
                  <a:ext uri="{FF2B5EF4-FFF2-40B4-BE49-F238E27FC236}">
                    <a16:creationId xmlns:a16="http://schemas.microsoft.com/office/drawing/2014/main" id="{DCE18B6A-F555-4B87-8970-90B59655B845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862173" y="5707147"/>
                <a:ext cx="372600" cy="51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5" name="Freihand 24">
                <a:extLst>
                  <a:ext uri="{FF2B5EF4-FFF2-40B4-BE49-F238E27FC236}">
                    <a16:creationId xmlns:a16="http://schemas.microsoft.com/office/drawing/2014/main" id="{857DF3AE-0C17-4B12-BD02-BDCE1CC5FC18}"/>
                  </a:ext>
                </a:extLst>
              </p14:cNvPr>
              <p14:cNvContentPartPr/>
              <p14:nvPr/>
            </p14:nvContentPartPr>
            <p14:xfrm>
              <a:off x="7935773" y="5712547"/>
              <a:ext cx="484200" cy="516960"/>
            </p14:xfrm>
          </p:contentPart>
        </mc:Choice>
        <mc:Fallback xmlns="">
          <p:pic>
            <p:nvPicPr>
              <p:cNvPr id="25" name="Freihand 24">
                <a:extLst>
                  <a:ext uri="{FF2B5EF4-FFF2-40B4-BE49-F238E27FC236}">
                    <a16:creationId xmlns:a16="http://schemas.microsoft.com/office/drawing/2014/main" id="{857DF3AE-0C17-4B12-BD02-BDCE1CC5FC18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931453" y="5708227"/>
                <a:ext cx="492840" cy="525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ChangeArrowheads="1"/>
          </p:cNvSpPr>
          <p:nvPr/>
        </p:nvSpPr>
        <p:spPr bwMode="auto">
          <a:xfrm>
            <a:off x="2542478" y="191243"/>
            <a:ext cx="7612566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</a:rPr>
              <a:t>Darstellung wirtschaftlicher Verflechtungen Beispiel</a:t>
            </a:r>
          </a:p>
        </p:txBody>
      </p:sp>
      <p:sp>
        <p:nvSpPr>
          <p:cNvPr id="34820" name="Text Box 3"/>
          <p:cNvSpPr txBox="1">
            <a:spLocks noChangeArrowheads="1"/>
          </p:cNvSpPr>
          <p:nvPr/>
        </p:nvSpPr>
        <p:spPr bwMode="auto">
          <a:xfrm>
            <a:off x="248817" y="423166"/>
            <a:ext cx="9109075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AutoNum type="arabicPeriod"/>
              <a:defRPr/>
            </a:pPr>
            <a:endParaRPr lang="de-DE" sz="2400" dirty="0">
              <a:solidFill>
                <a:srgbClr val="000000"/>
              </a:solidFill>
            </a:endParaRPr>
          </a:p>
          <a:p>
            <a:pPr marL="0" indent="0" eaLnBrk="1" hangingPunct="1">
              <a:buSzPct val="100000"/>
              <a:defRPr/>
            </a:pPr>
            <a:r>
              <a:rPr lang="de-DE" sz="2400" dirty="0">
                <a:solidFill>
                  <a:srgbClr val="000000"/>
                </a:solidFill>
              </a:rPr>
              <a:t>Ausgangslage: P hat Güter im Gegenwert von 5GE produziert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endParaRPr lang="de-DE" sz="2400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>
                <a:solidFill>
                  <a:srgbClr val="000000"/>
                </a:solidFill>
              </a:rPr>
              <a:t>Für den Eigenverbrauch benötigt P 2GE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>
                <a:solidFill>
                  <a:srgbClr val="000000"/>
                </a:solidFill>
              </a:rPr>
              <a:t>Für den Erwerb von Handelserzeugnissen verwendet P 1GE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>
                <a:solidFill>
                  <a:srgbClr val="000000"/>
                </a:solidFill>
              </a:rPr>
              <a:t>An Pacht entrichtet P 2GE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>
                <a:solidFill>
                  <a:srgbClr val="000000"/>
                </a:solidFill>
              </a:rPr>
              <a:t>E gibt 1 GE für Nahrungsmittel aus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>
                <a:solidFill>
                  <a:srgbClr val="000000"/>
                </a:solidFill>
              </a:rPr>
              <a:t>H gibt 2 GE für Nahrungsmittel aus</a:t>
            </a:r>
          </a:p>
          <a:p>
            <a:pPr eaLnBrk="1" hangingPunct="1">
              <a:buSzPct val="100000"/>
              <a:defRPr/>
            </a:pPr>
            <a:endParaRPr lang="de-DE" sz="2400" dirty="0">
              <a:solidFill>
                <a:srgbClr val="000000"/>
              </a:solidFill>
            </a:endParaRPr>
          </a:p>
          <a:p>
            <a:pPr eaLnBrk="1" hangingPunct="1">
              <a:buSzPct val="100000"/>
              <a:defRPr/>
            </a:pPr>
            <a:r>
              <a:rPr lang="de-DE" sz="2400" dirty="0">
                <a:solidFill>
                  <a:srgbClr val="000000"/>
                </a:solidFill>
              </a:rPr>
              <a:t>Stellen Sie die Verflechtungen in Konten-, Matrix und Kreislaufform</a:t>
            </a:r>
          </a:p>
          <a:p>
            <a:pPr eaLnBrk="1" hangingPunct="1">
              <a:buSzPct val="100000"/>
              <a:defRPr/>
            </a:pPr>
            <a:r>
              <a:rPr lang="de-DE" sz="2400" dirty="0">
                <a:solidFill>
                  <a:srgbClr val="000000"/>
                </a:solidFill>
              </a:rPr>
              <a:t>dar. Welche Annahme ist dabei zu treffen? </a:t>
            </a:r>
          </a:p>
          <a:p>
            <a:pPr eaLnBrk="1" hangingPunct="1">
              <a:buSzPct val="100000"/>
              <a:defRPr/>
            </a:pPr>
            <a:endParaRPr lang="de-DE" sz="2400" dirty="0">
              <a:solidFill>
                <a:srgbClr val="000000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520235E1-5603-4FD0-A387-519800CEAB52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5087938" y="210210"/>
            <a:ext cx="2004666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</a:rPr>
              <a:t>Kontenform</a:t>
            </a:r>
          </a:p>
        </p:txBody>
      </p:sp>
      <p:graphicFrame>
        <p:nvGraphicFramePr>
          <p:cNvPr id="262276" name="Group 132"/>
          <p:cNvGraphicFramePr>
            <a:graphicFrameLocks noGrp="1"/>
          </p:cNvGraphicFramePr>
          <p:nvPr/>
        </p:nvGraphicFramePr>
        <p:xfrm>
          <a:off x="3875667" y="1973264"/>
          <a:ext cx="1706562" cy="2851149"/>
        </p:xfrm>
        <a:graphic>
          <a:graphicData uri="http://schemas.openxmlformats.org/drawingml/2006/table">
            <a:tbl>
              <a:tblPr/>
              <a:tblGrid>
                <a:gridCol w="85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734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2241" name="Group 97"/>
          <p:cNvGraphicFramePr>
            <a:graphicFrameLocks noGrp="1"/>
          </p:cNvGraphicFramePr>
          <p:nvPr/>
        </p:nvGraphicFramePr>
        <p:xfrm>
          <a:off x="1138817" y="1973264"/>
          <a:ext cx="1706562" cy="2851149"/>
        </p:xfrm>
        <a:graphic>
          <a:graphicData uri="http://schemas.openxmlformats.org/drawingml/2006/table">
            <a:tbl>
              <a:tblPr/>
              <a:tblGrid>
                <a:gridCol w="85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734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2274" name="Group 130"/>
          <p:cNvGraphicFramePr>
            <a:graphicFrameLocks noGrp="1"/>
          </p:cNvGraphicFramePr>
          <p:nvPr/>
        </p:nvGraphicFramePr>
        <p:xfrm>
          <a:off x="6561717" y="1989139"/>
          <a:ext cx="1706562" cy="2851149"/>
        </p:xfrm>
        <a:graphic>
          <a:graphicData uri="http://schemas.openxmlformats.org/drawingml/2006/table">
            <a:tbl>
              <a:tblPr/>
              <a:tblGrid>
                <a:gridCol w="85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734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5" name="Rechteck 44">
            <a:extLst>
              <a:ext uri="{FF2B5EF4-FFF2-40B4-BE49-F238E27FC236}">
                <a16:creationId xmlns:a16="http://schemas.microsoft.com/office/drawing/2014/main" id="{BAD41F5C-8C03-42A8-B62B-9CB1E43C1376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F54A26FF-C088-4623-B014-1E67E3218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410" y="67566"/>
            <a:ext cx="9109075" cy="2310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AutoNum type="arabicPeriod"/>
              <a:defRPr/>
            </a:pPr>
            <a:endParaRPr lang="de-DE" sz="1000" dirty="0">
              <a:solidFill>
                <a:srgbClr val="000000"/>
              </a:solidFill>
            </a:endParaRPr>
          </a:p>
          <a:p>
            <a:pPr marL="0" indent="0" eaLnBrk="1" hangingPunct="1">
              <a:buSzPct val="100000"/>
              <a:defRPr/>
            </a:pPr>
            <a:r>
              <a:rPr lang="de-DE" sz="1000" dirty="0">
                <a:solidFill>
                  <a:srgbClr val="000000"/>
                </a:solidFill>
              </a:rPr>
              <a:t>Ausgangslage: P hat Güter im Gegenwert von 5GE produziert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endParaRPr lang="de-DE" sz="1000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1000" dirty="0">
                <a:solidFill>
                  <a:srgbClr val="000000"/>
                </a:solidFill>
              </a:rPr>
              <a:t>Für den Eigenverbrauch benötigt P 2GE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1000" dirty="0">
                <a:solidFill>
                  <a:srgbClr val="000000"/>
                </a:solidFill>
              </a:rPr>
              <a:t>Für den Erwerb von Handelserzeugnissen verwendet P 1GE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1000" dirty="0">
                <a:solidFill>
                  <a:srgbClr val="000000"/>
                </a:solidFill>
              </a:rPr>
              <a:t>An Pacht entrichtet P 2GE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1000" dirty="0">
                <a:solidFill>
                  <a:srgbClr val="000000"/>
                </a:solidFill>
              </a:rPr>
              <a:t>E gibt 1 GE für Nahrungsmittel aus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1000" dirty="0">
                <a:solidFill>
                  <a:srgbClr val="000000"/>
                </a:solidFill>
              </a:rPr>
              <a:t>H gibt 2 GE für Nahrungsmittel aus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1000" dirty="0">
                <a:solidFill>
                  <a:srgbClr val="00B050"/>
                </a:solidFill>
              </a:rPr>
              <a:t>E kauft für 1 GE bei H ein</a:t>
            </a:r>
          </a:p>
          <a:p>
            <a:pPr eaLnBrk="1" hangingPunct="1">
              <a:buSzPct val="100000"/>
              <a:defRPr/>
            </a:pPr>
            <a:endParaRPr lang="de-DE" sz="1000" dirty="0">
              <a:solidFill>
                <a:srgbClr val="000000"/>
              </a:solidFill>
            </a:endParaRPr>
          </a:p>
          <a:p>
            <a:pPr eaLnBrk="1" hangingPunct="1">
              <a:buSzPct val="100000"/>
              <a:defRPr/>
            </a:pPr>
            <a:r>
              <a:rPr lang="de-DE" sz="1000" dirty="0">
                <a:solidFill>
                  <a:srgbClr val="000000"/>
                </a:solidFill>
              </a:rPr>
              <a:t>Stellen Sie die Verflechtungen in Konten-, Matrix und Kreislaufform</a:t>
            </a:r>
          </a:p>
          <a:p>
            <a:pPr eaLnBrk="1" hangingPunct="1">
              <a:buSzPct val="100000"/>
              <a:defRPr/>
            </a:pPr>
            <a:r>
              <a:rPr lang="de-DE" sz="1000" dirty="0">
                <a:solidFill>
                  <a:srgbClr val="000000"/>
                </a:solidFill>
              </a:rPr>
              <a:t>dar. Welche Annahme ist dabei zu treffen? </a:t>
            </a:r>
          </a:p>
          <a:p>
            <a:pPr eaLnBrk="1" hangingPunct="1">
              <a:buSzPct val="100000"/>
              <a:defRPr/>
            </a:pPr>
            <a:endParaRPr lang="de-DE" sz="2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329B6031-4039-41D2-AD69-A0243418961C}"/>
                  </a:ext>
                </a:extLst>
              </p14:cNvPr>
              <p14:cNvContentPartPr/>
              <p14:nvPr/>
            </p14:nvContentPartPr>
            <p14:xfrm>
              <a:off x="2480693" y="446827"/>
              <a:ext cx="931680" cy="31320"/>
            </p14:xfrm>
          </p:contentPart>
        </mc:Choice>
        <mc:Fallback xmlns=""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329B6031-4039-41D2-AD69-A0243418961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76373" y="442507"/>
                <a:ext cx="940320" cy="39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B7053FC1-54ED-4D15-AE28-0342DF03576D}"/>
              </a:ext>
            </a:extLst>
          </p:cNvPr>
          <p:cNvGrpSpPr/>
          <p:nvPr/>
        </p:nvGrpSpPr>
        <p:grpSpPr>
          <a:xfrm>
            <a:off x="3676613" y="57307"/>
            <a:ext cx="1508040" cy="175320"/>
            <a:chOff x="3676613" y="57307"/>
            <a:chExt cx="1508040" cy="17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Freihand 2">
                  <a:extLst>
                    <a:ext uri="{FF2B5EF4-FFF2-40B4-BE49-F238E27FC236}">
                      <a16:creationId xmlns:a16="http://schemas.microsoft.com/office/drawing/2014/main" id="{0330F7B3-9ECD-4F11-8651-4E848544C22A}"/>
                    </a:ext>
                  </a:extLst>
                </p14:cNvPr>
                <p14:cNvContentPartPr/>
                <p14:nvPr/>
              </p14:nvContentPartPr>
              <p14:xfrm>
                <a:off x="3676613" y="98707"/>
                <a:ext cx="141480" cy="131760"/>
              </p14:xfrm>
            </p:contentPart>
          </mc:Choice>
          <mc:Fallback xmlns="">
            <p:pic>
              <p:nvPicPr>
                <p:cNvPr id="3" name="Freihand 2">
                  <a:extLst>
                    <a:ext uri="{FF2B5EF4-FFF2-40B4-BE49-F238E27FC236}">
                      <a16:creationId xmlns:a16="http://schemas.microsoft.com/office/drawing/2014/main" id="{0330F7B3-9ECD-4F11-8651-4E848544C22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672293" y="94387"/>
                  <a:ext cx="15012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Freihand 3">
                  <a:extLst>
                    <a:ext uri="{FF2B5EF4-FFF2-40B4-BE49-F238E27FC236}">
                      <a16:creationId xmlns:a16="http://schemas.microsoft.com/office/drawing/2014/main" id="{2D1F3012-38E9-481E-B123-1529DC3C22C6}"/>
                    </a:ext>
                  </a:extLst>
                </p14:cNvPr>
                <p14:cNvContentPartPr/>
                <p14:nvPr/>
              </p14:nvContentPartPr>
              <p14:xfrm>
                <a:off x="3831413" y="157027"/>
                <a:ext cx="29880" cy="62640"/>
              </p14:xfrm>
            </p:contentPart>
          </mc:Choice>
          <mc:Fallback xmlns="">
            <p:pic>
              <p:nvPicPr>
                <p:cNvPr id="4" name="Freihand 3">
                  <a:extLst>
                    <a:ext uri="{FF2B5EF4-FFF2-40B4-BE49-F238E27FC236}">
                      <a16:creationId xmlns:a16="http://schemas.microsoft.com/office/drawing/2014/main" id="{2D1F3012-38E9-481E-B123-1529DC3C22C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827093" y="152707"/>
                  <a:ext cx="385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Freihand 4">
                  <a:extLst>
                    <a:ext uri="{FF2B5EF4-FFF2-40B4-BE49-F238E27FC236}">
                      <a16:creationId xmlns:a16="http://schemas.microsoft.com/office/drawing/2014/main" id="{7A7D1E08-4551-4EF5-9245-8E78DC004F62}"/>
                    </a:ext>
                  </a:extLst>
                </p14:cNvPr>
                <p14:cNvContentPartPr/>
                <p14:nvPr/>
              </p14:nvContentPartPr>
              <p14:xfrm>
                <a:off x="3859493" y="104107"/>
                <a:ext cx="82440" cy="47520"/>
              </p14:xfrm>
            </p:contentPart>
          </mc:Choice>
          <mc:Fallback xmlns="">
            <p:pic>
              <p:nvPicPr>
                <p:cNvPr id="5" name="Freihand 4">
                  <a:extLst>
                    <a:ext uri="{FF2B5EF4-FFF2-40B4-BE49-F238E27FC236}">
                      <a16:creationId xmlns:a16="http://schemas.microsoft.com/office/drawing/2014/main" id="{7A7D1E08-4551-4EF5-9245-8E78DC004F6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855173" y="99787"/>
                  <a:ext cx="910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Freihand 5">
                  <a:extLst>
                    <a:ext uri="{FF2B5EF4-FFF2-40B4-BE49-F238E27FC236}">
                      <a16:creationId xmlns:a16="http://schemas.microsoft.com/office/drawing/2014/main" id="{921BEE58-2997-41E4-9EBF-2D943A9B3C05}"/>
                    </a:ext>
                  </a:extLst>
                </p14:cNvPr>
                <p14:cNvContentPartPr/>
                <p14:nvPr/>
              </p14:nvContentPartPr>
              <p14:xfrm>
                <a:off x="3835013" y="162427"/>
                <a:ext cx="173880" cy="55800"/>
              </p14:xfrm>
            </p:contentPart>
          </mc:Choice>
          <mc:Fallback xmlns="">
            <p:pic>
              <p:nvPicPr>
                <p:cNvPr id="6" name="Freihand 5">
                  <a:extLst>
                    <a:ext uri="{FF2B5EF4-FFF2-40B4-BE49-F238E27FC236}">
                      <a16:creationId xmlns:a16="http://schemas.microsoft.com/office/drawing/2014/main" id="{921BEE58-2997-41E4-9EBF-2D943A9B3C0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830693" y="158107"/>
                  <a:ext cx="18252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75E7564E-ECBF-405E-9410-AD5FE9A941C7}"/>
                    </a:ext>
                  </a:extLst>
                </p14:cNvPr>
                <p14:cNvContentPartPr/>
                <p14:nvPr/>
              </p14:nvContentPartPr>
              <p14:xfrm>
                <a:off x="4075493" y="81067"/>
                <a:ext cx="141840" cy="151560"/>
              </p14:xfrm>
            </p:contentPart>
          </mc:Choice>
          <mc:Fallback xmlns=""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75E7564E-ECBF-405E-9410-AD5FE9A941C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071173" y="76747"/>
                  <a:ext cx="15048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B8A1E69C-C970-4744-A22E-4D42CFD751B8}"/>
                    </a:ext>
                  </a:extLst>
                </p14:cNvPr>
                <p14:cNvContentPartPr/>
                <p14:nvPr/>
              </p14:nvContentPartPr>
              <p14:xfrm>
                <a:off x="4246133" y="76387"/>
                <a:ext cx="166680" cy="126360"/>
              </p14:xfrm>
            </p:contentPart>
          </mc:Choice>
          <mc:Fallback xmlns=""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B8A1E69C-C970-4744-A22E-4D42CFD751B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241813" y="72067"/>
                  <a:ext cx="1753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BFFA6118-E5D8-40A0-A455-C314AFDC636D}"/>
                    </a:ext>
                  </a:extLst>
                </p14:cNvPr>
                <p14:cNvContentPartPr/>
                <p14:nvPr/>
              </p14:nvContentPartPr>
              <p14:xfrm>
                <a:off x="4402733" y="77467"/>
                <a:ext cx="158400" cy="105120"/>
              </p14:xfrm>
            </p:contentPart>
          </mc:Choice>
          <mc:Fallback xmlns=""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BFFA6118-E5D8-40A0-A455-C314AFDC636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398413" y="73147"/>
                  <a:ext cx="1670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F3A33840-4798-4188-9B54-924A31E8AF0D}"/>
                    </a:ext>
                  </a:extLst>
                </p14:cNvPr>
                <p14:cNvContentPartPr/>
                <p14:nvPr/>
              </p14:nvContentPartPr>
              <p14:xfrm>
                <a:off x="4547813" y="122107"/>
                <a:ext cx="255240" cy="58320"/>
              </p14:xfrm>
            </p:contentPart>
          </mc:Choice>
          <mc:Fallback xmlns=""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F3A33840-4798-4188-9B54-924A31E8AF0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543493" y="117787"/>
                  <a:ext cx="2638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91C54CE6-4AEF-4A37-9F63-A39759D80D7B}"/>
                    </a:ext>
                  </a:extLst>
                </p14:cNvPr>
                <p14:cNvContentPartPr/>
                <p14:nvPr/>
              </p14:nvContentPartPr>
              <p14:xfrm>
                <a:off x="4792253" y="98707"/>
                <a:ext cx="27000" cy="2880"/>
              </p14:xfrm>
            </p:contentPart>
          </mc:Choice>
          <mc:Fallback xmlns=""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91C54CE6-4AEF-4A37-9F63-A39759D80D7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787933" y="94387"/>
                  <a:ext cx="35640" cy="1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F6321FEE-5B56-4CC0-9D22-3DC511034D71}"/>
                    </a:ext>
                  </a:extLst>
                </p14:cNvPr>
                <p14:cNvContentPartPr/>
                <p14:nvPr/>
              </p14:nvContentPartPr>
              <p14:xfrm>
                <a:off x="4847693" y="94747"/>
                <a:ext cx="85320" cy="95400"/>
              </p14:xfrm>
            </p:contentPart>
          </mc:Choice>
          <mc:Fallback xmlns=""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F6321FEE-5B56-4CC0-9D22-3DC511034D7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843373" y="90427"/>
                  <a:ext cx="9396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C827C9A7-42E4-4951-8A02-F127247BBB68}"/>
                    </a:ext>
                  </a:extLst>
                </p14:cNvPr>
                <p14:cNvContentPartPr/>
                <p14:nvPr/>
              </p14:nvContentPartPr>
              <p14:xfrm>
                <a:off x="4964693" y="95107"/>
                <a:ext cx="219960" cy="127080"/>
              </p14:xfrm>
            </p:contentPart>
          </mc:Choice>
          <mc:Fallback xmlns=""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C827C9A7-42E4-4951-8A02-F127247BBB6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960373" y="90787"/>
                  <a:ext cx="22860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F09E0C8D-C51F-4713-8B77-9BE321213D2D}"/>
                    </a:ext>
                  </a:extLst>
                </p14:cNvPr>
                <p14:cNvContentPartPr/>
                <p14:nvPr/>
              </p14:nvContentPartPr>
              <p14:xfrm>
                <a:off x="5087093" y="57307"/>
                <a:ext cx="360" cy="360"/>
              </p14:xfrm>
            </p:contentPart>
          </mc:Choice>
          <mc:Fallback xmlns=""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F09E0C8D-C51F-4713-8B77-9BE321213D2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082773" y="5298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7" name="Freihand 16">
                <a:extLst>
                  <a:ext uri="{FF2B5EF4-FFF2-40B4-BE49-F238E27FC236}">
                    <a16:creationId xmlns:a16="http://schemas.microsoft.com/office/drawing/2014/main" id="{4E58E023-C302-4A50-9E6E-9AED35B73096}"/>
                  </a:ext>
                </a:extLst>
              </p14:cNvPr>
              <p14:cNvContentPartPr/>
              <p14:nvPr/>
            </p14:nvContentPartPr>
            <p14:xfrm>
              <a:off x="680693" y="694867"/>
              <a:ext cx="2111040" cy="74160"/>
            </p14:xfrm>
          </p:contentPart>
        </mc:Choice>
        <mc:Fallback xmlns="">
          <p:pic>
            <p:nvPicPr>
              <p:cNvPr id="17" name="Freihand 16">
                <a:extLst>
                  <a:ext uri="{FF2B5EF4-FFF2-40B4-BE49-F238E27FC236}">
                    <a16:creationId xmlns:a16="http://schemas.microsoft.com/office/drawing/2014/main" id="{4E58E023-C302-4A50-9E6E-9AED35B73096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76373" y="690547"/>
                <a:ext cx="211968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8" name="Freihand 17">
                <a:extLst>
                  <a:ext uri="{FF2B5EF4-FFF2-40B4-BE49-F238E27FC236}">
                    <a16:creationId xmlns:a16="http://schemas.microsoft.com/office/drawing/2014/main" id="{AA0A2F76-1AC8-4EF3-B8AD-AFF2A502A572}"/>
                  </a:ext>
                </a:extLst>
              </p14:cNvPr>
              <p14:cNvContentPartPr/>
              <p14:nvPr/>
            </p14:nvContentPartPr>
            <p14:xfrm>
              <a:off x="1265333" y="2531587"/>
              <a:ext cx="138960" cy="176040"/>
            </p14:xfrm>
          </p:contentPart>
        </mc:Choice>
        <mc:Fallback xmlns="">
          <p:pic>
            <p:nvPicPr>
              <p:cNvPr id="18" name="Freihand 17">
                <a:extLst>
                  <a:ext uri="{FF2B5EF4-FFF2-40B4-BE49-F238E27FC236}">
                    <a16:creationId xmlns:a16="http://schemas.microsoft.com/office/drawing/2014/main" id="{AA0A2F76-1AC8-4EF3-B8AD-AFF2A502A572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261013" y="2527267"/>
                <a:ext cx="147600" cy="18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53" name="Freihand 52">
                <a:extLst>
                  <a:ext uri="{FF2B5EF4-FFF2-40B4-BE49-F238E27FC236}">
                    <a16:creationId xmlns:a16="http://schemas.microsoft.com/office/drawing/2014/main" id="{69456898-95F3-4F53-8091-0535D0802825}"/>
                  </a:ext>
                </a:extLst>
              </p14:cNvPr>
              <p14:cNvContentPartPr/>
              <p14:nvPr/>
            </p14:nvContentPartPr>
            <p14:xfrm>
              <a:off x="1292333" y="2881147"/>
              <a:ext cx="121320" cy="225360"/>
            </p14:xfrm>
          </p:contentPart>
        </mc:Choice>
        <mc:Fallback xmlns="">
          <p:pic>
            <p:nvPicPr>
              <p:cNvPr id="53" name="Freihand 52">
                <a:extLst>
                  <a:ext uri="{FF2B5EF4-FFF2-40B4-BE49-F238E27FC236}">
                    <a16:creationId xmlns:a16="http://schemas.microsoft.com/office/drawing/2014/main" id="{69456898-95F3-4F53-8091-0535D0802825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288013" y="2876827"/>
                <a:ext cx="129960" cy="23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6864" name="Freihand 36863">
                <a:extLst>
                  <a:ext uri="{FF2B5EF4-FFF2-40B4-BE49-F238E27FC236}">
                    <a16:creationId xmlns:a16="http://schemas.microsoft.com/office/drawing/2014/main" id="{95CFB591-8BFB-4C17-A6E9-CB41CC28188D}"/>
                  </a:ext>
                </a:extLst>
              </p14:cNvPr>
              <p14:cNvContentPartPr/>
              <p14:nvPr/>
            </p14:nvContentPartPr>
            <p14:xfrm>
              <a:off x="1254533" y="3316387"/>
              <a:ext cx="217800" cy="209880"/>
            </p14:xfrm>
          </p:contentPart>
        </mc:Choice>
        <mc:Fallback xmlns="">
          <p:pic>
            <p:nvPicPr>
              <p:cNvPr id="36864" name="Freihand 36863">
                <a:extLst>
                  <a:ext uri="{FF2B5EF4-FFF2-40B4-BE49-F238E27FC236}">
                    <a16:creationId xmlns:a16="http://schemas.microsoft.com/office/drawing/2014/main" id="{95CFB591-8BFB-4C17-A6E9-CB41CC28188D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250213" y="3312067"/>
                <a:ext cx="226440" cy="218520"/>
              </a:xfrm>
              <a:prstGeom prst="rect">
                <a:avLst/>
              </a:prstGeom>
            </p:spPr>
          </p:pic>
        </mc:Fallback>
      </mc:AlternateContent>
      <p:grpSp>
        <p:nvGrpSpPr>
          <p:cNvPr id="36911" name="Gruppieren 36910">
            <a:extLst>
              <a:ext uri="{FF2B5EF4-FFF2-40B4-BE49-F238E27FC236}">
                <a16:creationId xmlns:a16="http://schemas.microsoft.com/office/drawing/2014/main" id="{99A4B2EF-07CD-4A2C-B5F6-35D2256097E8}"/>
              </a:ext>
            </a:extLst>
          </p:cNvPr>
          <p:cNvGrpSpPr/>
          <p:nvPr/>
        </p:nvGrpSpPr>
        <p:grpSpPr>
          <a:xfrm>
            <a:off x="641093" y="4611307"/>
            <a:ext cx="2683440" cy="432720"/>
            <a:chOff x="641093" y="4611307"/>
            <a:chExt cx="2683440" cy="432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6893" name="Freihand 36892">
                  <a:extLst>
                    <a:ext uri="{FF2B5EF4-FFF2-40B4-BE49-F238E27FC236}">
                      <a16:creationId xmlns:a16="http://schemas.microsoft.com/office/drawing/2014/main" id="{B1CBB3CB-D5E4-4463-8A35-D9B0F033D86A}"/>
                    </a:ext>
                  </a:extLst>
                </p14:cNvPr>
                <p14:cNvContentPartPr/>
                <p14:nvPr/>
              </p14:nvContentPartPr>
              <p14:xfrm>
                <a:off x="1021973" y="4611307"/>
                <a:ext cx="1739160" cy="33120"/>
              </p14:xfrm>
            </p:contentPart>
          </mc:Choice>
          <mc:Fallback xmlns="">
            <p:pic>
              <p:nvPicPr>
                <p:cNvPr id="36893" name="Freihand 36892">
                  <a:extLst>
                    <a:ext uri="{FF2B5EF4-FFF2-40B4-BE49-F238E27FC236}">
                      <a16:creationId xmlns:a16="http://schemas.microsoft.com/office/drawing/2014/main" id="{B1CBB3CB-D5E4-4463-8A35-D9B0F033D86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017653" y="4606987"/>
                  <a:ext cx="17478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6894" name="Freihand 36893">
                  <a:extLst>
                    <a:ext uri="{FF2B5EF4-FFF2-40B4-BE49-F238E27FC236}">
                      <a16:creationId xmlns:a16="http://schemas.microsoft.com/office/drawing/2014/main" id="{BAB161B2-9DE6-4303-8E1F-09342610F1D3}"/>
                    </a:ext>
                  </a:extLst>
                </p14:cNvPr>
                <p14:cNvContentPartPr/>
                <p14:nvPr/>
              </p14:nvContentPartPr>
              <p14:xfrm>
                <a:off x="650813" y="4776907"/>
                <a:ext cx="313560" cy="19800"/>
              </p14:xfrm>
            </p:contentPart>
          </mc:Choice>
          <mc:Fallback xmlns="">
            <p:pic>
              <p:nvPicPr>
                <p:cNvPr id="36894" name="Freihand 36893">
                  <a:extLst>
                    <a:ext uri="{FF2B5EF4-FFF2-40B4-BE49-F238E27FC236}">
                      <a16:creationId xmlns:a16="http://schemas.microsoft.com/office/drawing/2014/main" id="{BAB161B2-9DE6-4303-8E1F-09342610F1D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46493" y="4772587"/>
                  <a:ext cx="3222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6895" name="Freihand 36894">
                  <a:extLst>
                    <a:ext uri="{FF2B5EF4-FFF2-40B4-BE49-F238E27FC236}">
                      <a16:creationId xmlns:a16="http://schemas.microsoft.com/office/drawing/2014/main" id="{388FCEA7-B81F-4C50-9DBA-D20F5350C3CB}"/>
                    </a:ext>
                  </a:extLst>
                </p14:cNvPr>
                <p14:cNvContentPartPr/>
                <p14:nvPr/>
              </p14:nvContentPartPr>
              <p14:xfrm>
                <a:off x="641093" y="4867627"/>
                <a:ext cx="303120" cy="176400"/>
              </p14:xfrm>
            </p:contentPart>
          </mc:Choice>
          <mc:Fallback xmlns="">
            <p:pic>
              <p:nvPicPr>
                <p:cNvPr id="36895" name="Freihand 36894">
                  <a:extLst>
                    <a:ext uri="{FF2B5EF4-FFF2-40B4-BE49-F238E27FC236}">
                      <a16:creationId xmlns:a16="http://schemas.microsoft.com/office/drawing/2014/main" id="{388FCEA7-B81F-4C50-9DBA-D20F5350C3C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36773" y="4863307"/>
                  <a:ext cx="31176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6897" name="Freihand 36896">
                  <a:extLst>
                    <a:ext uri="{FF2B5EF4-FFF2-40B4-BE49-F238E27FC236}">
                      <a16:creationId xmlns:a16="http://schemas.microsoft.com/office/drawing/2014/main" id="{62B6B895-7156-4723-B2C4-FD55FADBAB3D}"/>
                    </a:ext>
                  </a:extLst>
                </p14:cNvPr>
                <p14:cNvContentPartPr/>
                <p14:nvPr/>
              </p14:nvContentPartPr>
              <p14:xfrm>
                <a:off x="1019093" y="4878067"/>
                <a:ext cx="126000" cy="143280"/>
              </p14:xfrm>
            </p:contentPart>
          </mc:Choice>
          <mc:Fallback xmlns="">
            <p:pic>
              <p:nvPicPr>
                <p:cNvPr id="36897" name="Freihand 36896">
                  <a:extLst>
                    <a:ext uri="{FF2B5EF4-FFF2-40B4-BE49-F238E27FC236}">
                      <a16:creationId xmlns:a16="http://schemas.microsoft.com/office/drawing/2014/main" id="{62B6B895-7156-4723-B2C4-FD55FADBAB3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014773" y="4873747"/>
                  <a:ext cx="1346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6898" name="Freihand 36897">
                  <a:extLst>
                    <a:ext uri="{FF2B5EF4-FFF2-40B4-BE49-F238E27FC236}">
                      <a16:creationId xmlns:a16="http://schemas.microsoft.com/office/drawing/2014/main" id="{0F339471-35A8-479F-BC53-3B58BD17DEAE}"/>
                    </a:ext>
                  </a:extLst>
                </p14:cNvPr>
                <p14:cNvContentPartPr/>
                <p14:nvPr/>
              </p14:nvContentPartPr>
              <p14:xfrm>
                <a:off x="1167053" y="4909027"/>
                <a:ext cx="109440" cy="86400"/>
              </p14:xfrm>
            </p:contentPart>
          </mc:Choice>
          <mc:Fallback xmlns="">
            <p:pic>
              <p:nvPicPr>
                <p:cNvPr id="36898" name="Freihand 36897">
                  <a:extLst>
                    <a:ext uri="{FF2B5EF4-FFF2-40B4-BE49-F238E27FC236}">
                      <a16:creationId xmlns:a16="http://schemas.microsoft.com/office/drawing/2014/main" id="{0F339471-35A8-479F-BC53-3B58BD17DEA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162733" y="4904707"/>
                  <a:ext cx="1180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6899" name="Freihand 36898">
                  <a:extLst>
                    <a:ext uri="{FF2B5EF4-FFF2-40B4-BE49-F238E27FC236}">
                      <a16:creationId xmlns:a16="http://schemas.microsoft.com/office/drawing/2014/main" id="{4844D64E-83E6-467A-8418-2D859509AC8F}"/>
                    </a:ext>
                  </a:extLst>
                </p14:cNvPr>
                <p14:cNvContentPartPr/>
                <p14:nvPr/>
              </p14:nvContentPartPr>
              <p14:xfrm>
                <a:off x="1338413" y="4870147"/>
                <a:ext cx="102960" cy="107280"/>
              </p14:xfrm>
            </p:contentPart>
          </mc:Choice>
          <mc:Fallback xmlns="">
            <p:pic>
              <p:nvPicPr>
                <p:cNvPr id="36899" name="Freihand 36898">
                  <a:extLst>
                    <a:ext uri="{FF2B5EF4-FFF2-40B4-BE49-F238E27FC236}">
                      <a16:creationId xmlns:a16="http://schemas.microsoft.com/office/drawing/2014/main" id="{4844D64E-83E6-467A-8418-2D859509AC8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334093" y="4865827"/>
                  <a:ext cx="1116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6900" name="Freihand 36899">
                  <a:extLst>
                    <a:ext uri="{FF2B5EF4-FFF2-40B4-BE49-F238E27FC236}">
                      <a16:creationId xmlns:a16="http://schemas.microsoft.com/office/drawing/2014/main" id="{45F0C7C9-1BCB-4BFF-92EB-67F91447F190}"/>
                    </a:ext>
                  </a:extLst>
                </p14:cNvPr>
                <p14:cNvContentPartPr/>
                <p14:nvPr/>
              </p14:nvContentPartPr>
              <p14:xfrm>
                <a:off x="1492853" y="4898227"/>
                <a:ext cx="97200" cy="104400"/>
              </p14:xfrm>
            </p:contentPart>
          </mc:Choice>
          <mc:Fallback xmlns="">
            <p:pic>
              <p:nvPicPr>
                <p:cNvPr id="36900" name="Freihand 36899">
                  <a:extLst>
                    <a:ext uri="{FF2B5EF4-FFF2-40B4-BE49-F238E27FC236}">
                      <a16:creationId xmlns:a16="http://schemas.microsoft.com/office/drawing/2014/main" id="{45F0C7C9-1BCB-4BFF-92EB-67F91447F19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488533" y="4893907"/>
                  <a:ext cx="10584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6901" name="Freihand 36900">
                  <a:extLst>
                    <a:ext uri="{FF2B5EF4-FFF2-40B4-BE49-F238E27FC236}">
                      <a16:creationId xmlns:a16="http://schemas.microsoft.com/office/drawing/2014/main" id="{913D695B-EC1A-4781-82E6-379E1A51F063}"/>
                    </a:ext>
                  </a:extLst>
                </p14:cNvPr>
                <p14:cNvContentPartPr/>
                <p14:nvPr/>
              </p14:nvContentPartPr>
              <p14:xfrm>
                <a:off x="1643333" y="4879507"/>
                <a:ext cx="114120" cy="117360"/>
              </p14:xfrm>
            </p:contentPart>
          </mc:Choice>
          <mc:Fallback xmlns="">
            <p:pic>
              <p:nvPicPr>
                <p:cNvPr id="36901" name="Freihand 36900">
                  <a:extLst>
                    <a:ext uri="{FF2B5EF4-FFF2-40B4-BE49-F238E27FC236}">
                      <a16:creationId xmlns:a16="http://schemas.microsoft.com/office/drawing/2014/main" id="{913D695B-EC1A-4781-82E6-379E1A51F06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639013" y="4875187"/>
                  <a:ext cx="1227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6902" name="Freihand 36901">
                  <a:extLst>
                    <a:ext uri="{FF2B5EF4-FFF2-40B4-BE49-F238E27FC236}">
                      <a16:creationId xmlns:a16="http://schemas.microsoft.com/office/drawing/2014/main" id="{201269E2-F022-4DED-AF31-C372D3A1FEFC}"/>
                    </a:ext>
                  </a:extLst>
                </p14:cNvPr>
                <p14:cNvContentPartPr/>
                <p14:nvPr/>
              </p14:nvContentPartPr>
              <p14:xfrm>
                <a:off x="1864013" y="4888147"/>
                <a:ext cx="158040" cy="5040"/>
              </p14:xfrm>
            </p:contentPart>
          </mc:Choice>
          <mc:Fallback xmlns="">
            <p:pic>
              <p:nvPicPr>
                <p:cNvPr id="36902" name="Freihand 36901">
                  <a:extLst>
                    <a:ext uri="{FF2B5EF4-FFF2-40B4-BE49-F238E27FC236}">
                      <a16:creationId xmlns:a16="http://schemas.microsoft.com/office/drawing/2014/main" id="{201269E2-F022-4DED-AF31-C372D3A1FEF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859693" y="4883827"/>
                  <a:ext cx="166680" cy="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6903" name="Freihand 36902">
                  <a:extLst>
                    <a:ext uri="{FF2B5EF4-FFF2-40B4-BE49-F238E27FC236}">
                      <a16:creationId xmlns:a16="http://schemas.microsoft.com/office/drawing/2014/main" id="{B76A4523-2AB7-4467-8975-53AE4B9704AF}"/>
                    </a:ext>
                  </a:extLst>
                </p14:cNvPr>
                <p14:cNvContentPartPr/>
                <p14:nvPr/>
              </p14:nvContentPartPr>
              <p14:xfrm>
                <a:off x="1885253" y="4936027"/>
                <a:ext cx="159120" cy="5760"/>
              </p14:xfrm>
            </p:contentPart>
          </mc:Choice>
          <mc:Fallback xmlns="">
            <p:pic>
              <p:nvPicPr>
                <p:cNvPr id="36903" name="Freihand 36902">
                  <a:extLst>
                    <a:ext uri="{FF2B5EF4-FFF2-40B4-BE49-F238E27FC236}">
                      <a16:creationId xmlns:a16="http://schemas.microsoft.com/office/drawing/2014/main" id="{B76A4523-2AB7-4467-8975-53AE4B9704AF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880933" y="4931707"/>
                  <a:ext cx="16776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6904" name="Freihand 36903">
                  <a:extLst>
                    <a:ext uri="{FF2B5EF4-FFF2-40B4-BE49-F238E27FC236}">
                      <a16:creationId xmlns:a16="http://schemas.microsoft.com/office/drawing/2014/main" id="{6BB0274D-0B19-450E-A7CA-6E81606B52D3}"/>
                    </a:ext>
                  </a:extLst>
                </p14:cNvPr>
                <p14:cNvContentPartPr/>
                <p14:nvPr/>
              </p14:nvContentPartPr>
              <p14:xfrm>
                <a:off x="2183693" y="4747387"/>
                <a:ext cx="213120" cy="220680"/>
              </p14:xfrm>
            </p:contentPart>
          </mc:Choice>
          <mc:Fallback xmlns="">
            <p:pic>
              <p:nvPicPr>
                <p:cNvPr id="36904" name="Freihand 36903">
                  <a:extLst>
                    <a:ext uri="{FF2B5EF4-FFF2-40B4-BE49-F238E27FC236}">
                      <a16:creationId xmlns:a16="http://schemas.microsoft.com/office/drawing/2014/main" id="{6BB0274D-0B19-450E-A7CA-6E81606B52D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179373" y="4743067"/>
                  <a:ext cx="22176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6905" name="Freihand 36904">
                  <a:extLst>
                    <a:ext uri="{FF2B5EF4-FFF2-40B4-BE49-F238E27FC236}">
                      <a16:creationId xmlns:a16="http://schemas.microsoft.com/office/drawing/2014/main" id="{CBB67120-B046-4ABD-B88E-7D456CF84388}"/>
                    </a:ext>
                  </a:extLst>
                </p14:cNvPr>
                <p14:cNvContentPartPr/>
                <p14:nvPr/>
              </p14:nvContentPartPr>
              <p14:xfrm>
                <a:off x="2395733" y="4787347"/>
                <a:ext cx="195120" cy="127080"/>
              </p14:xfrm>
            </p:contentPart>
          </mc:Choice>
          <mc:Fallback xmlns="">
            <p:pic>
              <p:nvPicPr>
                <p:cNvPr id="36905" name="Freihand 36904">
                  <a:extLst>
                    <a:ext uri="{FF2B5EF4-FFF2-40B4-BE49-F238E27FC236}">
                      <a16:creationId xmlns:a16="http://schemas.microsoft.com/office/drawing/2014/main" id="{CBB67120-B046-4ABD-B88E-7D456CF8438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391413" y="4783027"/>
                  <a:ext cx="2037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6906" name="Freihand 36905">
                  <a:extLst>
                    <a:ext uri="{FF2B5EF4-FFF2-40B4-BE49-F238E27FC236}">
                      <a16:creationId xmlns:a16="http://schemas.microsoft.com/office/drawing/2014/main" id="{0FB974F4-898C-43A6-87EF-A783C1EF4DA2}"/>
                    </a:ext>
                  </a:extLst>
                </p14:cNvPr>
                <p14:cNvContentPartPr/>
                <p14:nvPr/>
              </p14:nvContentPartPr>
              <p14:xfrm>
                <a:off x="2690213" y="4835227"/>
                <a:ext cx="43920" cy="82080"/>
              </p14:xfrm>
            </p:contentPart>
          </mc:Choice>
          <mc:Fallback xmlns="">
            <p:pic>
              <p:nvPicPr>
                <p:cNvPr id="36906" name="Freihand 36905">
                  <a:extLst>
                    <a:ext uri="{FF2B5EF4-FFF2-40B4-BE49-F238E27FC236}">
                      <a16:creationId xmlns:a16="http://schemas.microsoft.com/office/drawing/2014/main" id="{0FB974F4-898C-43A6-87EF-A783C1EF4DA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685893" y="4830907"/>
                  <a:ext cx="5256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6907" name="Freihand 36906">
                  <a:extLst>
                    <a:ext uri="{FF2B5EF4-FFF2-40B4-BE49-F238E27FC236}">
                      <a16:creationId xmlns:a16="http://schemas.microsoft.com/office/drawing/2014/main" id="{BC0551FD-D7A7-40E3-886B-4080C612F786}"/>
                    </a:ext>
                  </a:extLst>
                </p14:cNvPr>
                <p14:cNvContentPartPr/>
                <p14:nvPr/>
              </p14:nvContentPartPr>
              <p14:xfrm>
                <a:off x="2662133" y="4868347"/>
                <a:ext cx="89640" cy="10080"/>
              </p14:xfrm>
            </p:contentPart>
          </mc:Choice>
          <mc:Fallback xmlns="">
            <p:pic>
              <p:nvPicPr>
                <p:cNvPr id="36907" name="Freihand 36906">
                  <a:extLst>
                    <a:ext uri="{FF2B5EF4-FFF2-40B4-BE49-F238E27FC236}">
                      <a16:creationId xmlns:a16="http://schemas.microsoft.com/office/drawing/2014/main" id="{BC0551FD-D7A7-40E3-886B-4080C612F78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657813" y="4864027"/>
                  <a:ext cx="9828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6908" name="Freihand 36907">
                  <a:extLst>
                    <a:ext uri="{FF2B5EF4-FFF2-40B4-BE49-F238E27FC236}">
                      <a16:creationId xmlns:a16="http://schemas.microsoft.com/office/drawing/2014/main" id="{9C5538E7-27EB-40D8-915F-60FE46B68070}"/>
                    </a:ext>
                  </a:extLst>
                </p14:cNvPr>
                <p14:cNvContentPartPr/>
                <p14:nvPr/>
              </p14:nvContentPartPr>
              <p14:xfrm>
                <a:off x="2836373" y="4812187"/>
                <a:ext cx="235080" cy="103320"/>
              </p14:xfrm>
            </p:contentPart>
          </mc:Choice>
          <mc:Fallback xmlns="">
            <p:pic>
              <p:nvPicPr>
                <p:cNvPr id="36908" name="Freihand 36907">
                  <a:extLst>
                    <a:ext uri="{FF2B5EF4-FFF2-40B4-BE49-F238E27FC236}">
                      <a16:creationId xmlns:a16="http://schemas.microsoft.com/office/drawing/2014/main" id="{9C5538E7-27EB-40D8-915F-60FE46B6807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832053" y="4807867"/>
                  <a:ext cx="2437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6909" name="Freihand 36908">
                  <a:extLst>
                    <a:ext uri="{FF2B5EF4-FFF2-40B4-BE49-F238E27FC236}">
                      <a16:creationId xmlns:a16="http://schemas.microsoft.com/office/drawing/2014/main" id="{284BCD45-6872-482C-974F-70C760CFD121}"/>
                    </a:ext>
                  </a:extLst>
                </p14:cNvPr>
                <p14:cNvContentPartPr/>
                <p14:nvPr/>
              </p14:nvContentPartPr>
              <p14:xfrm>
                <a:off x="3013133" y="4866187"/>
                <a:ext cx="102240" cy="8640"/>
              </p14:xfrm>
            </p:contentPart>
          </mc:Choice>
          <mc:Fallback xmlns="">
            <p:pic>
              <p:nvPicPr>
                <p:cNvPr id="36909" name="Freihand 36908">
                  <a:extLst>
                    <a:ext uri="{FF2B5EF4-FFF2-40B4-BE49-F238E27FC236}">
                      <a16:creationId xmlns:a16="http://schemas.microsoft.com/office/drawing/2014/main" id="{284BCD45-6872-482C-974F-70C760CFD121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008813" y="4861867"/>
                  <a:ext cx="1108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36910" name="Freihand 36909">
                  <a:extLst>
                    <a:ext uri="{FF2B5EF4-FFF2-40B4-BE49-F238E27FC236}">
                      <a16:creationId xmlns:a16="http://schemas.microsoft.com/office/drawing/2014/main" id="{9E49D1AC-B93F-4288-970D-C099C536E72E}"/>
                    </a:ext>
                  </a:extLst>
                </p14:cNvPr>
                <p14:cNvContentPartPr/>
                <p14:nvPr/>
              </p14:nvContentPartPr>
              <p14:xfrm>
                <a:off x="3194933" y="4800667"/>
                <a:ext cx="129600" cy="133920"/>
              </p14:xfrm>
            </p:contentPart>
          </mc:Choice>
          <mc:Fallback xmlns="">
            <p:pic>
              <p:nvPicPr>
                <p:cNvPr id="36910" name="Freihand 36909">
                  <a:extLst>
                    <a:ext uri="{FF2B5EF4-FFF2-40B4-BE49-F238E27FC236}">
                      <a16:creationId xmlns:a16="http://schemas.microsoft.com/office/drawing/2014/main" id="{9E49D1AC-B93F-4288-970D-C099C536E72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190613" y="4796347"/>
                  <a:ext cx="138240" cy="142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36923" name="Freihand 36922">
                <a:extLst>
                  <a:ext uri="{FF2B5EF4-FFF2-40B4-BE49-F238E27FC236}">
                    <a16:creationId xmlns:a16="http://schemas.microsoft.com/office/drawing/2014/main" id="{AA378EA8-8DA9-4F6D-8490-629616F68EFB}"/>
                  </a:ext>
                </a:extLst>
              </p14:cNvPr>
              <p14:cNvContentPartPr/>
              <p14:nvPr/>
            </p14:nvContentPartPr>
            <p14:xfrm>
              <a:off x="6598733" y="4886707"/>
              <a:ext cx="1659600" cy="44280"/>
            </p14:xfrm>
          </p:contentPart>
        </mc:Choice>
        <mc:Fallback xmlns="">
          <p:pic>
            <p:nvPicPr>
              <p:cNvPr id="36923" name="Freihand 36922">
                <a:extLst>
                  <a:ext uri="{FF2B5EF4-FFF2-40B4-BE49-F238E27FC236}">
                    <a16:creationId xmlns:a16="http://schemas.microsoft.com/office/drawing/2014/main" id="{AA378EA8-8DA9-4F6D-8490-629616F68EFB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6594413" y="4882387"/>
                <a:ext cx="166824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262215" name="Freihand 262214">
                <a:extLst>
                  <a:ext uri="{FF2B5EF4-FFF2-40B4-BE49-F238E27FC236}">
                    <a16:creationId xmlns:a16="http://schemas.microsoft.com/office/drawing/2014/main" id="{27316708-5826-4E2A-AF1A-61ECF4D989FF}"/>
                  </a:ext>
                </a:extLst>
              </p14:cNvPr>
              <p14:cNvContentPartPr/>
              <p14:nvPr/>
            </p14:nvContentPartPr>
            <p14:xfrm>
              <a:off x="4187093" y="2510707"/>
              <a:ext cx="167760" cy="131760"/>
            </p14:xfrm>
          </p:contentPart>
        </mc:Choice>
        <mc:Fallback xmlns="">
          <p:pic>
            <p:nvPicPr>
              <p:cNvPr id="262215" name="Freihand 262214">
                <a:extLst>
                  <a:ext uri="{FF2B5EF4-FFF2-40B4-BE49-F238E27FC236}">
                    <a16:creationId xmlns:a16="http://schemas.microsoft.com/office/drawing/2014/main" id="{27316708-5826-4E2A-AF1A-61ECF4D989FF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4182773" y="2506387"/>
                <a:ext cx="17640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262216" name="Freihand 262215">
                <a:extLst>
                  <a:ext uri="{FF2B5EF4-FFF2-40B4-BE49-F238E27FC236}">
                    <a16:creationId xmlns:a16="http://schemas.microsoft.com/office/drawing/2014/main" id="{93348452-A276-45FE-8BB0-1FAE50E2CACF}"/>
                  </a:ext>
                </a:extLst>
              </p14:cNvPr>
              <p14:cNvContentPartPr/>
              <p14:nvPr/>
            </p14:nvContentPartPr>
            <p14:xfrm>
              <a:off x="2605613" y="2648227"/>
              <a:ext cx="1395360" cy="357120"/>
            </p14:xfrm>
          </p:contentPart>
        </mc:Choice>
        <mc:Fallback xmlns="">
          <p:pic>
            <p:nvPicPr>
              <p:cNvPr id="262216" name="Freihand 262215">
                <a:extLst>
                  <a:ext uri="{FF2B5EF4-FFF2-40B4-BE49-F238E27FC236}">
                    <a16:creationId xmlns:a16="http://schemas.microsoft.com/office/drawing/2014/main" id="{93348452-A276-45FE-8BB0-1FAE50E2CACF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2601293" y="2643907"/>
                <a:ext cx="1404000" cy="36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36912" name="Freihand 36911">
                <a:extLst>
                  <a:ext uri="{FF2B5EF4-FFF2-40B4-BE49-F238E27FC236}">
                    <a16:creationId xmlns:a16="http://schemas.microsoft.com/office/drawing/2014/main" id="{2A3FE57A-DF8D-4E36-BE98-C2985BA507BE}"/>
                  </a:ext>
                </a:extLst>
              </p14:cNvPr>
              <p14:cNvContentPartPr/>
              <p14:nvPr/>
            </p14:nvContentPartPr>
            <p14:xfrm>
              <a:off x="4029773" y="4813627"/>
              <a:ext cx="1434600" cy="37440"/>
            </p14:xfrm>
          </p:contentPart>
        </mc:Choice>
        <mc:Fallback xmlns="">
          <p:pic>
            <p:nvPicPr>
              <p:cNvPr id="36912" name="Freihand 36911">
                <a:extLst>
                  <a:ext uri="{FF2B5EF4-FFF2-40B4-BE49-F238E27FC236}">
                    <a16:creationId xmlns:a16="http://schemas.microsoft.com/office/drawing/2014/main" id="{2A3FE57A-DF8D-4E36-BE98-C2985BA507BE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4025453" y="4809307"/>
                <a:ext cx="144324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36913" name="Freihand 36912">
                <a:extLst>
                  <a:ext uri="{FF2B5EF4-FFF2-40B4-BE49-F238E27FC236}">
                    <a16:creationId xmlns:a16="http://schemas.microsoft.com/office/drawing/2014/main" id="{296393F5-4174-43C1-9F03-52F850B63D52}"/>
                  </a:ext>
                </a:extLst>
              </p14:cNvPr>
              <p14:cNvContentPartPr/>
              <p14:nvPr/>
            </p14:nvContentPartPr>
            <p14:xfrm>
              <a:off x="3889013" y="4914067"/>
              <a:ext cx="169560" cy="32400"/>
            </p14:xfrm>
          </p:contentPart>
        </mc:Choice>
        <mc:Fallback xmlns="">
          <p:pic>
            <p:nvPicPr>
              <p:cNvPr id="36913" name="Freihand 36912">
                <a:extLst>
                  <a:ext uri="{FF2B5EF4-FFF2-40B4-BE49-F238E27FC236}">
                    <a16:creationId xmlns:a16="http://schemas.microsoft.com/office/drawing/2014/main" id="{296393F5-4174-43C1-9F03-52F850B63D52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3884693" y="4909747"/>
                <a:ext cx="17820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36914" name="Freihand 36913">
                <a:extLst>
                  <a:ext uri="{FF2B5EF4-FFF2-40B4-BE49-F238E27FC236}">
                    <a16:creationId xmlns:a16="http://schemas.microsoft.com/office/drawing/2014/main" id="{D41E38E0-601F-4CFE-88ED-5428BA42F720}"/>
                  </a:ext>
                </a:extLst>
              </p14:cNvPr>
              <p14:cNvContentPartPr/>
              <p14:nvPr/>
            </p14:nvContentPartPr>
            <p14:xfrm>
              <a:off x="3858773" y="4978867"/>
              <a:ext cx="171720" cy="127440"/>
            </p14:xfrm>
          </p:contentPart>
        </mc:Choice>
        <mc:Fallback xmlns="">
          <p:pic>
            <p:nvPicPr>
              <p:cNvPr id="36914" name="Freihand 36913">
                <a:extLst>
                  <a:ext uri="{FF2B5EF4-FFF2-40B4-BE49-F238E27FC236}">
                    <a16:creationId xmlns:a16="http://schemas.microsoft.com/office/drawing/2014/main" id="{D41E38E0-601F-4CFE-88ED-5428BA42F720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3854453" y="4974547"/>
                <a:ext cx="18036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262218" name="Freihand 262217">
                <a:extLst>
                  <a:ext uri="{FF2B5EF4-FFF2-40B4-BE49-F238E27FC236}">
                    <a16:creationId xmlns:a16="http://schemas.microsoft.com/office/drawing/2014/main" id="{CF17D11D-28DA-4559-A0FF-41891AE7E8DC}"/>
                  </a:ext>
                </a:extLst>
              </p14:cNvPr>
              <p14:cNvContentPartPr/>
              <p14:nvPr/>
            </p14:nvContentPartPr>
            <p14:xfrm>
              <a:off x="4171973" y="4983187"/>
              <a:ext cx="82800" cy="117000"/>
            </p14:xfrm>
          </p:contentPart>
        </mc:Choice>
        <mc:Fallback xmlns="">
          <p:pic>
            <p:nvPicPr>
              <p:cNvPr id="262218" name="Freihand 262217">
                <a:extLst>
                  <a:ext uri="{FF2B5EF4-FFF2-40B4-BE49-F238E27FC236}">
                    <a16:creationId xmlns:a16="http://schemas.microsoft.com/office/drawing/2014/main" id="{CF17D11D-28DA-4559-A0FF-41891AE7E8DC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4167653" y="4978867"/>
                <a:ext cx="91440" cy="125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62221" name="Gruppieren 262220">
            <a:extLst>
              <a:ext uri="{FF2B5EF4-FFF2-40B4-BE49-F238E27FC236}">
                <a16:creationId xmlns:a16="http://schemas.microsoft.com/office/drawing/2014/main" id="{3A89A1F5-9C18-4C0D-8F97-F5F20F691B49}"/>
              </a:ext>
            </a:extLst>
          </p:cNvPr>
          <p:cNvGrpSpPr/>
          <p:nvPr/>
        </p:nvGrpSpPr>
        <p:grpSpPr>
          <a:xfrm>
            <a:off x="4929053" y="4955827"/>
            <a:ext cx="356400" cy="135000"/>
            <a:chOff x="4929053" y="4955827"/>
            <a:chExt cx="356400" cy="135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36918" name="Freihand 36917">
                  <a:extLst>
                    <a:ext uri="{FF2B5EF4-FFF2-40B4-BE49-F238E27FC236}">
                      <a16:creationId xmlns:a16="http://schemas.microsoft.com/office/drawing/2014/main" id="{028ACA3F-A8F3-45E0-8A78-DBD4B3DFA18E}"/>
                    </a:ext>
                  </a:extLst>
                </p14:cNvPr>
                <p14:cNvContentPartPr/>
                <p14:nvPr/>
              </p14:nvContentPartPr>
              <p14:xfrm>
                <a:off x="4942013" y="4960507"/>
                <a:ext cx="140400" cy="16560"/>
              </p14:xfrm>
            </p:contentPart>
          </mc:Choice>
          <mc:Fallback xmlns="">
            <p:pic>
              <p:nvPicPr>
                <p:cNvPr id="36918" name="Freihand 36917">
                  <a:extLst>
                    <a:ext uri="{FF2B5EF4-FFF2-40B4-BE49-F238E27FC236}">
                      <a16:creationId xmlns:a16="http://schemas.microsoft.com/office/drawing/2014/main" id="{028ACA3F-A8F3-45E0-8A78-DBD4B3DFA18E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937693" y="4956187"/>
                  <a:ext cx="1490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36919" name="Freihand 36918">
                  <a:extLst>
                    <a:ext uri="{FF2B5EF4-FFF2-40B4-BE49-F238E27FC236}">
                      <a16:creationId xmlns:a16="http://schemas.microsoft.com/office/drawing/2014/main" id="{A693CF9D-C7E6-4D2B-9703-6ADB1F607FDF}"/>
                    </a:ext>
                  </a:extLst>
                </p14:cNvPr>
                <p14:cNvContentPartPr/>
                <p14:nvPr/>
              </p14:nvContentPartPr>
              <p14:xfrm>
                <a:off x="4929053" y="4967347"/>
                <a:ext cx="145080" cy="123480"/>
              </p14:xfrm>
            </p:contentPart>
          </mc:Choice>
          <mc:Fallback xmlns="">
            <p:pic>
              <p:nvPicPr>
                <p:cNvPr id="36919" name="Freihand 36918">
                  <a:extLst>
                    <a:ext uri="{FF2B5EF4-FFF2-40B4-BE49-F238E27FC236}">
                      <a16:creationId xmlns:a16="http://schemas.microsoft.com/office/drawing/2014/main" id="{A693CF9D-C7E6-4D2B-9703-6ADB1F607FD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924733" y="4963027"/>
                  <a:ext cx="15372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262220" name="Freihand 262219">
                  <a:extLst>
                    <a:ext uri="{FF2B5EF4-FFF2-40B4-BE49-F238E27FC236}">
                      <a16:creationId xmlns:a16="http://schemas.microsoft.com/office/drawing/2014/main" id="{8C32962E-0E14-4B4D-B365-667288157573}"/>
                    </a:ext>
                  </a:extLst>
                </p14:cNvPr>
                <p14:cNvContentPartPr/>
                <p14:nvPr/>
              </p14:nvContentPartPr>
              <p14:xfrm>
                <a:off x="5172053" y="4955827"/>
                <a:ext cx="113400" cy="117000"/>
              </p14:xfrm>
            </p:contentPart>
          </mc:Choice>
          <mc:Fallback xmlns="">
            <p:pic>
              <p:nvPicPr>
                <p:cNvPr id="262220" name="Freihand 262219">
                  <a:extLst>
                    <a:ext uri="{FF2B5EF4-FFF2-40B4-BE49-F238E27FC236}">
                      <a16:creationId xmlns:a16="http://schemas.microsoft.com/office/drawing/2014/main" id="{8C32962E-0E14-4B4D-B365-667288157573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167733" y="4951507"/>
                  <a:ext cx="122040" cy="12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2224" name="Gruppieren 262223">
            <a:extLst>
              <a:ext uri="{FF2B5EF4-FFF2-40B4-BE49-F238E27FC236}">
                <a16:creationId xmlns:a16="http://schemas.microsoft.com/office/drawing/2014/main" id="{77E85C1D-A084-4194-BB6B-4472836ED030}"/>
              </a:ext>
            </a:extLst>
          </p:cNvPr>
          <p:cNvGrpSpPr/>
          <p:nvPr/>
        </p:nvGrpSpPr>
        <p:grpSpPr>
          <a:xfrm>
            <a:off x="6596573" y="5028187"/>
            <a:ext cx="493200" cy="167040"/>
            <a:chOff x="6596573" y="5028187"/>
            <a:chExt cx="493200" cy="16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36924" name="Freihand 36923">
                  <a:extLst>
                    <a:ext uri="{FF2B5EF4-FFF2-40B4-BE49-F238E27FC236}">
                      <a16:creationId xmlns:a16="http://schemas.microsoft.com/office/drawing/2014/main" id="{81367805-0CF3-4E5B-9B7A-DF5FBCEFFBA4}"/>
                    </a:ext>
                  </a:extLst>
                </p14:cNvPr>
                <p14:cNvContentPartPr/>
                <p14:nvPr/>
              </p14:nvContentPartPr>
              <p14:xfrm>
                <a:off x="6596573" y="5028187"/>
                <a:ext cx="161280" cy="22320"/>
              </p14:xfrm>
            </p:contentPart>
          </mc:Choice>
          <mc:Fallback xmlns="">
            <p:pic>
              <p:nvPicPr>
                <p:cNvPr id="36924" name="Freihand 36923">
                  <a:extLst>
                    <a:ext uri="{FF2B5EF4-FFF2-40B4-BE49-F238E27FC236}">
                      <a16:creationId xmlns:a16="http://schemas.microsoft.com/office/drawing/2014/main" id="{81367805-0CF3-4E5B-9B7A-DF5FBCEFFBA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592253" y="5023867"/>
                  <a:ext cx="1699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36925" name="Freihand 36924">
                  <a:extLst>
                    <a:ext uri="{FF2B5EF4-FFF2-40B4-BE49-F238E27FC236}">
                      <a16:creationId xmlns:a16="http://schemas.microsoft.com/office/drawing/2014/main" id="{6BD2AEEF-3B2E-4EBB-956A-A236CBC363C2}"/>
                    </a:ext>
                  </a:extLst>
                </p14:cNvPr>
                <p14:cNvContentPartPr/>
                <p14:nvPr/>
              </p14:nvContentPartPr>
              <p14:xfrm>
                <a:off x="6596573" y="5060227"/>
                <a:ext cx="137880" cy="135000"/>
              </p14:xfrm>
            </p:contentPart>
          </mc:Choice>
          <mc:Fallback xmlns="">
            <p:pic>
              <p:nvPicPr>
                <p:cNvPr id="36925" name="Freihand 36924">
                  <a:extLst>
                    <a:ext uri="{FF2B5EF4-FFF2-40B4-BE49-F238E27FC236}">
                      <a16:creationId xmlns:a16="http://schemas.microsoft.com/office/drawing/2014/main" id="{6BD2AEEF-3B2E-4EBB-956A-A236CBC363C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592253" y="5055907"/>
                  <a:ext cx="14652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262222" name="Freihand 262221">
                  <a:extLst>
                    <a:ext uri="{FF2B5EF4-FFF2-40B4-BE49-F238E27FC236}">
                      <a16:creationId xmlns:a16="http://schemas.microsoft.com/office/drawing/2014/main" id="{477F3877-FB6A-4EA8-AA93-9108AF120FD6}"/>
                    </a:ext>
                  </a:extLst>
                </p14:cNvPr>
                <p14:cNvContentPartPr/>
                <p14:nvPr/>
              </p14:nvContentPartPr>
              <p14:xfrm>
                <a:off x="6931013" y="5045107"/>
                <a:ext cx="158760" cy="141840"/>
              </p14:xfrm>
            </p:contentPart>
          </mc:Choice>
          <mc:Fallback xmlns="">
            <p:pic>
              <p:nvPicPr>
                <p:cNvPr id="262222" name="Freihand 262221">
                  <a:extLst>
                    <a:ext uri="{FF2B5EF4-FFF2-40B4-BE49-F238E27FC236}">
                      <a16:creationId xmlns:a16="http://schemas.microsoft.com/office/drawing/2014/main" id="{477F3877-FB6A-4EA8-AA93-9108AF120FD6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926693" y="5040787"/>
                  <a:ext cx="167400" cy="15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2226" name="Gruppieren 262225">
            <a:extLst>
              <a:ext uri="{FF2B5EF4-FFF2-40B4-BE49-F238E27FC236}">
                <a16:creationId xmlns:a16="http://schemas.microsoft.com/office/drawing/2014/main" id="{AD34579D-A84E-48A4-8711-D8145CC29531}"/>
              </a:ext>
            </a:extLst>
          </p:cNvPr>
          <p:cNvGrpSpPr/>
          <p:nvPr/>
        </p:nvGrpSpPr>
        <p:grpSpPr>
          <a:xfrm>
            <a:off x="7506653" y="5046907"/>
            <a:ext cx="451080" cy="144360"/>
            <a:chOff x="7506653" y="5046907"/>
            <a:chExt cx="451080" cy="14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262223" name="Freihand 262222">
                  <a:extLst>
                    <a:ext uri="{FF2B5EF4-FFF2-40B4-BE49-F238E27FC236}">
                      <a16:creationId xmlns:a16="http://schemas.microsoft.com/office/drawing/2014/main" id="{E8C45F01-8136-460B-85FB-780AEA2C8445}"/>
                    </a:ext>
                  </a:extLst>
                </p14:cNvPr>
                <p14:cNvContentPartPr/>
                <p14:nvPr/>
              </p14:nvContentPartPr>
              <p14:xfrm>
                <a:off x="7506653" y="5046907"/>
                <a:ext cx="150120" cy="126720"/>
              </p14:xfrm>
            </p:contentPart>
          </mc:Choice>
          <mc:Fallback xmlns="">
            <p:pic>
              <p:nvPicPr>
                <p:cNvPr id="262223" name="Freihand 262222">
                  <a:extLst>
                    <a:ext uri="{FF2B5EF4-FFF2-40B4-BE49-F238E27FC236}">
                      <a16:creationId xmlns:a16="http://schemas.microsoft.com/office/drawing/2014/main" id="{E8C45F01-8136-460B-85FB-780AEA2C8445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502333" y="5042587"/>
                  <a:ext cx="1587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262225" name="Freihand 262224">
                  <a:extLst>
                    <a:ext uri="{FF2B5EF4-FFF2-40B4-BE49-F238E27FC236}">
                      <a16:creationId xmlns:a16="http://schemas.microsoft.com/office/drawing/2014/main" id="{5FD51FE5-2786-4D28-8E0F-5CF574A424DF}"/>
                    </a:ext>
                  </a:extLst>
                </p14:cNvPr>
                <p14:cNvContentPartPr/>
                <p14:nvPr/>
              </p14:nvContentPartPr>
              <p14:xfrm>
                <a:off x="7836773" y="5064547"/>
                <a:ext cx="120960" cy="126720"/>
              </p14:xfrm>
            </p:contentPart>
          </mc:Choice>
          <mc:Fallback xmlns="">
            <p:pic>
              <p:nvPicPr>
                <p:cNvPr id="262225" name="Freihand 262224">
                  <a:extLst>
                    <a:ext uri="{FF2B5EF4-FFF2-40B4-BE49-F238E27FC236}">
                      <a16:creationId xmlns:a16="http://schemas.microsoft.com/office/drawing/2014/main" id="{5FD51FE5-2786-4D28-8E0F-5CF574A424DF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832453" y="5060227"/>
                  <a:ext cx="129600" cy="13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2236" name="Gruppieren 262235">
            <a:extLst>
              <a:ext uri="{FF2B5EF4-FFF2-40B4-BE49-F238E27FC236}">
                <a16:creationId xmlns:a16="http://schemas.microsoft.com/office/drawing/2014/main" id="{56F8D5B7-76C6-4D3E-AD26-37FFD65599F2}"/>
              </a:ext>
            </a:extLst>
          </p:cNvPr>
          <p:cNvGrpSpPr/>
          <p:nvPr/>
        </p:nvGrpSpPr>
        <p:grpSpPr>
          <a:xfrm>
            <a:off x="174410" y="907584"/>
            <a:ext cx="8871120" cy="3081960"/>
            <a:chOff x="187133" y="889267"/>
            <a:chExt cx="8871120" cy="3081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54" name="Freihand 53">
                  <a:extLst>
                    <a:ext uri="{FF2B5EF4-FFF2-40B4-BE49-F238E27FC236}">
                      <a16:creationId xmlns:a16="http://schemas.microsoft.com/office/drawing/2014/main" id="{128BE92D-BEA7-4B72-BB1E-B6855BE903E6}"/>
                    </a:ext>
                  </a:extLst>
                </p14:cNvPr>
                <p14:cNvContentPartPr/>
                <p14:nvPr/>
              </p14:nvContentPartPr>
              <p14:xfrm>
                <a:off x="692213" y="1224067"/>
                <a:ext cx="8366040" cy="1773360"/>
              </p14:xfrm>
            </p:contentPart>
          </mc:Choice>
          <mc:Fallback xmlns="">
            <p:pic>
              <p:nvPicPr>
                <p:cNvPr id="54" name="Freihand 53">
                  <a:extLst>
                    <a:ext uri="{FF2B5EF4-FFF2-40B4-BE49-F238E27FC236}">
                      <a16:creationId xmlns:a16="http://schemas.microsoft.com/office/drawing/2014/main" id="{128BE92D-BEA7-4B72-BB1E-B6855BE903E6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87893" y="1219747"/>
                  <a:ext cx="8374680" cy="178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D1508623-D175-4226-B606-68914B0AE925}"/>
                    </a:ext>
                  </a:extLst>
                </p14:cNvPr>
                <p14:cNvContentPartPr/>
                <p14:nvPr/>
              </p14:nvContentPartPr>
              <p14:xfrm>
                <a:off x="8051333" y="2483347"/>
                <a:ext cx="256680" cy="141480"/>
              </p14:xfrm>
            </p:contentPart>
          </mc:Choice>
          <mc:Fallback xmlns=""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D1508623-D175-4226-B606-68914B0AE925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047013" y="2479027"/>
                  <a:ext cx="2653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F1D1F275-84C4-4E92-AA19-766BA8510578}"/>
                    </a:ext>
                  </a:extLst>
                </p14:cNvPr>
                <p14:cNvContentPartPr/>
                <p14:nvPr/>
              </p14:nvContentPartPr>
              <p14:xfrm>
                <a:off x="7700693" y="2553187"/>
                <a:ext cx="186480" cy="190080"/>
              </p14:xfrm>
            </p:contentPart>
          </mc:Choice>
          <mc:Fallback xmlns=""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F1D1F275-84C4-4E92-AA19-766BA8510578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696373" y="2548867"/>
                  <a:ext cx="19512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793A06BB-C6CC-4017-8417-E66914B543DE}"/>
                    </a:ext>
                  </a:extLst>
                </p14:cNvPr>
                <p14:cNvContentPartPr/>
                <p14:nvPr/>
              </p14:nvContentPartPr>
              <p14:xfrm>
                <a:off x="8311973" y="1334587"/>
                <a:ext cx="146880" cy="154080"/>
              </p14:xfrm>
            </p:contentPart>
          </mc:Choice>
          <mc:Fallback xmlns=""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793A06BB-C6CC-4017-8417-E66914B543DE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307653" y="1330267"/>
                  <a:ext cx="15552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F75EA7F3-BACC-426B-88CE-1467E24C9AC0}"/>
                    </a:ext>
                  </a:extLst>
                </p14:cNvPr>
                <p14:cNvContentPartPr/>
                <p14:nvPr/>
              </p14:nvContentPartPr>
              <p14:xfrm>
                <a:off x="8150693" y="1269427"/>
                <a:ext cx="394200" cy="302400"/>
              </p14:xfrm>
            </p:contentPart>
          </mc:Choice>
          <mc:Fallback xmlns=""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F75EA7F3-BACC-426B-88CE-1467E24C9AC0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146373" y="1265107"/>
                  <a:ext cx="40284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DCD1D486-DFEF-4EDE-8CD0-D342B55F1349}"/>
                    </a:ext>
                  </a:extLst>
                </p14:cNvPr>
                <p14:cNvContentPartPr/>
                <p14:nvPr/>
              </p14:nvContentPartPr>
              <p14:xfrm>
                <a:off x="8433653" y="1437907"/>
                <a:ext cx="26640" cy="19080"/>
              </p14:xfrm>
            </p:contentPart>
          </mc:Choice>
          <mc:Fallback xmlns=""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DCD1D486-DFEF-4EDE-8CD0-D342B55F1349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429333" y="1433587"/>
                  <a:ext cx="352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E08949CA-C50E-4B32-A33A-3EDDC6FE380F}"/>
                    </a:ext>
                  </a:extLst>
                </p14:cNvPr>
                <p14:cNvContentPartPr/>
                <p14:nvPr/>
              </p14:nvContentPartPr>
              <p14:xfrm>
                <a:off x="749453" y="889267"/>
                <a:ext cx="325440" cy="19080"/>
              </p14:xfrm>
            </p:contentPart>
          </mc:Choice>
          <mc:Fallback xmlns=""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id="{E08949CA-C50E-4B32-A33A-3EDDC6FE380F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45133" y="884947"/>
                  <a:ext cx="3340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63" name="Freihand 62">
                  <a:extLst>
                    <a:ext uri="{FF2B5EF4-FFF2-40B4-BE49-F238E27FC236}">
                      <a16:creationId xmlns:a16="http://schemas.microsoft.com/office/drawing/2014/main" id="{D771E43B-0198-450D-BB79-5681728D5966}"/>
                    </a:ext>
                  </a:extLst>
                </p14:cNvPr>
                <p14:cNvContentPartPr/>
                <p14:nvPr/>
              </p14:nvContentPartPr>
              <p14:xfrm>
                <a:off x="187133" y="1051267"/>
                <a:ext cx="137880" cy="31320"/>
              </p14:xfrm>
            </p:contentPart>
          </mc:Choice>
          <mc:Fallback xmlns="">
            <p:pic>
              <p:nvPicPr>
                <p:cNvPr id="63" name="Freihand 62">
                  <a:extLst>
                    <a:ext uri="{FF2B5EF4-FFF2-40B4-BE49-F238E27FC236}">
                      <a16:creationId xmlns:a16="http://schemas.microsoft.com/office/drawing/2014/main" id="{D771E43B-0198-450D-BB79-5681728D5966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82813" y="1046947"/>
                  <a:ext cx="1465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4B89D33F-3847-48D5-9574-422C2620BC29}"/>
                    </a:ext>
                  </a:extLst>
                </p14:cNvPr>
                <p14:cNvContentPartPr/>
                <p14:nvPr/>
              </p14:nvContentPartPr>
              <p14:xfrm>
                <a:off x="1103693" y="1690987"/>
                <a:ext cx="1820160" cy="995040"/>
              </p14:xfrm>
            </p:contentPart>
          </mc:Choice>
          <mc:Fallback xmlns=""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4B89D33F-3847-48D5-9574-422C2620BC29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099373" y="1686667"/>
                  <a:ext cx="1828800" cy="10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1F558FE2-4B57-4BAA-86B3-05F65D38E15A}"/>
                    </a:ext>
                  </a:extLst>
                </p14:cNvPr>
                <p14:cNvContentPartPr/>
                <p14:nvPr/>
              </p14:nvContentPartPr>
              <p14:xfrm>
                <a:off x="2412653" y="2571547"/>
                <a:ext cx="180000" cy="183960"/>
              </p14:xfrm>
            </p:contentPart>
          </mc:Choice>
          <mc:Fallback xmlns=""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1F558FE2-4B57-4BAA-86B3-05F65D38E15A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408333" y="2567227"/>
                  <a:ext cx="18864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D6D12328-2E3B-4CBF-B89A-73740E15F603}"/>
                    </a:ext>
                  </a:extLst>
                </p14:cNvPr>
                <p14:cNvContentPartPr/>
                <p14:nvPr/>
              </p14:nvContentPartPr>
              <p14:xfrm>
                <a:off x="2152733" y="2566147"/>
                <a:ext cx="150120" cy="176760"/>
              </p14:xfrm>
            </p:contentPart>
          </mc:Choice>
          <mc:Fallback xmlns=""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D6D12328-2E3B-4CBF-B89A-73740E15F603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148413" y="2561827"/>
                  <a:ext cx="15876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EE5E8057-6FF8-42A6-944F-05E788790C55}"/>
                    </a:ext>
                  </a:extLst>
                </p14:cNvPr>
                <p14:cNvContentPartPr/>
                <p14:nvPr/>
              </p14:nvContentPartPr>
              <p14:xfrm>
                <a:off x="2990813" y="1925347"/>
                <a:ext cx="98640" cy="106920"/>
              </p14:xfrm>
            </p:contentPart>
          </mc:Choice>
          <mc:Fallback xmlns=""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EE5E8057-6FF8-42A6-944F-05E788790C55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986493" y="1921027"/>
                  <a:ext cx="10728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55D3752B-0D6C-4F03-8C29-B0F7DDBCA148}"/>
                    </a:ext>
                  </a:extLst>
                </p14:cNvPr>
                <p14:cNvContentPartPr/>
                <p14:nvPr/>
              </p14:nvContentPartPr>
              <p14:xfrm>
                <a:off x="2925293" y="1853347"/>
                <a:ext cx="241560" cy="218880"/>
              </p14:xfrm>
            </p:contentPart>
          </mc:Choice>
          <mc:Fallback xmlns=""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55D3752B-0D6C-4F03-8C29-B0F7DDBCA148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920973" y="1849027"/>
                  <a:ext cx="25020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67B4F3EB-A6E8-42F7-A4CE-ACFE7D4E4BF6}"/>
                    </a:ext>
                  </a:extLst>
                </p14:cNvPr>
                <p14:cNvContentPartPr/>
                <p14:nvPr/>
              </p14:nvContentPartPr>
              <p14:xfrm>
                <a:off x="1194773" y="2126227"/>
                <a:ext cx="117000" cy="169560"/>
              </p14:xfrm>
            </p:contentPart>
          </mc:Choice>
          <mc:Fallback xmlns=""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67B4F3EB-A6E8-42F7-A4CE-ACFE7D4E4BF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190453" y="2121907"/>
                  <a:ext cx="12564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DFAB6EE6-6159-4858-82F0-A94A6E54DC91}"/>
                    </a:ext>
                  </a:extLst>
                </p14:cNvPr>
                <p14:cNvContentPartPr/>
                <p14:nvPr/>
              </p14:nvContentPartPr>
              <p14:xfrm>
                <a:off x="1307813" y="2202907"/>
                <a:ext cx="32760" cy="76680"/>
              </p14:xfrm>
            </p:contentPart>
          </mc:Choice>
          <mc:Fallback xmlns=""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DFAB6EE6-6159-4858-82F0-A94A6E54DC91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303493" y="2198587"/>
                  <a:ext cx="414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84F083EF-0331-4CD5-979C-59166287AF8A}"/>
                    </a:ext>
                  </a:extLst>
                </p14:cNvPr>
                <p14:cNvContentPartPr/>
                <p14:nvPr/>
              </p14:nvContentPartPr>
              <p14:xfrm>
                <a:off x="1375853" y="2129827"/>
                <a:ext cx="112320" cy="125640"/>
              </p14:xfrm>
            </p:contentPart>
          </mc:Choice>
          <mc:Fallback xmlns=""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84F083EF-0331-4CD5-979C-59166287AF8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371533" y="2125507"/>
                  <a:ext cx="12096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BB8D0228-1CD0-4402-9932-E81BE016FBE8}"/>
                    </a:ext>
                  </a:extLst>
                </p14:cNvPr>
                <p14:cNvContentPartPr/>
                <p14:nvPr/>
              </p14:nvContentPartPr>
              <p14:xfrm>
                <a:off x="2143013" y="2126947"/>
                <a:ext cx="58320" cy="129600"/>
              </p14:xfrm>
            </p:contentPart>
          </mc:Choice>
          <mc:Fallback xmlns=""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BB8D0228-1CD0-4402-9932-E81BE016FBE8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138693" y="2122627"/>
                  <a:ext cx="669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0FA6E223-E887-4BF7-B405-3285F1427FF8}"/>
                    </a:ext>
                  </a:extLst>
                </p14:cNvPr>
                <p14:cNvContentPartPr/>
                <p14:nvPr/>
              </p14:nvContentPartPr>
              <p14:xfrm>
                <a:off x="2150933" y="2140267"/>
                <a:ext cx="81720" cy="165240"/>
              </p14:xfrm>
            </p:contentPart>
          </mc:Choice>
          <mc:Fallback xmlns=""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0FA6E223-E887-4BF7-B405-3285F1427FF8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146613" y="2135947"/>
                  <a:ext cx="9036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4310C369-6FC7-43A6-9262-471DDE27502F}"/>
                    </a:ext>
                  </a:extLst>
                </p14:cNvPr>
                <p14:cNvContentPartPr/>
                <p14:nvPr/>
              </p14:nvContentPartPr>
              <p14:xfrm>
                <a:off x="2239493" y="2239627"/>
                <a:ext cx="124920" cy="78120"/>
              </p14:xfrm>
            </p:contentPart>
          </mc:Choice>
          <mc:Fallback xmlns=""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4310C369-6FC7-43A6-9262-471DDE27502F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235173" y="2235307"/>
                  <a:ext cx="13356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F23D6DD7-BE73-4DE5-8EDE-8F6C39828CFB}"/>
                    </a:ext>
                  </a:extLst>
                </p14:cNvPr>
                <p14:cNvContentPartPr/>
                <p14:nvPr/>
              </p14:nvContentPartPr>
              <p14:xfrm>
                <a:off x="2359733" y="2182747"/>
                <a:ext cx="82800" cy="133200"/>
              </p14:xfrm>
            </p:contentPart>
          </mc:Choice>
          <mc:Fallback xmlns=""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F23D6DD7-BE73-4DE5-8EDE-8F6C39828CFB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355413" y="2178427"/>
                  <a:ext cx="9144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38B78BE5-B890-4F76-9EF5-F8BA200D769E}"/>
                    </a:ext>
                  </a:extLst>
                </p14:cNvPr>
                <p14:cNvContentPartPr/>
                <p14:nvPr/>
              </p14:nvContentPartPr>
              <p14:xfrm>
                <a:off x="2439293" y="2250067"/>
                <a:ext cx="214920" cy="42480"/>
              </p14:xfrm>
            </p:contentPart>
          </mc:Choice>
          <mc:Fallback xmlns=""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38B78BE5-B890-4F76-9EF5-F8BA200D769E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434973" y="2245747"/>
                  <a:ext cx="2235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22EE213C-583B-4AF1-937D-B625B5B9D801}"/>
                    </a:ext>
                  </a:extLst>
                </p14:cNvPr>
                <p14:cNvContentPartPr/>
                <p14:nvPr/>
              </p14:nvContentPartPr>
              <p14:xfrm>
                <a:off x="1151573" y="1855147"/>
                <a:ext cx="101880" cy="175320"/>
              </p14:xfrm>
            </p:contentPart>
          </mc:Choice>
          <mc:Fallback xmlns=""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22EE213C-583B-4AF1-937D-B625B5B9D801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147253" y="1850827"/>
                  <a:ext cx="11052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54EF9C95-8087-462F-A295-7710C66FCB2D}"/>
                    </a:ext>
                  </a:extLst>
                </p14:cNvPr>
                <p14:cNvContentPartPr/>
                <p14:nvPr/>
              </p14:nvContentPartPr>
              <p14:xfrm>
                <a:off x="1207013" y="1850827"/>
                <a:ext cx="54720" cy="179280"/>
              </p14:xfrm>
            </p:contentPart>
          </mc:Choice>
          <mc:Fallback xmlns=""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54EF9C95-8087-462F-A295-7710C66FCB2D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202693" y="1846507"/>
                  <a:ext cx="6336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3F38A833-BA07-4CBF-826F-7F334E30C2BB}"/>
                    </a:ext>
                  </a:extLst>
                </p14:cNvPr>
                <p14:cNvContentPartPr/>
                <p14:nvPr/>
              </p14:nvContentPartPr>
              <p14:xfrm>
                <a:off x="1171013" y="1870627"/>
                <a:ext cx="205200" cy="134640"/>
              </p14:xfrm>
            </p:contentPart>
          </mc:Choice>
          <mc:Fallback xmlns=""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3F38A833-BA07-4CBF-826F-7F334E30C2BB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166693" y="1866307"/>
                  <a:ext cx="21384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72C14B11-6BED-45F6-A1E3-3146F2DDFE1A}"/>
                    </a:ext>
                  </a:extLst>
                </p14:cNvPr>
                <p14:cNvContentPartPr/>
                <p14:nvPr/>
              </p14:nvContentPartPr>
              <p14:xfrm>
                <a:off x="1322213" y="1943707"/>
                <a:ext cx="59760" cy="28440"/>
              </p14:xfrm>
            </p:contentPart>
          </mc:Choice>
          <mc:Fallback xmlns=""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72C14B11-6BED-45F6-A1E3-3146F2DDFE1A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317893" y="1939387"/>
                  <a:ext cx="684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FE781846-9E8F-477F-9586-9170FDEBA155}"/>
                    </a:ext>
                  </a:extLst>
                </p14:cNvPr>
                <p14:cNvContentPartPr/>
                <p14:nvPr/>
              </p14:nvContentPartPr>
              <p14:xfrm>
                <a:off x="1390973" y="1865947"/>
                <a:ext cx="86040" cy="124920"/>
              </p14:xfrm>
            </p:contentPart>
          </mc:Choice>
          <mc:Fallback xmlns=""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FE781846-9E8F-477F-9586-9170FDEBA155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386653" y="1861627"/>
                  <a:ext cx="9468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78546248-A621-4BBF-95FB-C2687FE8387B}"/>
                    </a:ext>
                  </a:extLst>
                </p14:cNvPr>
                <p14:cNvContentPartPr/>
                <p14:nvPr/>
              </p14:nvContentPartPr>
              <p14:xfrm>
                <a:off x="1473053" y="1874227"/>
                <a:ext cx="43920" cy="32040"/>
              </p14:xfrm>
            </p:contentPart>
          </mc:Choice>
          <mc:Fallback xmlns=""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78546248-A621-4BBF-95FB-C2687FE8387B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468733" y="1869907"/>
                  <a:ext cx="5256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7B783586-6CCE-4211-8BD8-A5423FAA340F}"/>
                    </a:ext>
                  </a:extLst>
                </p14:cNvPr>
                <p14:cNvContentPartPr/>
                <p14:nvPr/>
              </p14:nvContentPartPr>
              <p14:xfrm>
                <a:off x="1515893" y="1919587"/>
                <a:ext cx="160920" cy="72360"/>
              </p14:xfrm>
            </p:contentPart>
          </mc:Choice>
          <mc:Fallback xmlns=""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7B783586-6CCE-4211-8BD8-A5423FAA340F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511573" y="1915267"/>
                  <a:ext cx="16956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72D52519-3084-4993-99F4-96E7A5AA0F01}"/>
                    </a:ext>
                  </a:extLst>
                </p14:cNvPr>
                <p14:cNvContentPartPr/>
                <p14:nvPr/>
              </p14:nvContentPartPr>
              <p14:xfrm>
                <a:off x="2096213" y="1849747"/>
                <a:ext cx="11880" cy="131040"/>
              </p14:xfrm>
            </p:contentPart>
          </mc:Choice>
          <mc:Fallback xmlns=""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72D52519-3084-4993-99F4-96E7A5AA0F01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091893" y="1845427"/>
                  <a:ext cx="205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2283FA1C-F865-4ACE-A406-D5F686F829E2}"/>
                    </a:ext>
                  </a:extLst>
                </p14:cNvPr>
                <p14:cNvContentPartPr/>
                <p14:nvPr/>
              </p14:nvContentPartPr>
              <p14:xfrm>
                <a:off x="2048693" y="1812667"/>
                <a:ext cx="122400" cy="98640"/>
              </p14:xfrm>
            </p:contentPart>
          </mc:Choice>
          <mc:Fallback xmlns=""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2283FA1C-F865-4ACE-A406-D5F686F829E2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044373" y="1808347"/>
                  <a:ext cx="1310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97B6AD16-9F0F-4AB4-8B9E-2D029D718AF2}"/>
                    </a:ext>
                  </a:extLst>
                </p14:cNvPr>
                <p14:cNvContentPartPr/>
                <p14:nvPr/>
              </p14:nvContentPartPr>
              <p14:xfrm>
                <a:off x="2164253" y="1896187"/>
                <a:ext cx="103680" cy="71280"/>
              </p14:xfrm>
            </p:contentPart>
          </mc:Choice>
          <mc:Fallback xmlns=""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97B6AD16-9F0F-4AB4-8B9E-2D029D718AF2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159933" y="1891867"/>
                  <a:ext cx="11232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37D6F5E3-7442-4DDB-A0B6-8FF68455B880}"/>
                    </a:ext>
                  </a:extLst>
                </p14:cNvPr>
                <p14:cNvContentPartPr/>
                <p14:nvPr/>
              </p14:nvContentPartPr>
              <p14:xfrm>
                <a:off x="2275493" y="1880707"/>
                <a:ext cx="73080" cy="87840"/>
              </p14:xfrm>
            </p:contentPart>
          </mc:Choice>
          <mc:Fallback xmlns=""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37D6F5E3-7442-4DDB-A0B6-8FF68455B880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271173" y="1876387"/>
                  <a:ext cx="817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12D4E735-7D90-4F77-9C91-B40575590F39}"/>
                    </a:ext>
                  </a:extLst>
                </p14:cNvPr>
                <p14:cNvContentPartPr/>
                <p14:nvPr/>
              </p14:nvContentPartPr>
              <p14:xfrm>
                <a:off x="2346053" y="1877107"/>
                <a:ext cx="52560" cy="100080"/>
              </p14:xfrm>
            </p:contentPart>
          </mc:Choice>
          <mc:Fallback xmlns=""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12D4E735-7D90-4F77-9C91-B40575590F39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341733" y="1872787"/>
                  <a:ext cx="612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F20DF151-0423-4044-A167-AB441389700A}"/>
                    </a:ext>
                  </a:extLst>
                </p14:cNvPr>
                <p14:cNvContentPartPr/>
                <p14:nvPr/>
              </p14:nvContentPartPr>
              <p14:xfrm>
                <a:off x="2434973" y="1825627"/>
                <a:ext cx="15120" cy="113400"/>
              </p14:xfrm>
            </p:contentPart>
          </mc:Choice>
          <mc:Fallback xmlns=""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F20DF151-0423-4044-A167-AB441389700A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430653" y="1821307"/>
                  <a:ext cx="2376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D72DE098-D7D4-4437-BFA8-2F7E168CB9CE}"/>
                    </a:ext>
                  </a:extLst>
                </p14:cNvPr>
                <p14:cNvContentPartPr/>
                <p14:nvPr/>
              </p14:nvContentPartPr>
              <p14:xfrm>
                <a:off x="2486453" y="1877107"/>
                <a:ext cx="130320" cy="90720"/>
              </p14:xfrm>
            </p:contentPart>
          </mc:Choice>
          <mc:Fallback xmlns=""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D72DE098-D7D4-4437-BFA8-2F7E168CB9CE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482133" y="1872787"/>
                  <a:ext cx="1389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8EE87F34-69F0-45E7-9D50-E189CA231052}"/>
                    </a:ext>
                  </a:extLst>
                </p14:cNvPr>
                <p14:cNvContentPartPr/>
                <p14:nvPr/>
              </p14:nvContentPartPr>
              <p14:xfrm>
                <a:off x="2583653" y="1873507"/>
                <a:ext cx="124560" cy="125640"/>
              </p14:xfrm>
            </p:contentPart>
          </mc:Choice>
          <mc:Fallback xmlns=""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8EE87F34-69F0-45E7-9D50-E189CA231052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579333" y="1869187"/>
                  <a:ext cx="1332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36870" name="Freihand 36869">
                  <a:extLst>
                    <a:ext uri="{FF2B5EF4-FFF2-40B4-BE49-F238E27FC236}">
                      <a16:creationId xmlns:a16="http://schemas.microsoft.com/office/drawing/2014/main" id="{AEBE887D-6DD6-4269-98FD-940CE9C520C7}"/>
                    </a:ext>
                  </a:extLst>
                </p14:cNvPr>
                <p14:cNvContentPartPr/>
                <p14:nvPr/>
              </p14:nvContentPartPr>
              <p14:xfrm>
                <a:off x="3464813" y="1003494"/>
                <a:ext cx="100080" cy="111600"/>
              </p14:xfrm>
            </p:contentPart>
          </mc:Choice>
          <mc:Fallback xmlns="">
            <p:pic>
              <p:nvPicPr>
                <p:cNvPr id="36870" name="Freihand 36869">
                  <a:extLst>
                    <a:ext uri="{FF2B5EF4-FFF2-40B4-BE49-F238E27FC236}">
                      <a16:creationId xmlns:a16="http://schemas.microsoft.com/office/drawing/2014/main" id="{AEBE887D-6DD6-4269-98FD-940CE9C520C7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460493" y="999174"/>
                  <a:ext cx="10872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36871" name="Freihand 36870">
                  <a:extLst>
                    <a:ext uri="{FF2B5EF4-FFF2-40B4-BE49-F238E27FC236}">
                      <a16:creationId xmlns:a16="http://schemas.microsoft.com/office/drawing/2014/main" id="{9CF21EBC-D345-4624-A059-AEE294DA28AE}"/>
                    </a:ext>
                  </a:extLst>
                </p14:cNvPr>
                <p14:cNvContentPartPr/>
                <p14:nvPr/>
              </p14:nvContentPartPr>
              <p14:xfrm>
                <a:off x="3571013" y="1096014"/>
                <a:ext cx="33120" cy="11880"/>
              </p14:xfrm>
            </p:contentPart>
          </mc:Choice>
          <mc:Fallback xmlns="">
            <p:pic>
              <p:nvPicPr>
                <p:cNvPr id="36871" name="Freihand 36870">
                  <a:extLst>
                    <a:ext uri="{FF2B5EF4-FFF2-40B4-BE49-F238E27FC236}">
                      <a16:creationId xmlns:a16="http://schemas.microsoft.com/office/drawing/2014/main" id="{9CF21EBC-D345-4624-A059-AEE294DA28AE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3566693" y="1091694"/>
                  <a:ext cx="417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36872" name="Freihand 36871">
                  <a:extLst>
                    <a:ext uri="{FF2B5EF4-FFF2-40B4-BE49-F238E27FC236}">
                      <a16:creationId xmlns:a16="http://schemas.microsoft.com/office/drawing/2014/main" id="{6D173B62-715C-470D-9A14-1C0149A4E04F}"/>
                    </a:ext>
                  </a:extLst>
                </p14:cNvPr>
                <p14:cNvContentPartPr/>
                <p14:nvPr/>
              </p14:nvContentPartPr>
              <p14:xfrm>
                <a:off x="3312533" y="952374"/>
                <a:ext cx="440280" cy="266760"/>
              </p14:xfrm>
            </p:contentPart>
          </mc:Choice>
          <mc:Fallback xmlns="">
            <p:pic>
              <p:nvPicPr>
                <p:cNvPr id="36872" name="Freihand 36871">
                  <a:extLst>
                    <a:ext uri="{FF2B5EF4-FFF2-40B4-BE49-F238E27FC236}">
                      <a16:creationId xmlns:a16="http://schemas.microsoft.com/office/drawing/2014/main" id="{6D173B62-715C-470D-9A14-1C0149A4E04F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308213" y="948054"/>
                  <a:ext cx="44892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36876" name="Freihand 36875">
                  <a:extLst>
                    <a:ext uri="{FF2B5EF4-FFF2-40B4-BE49-F238E27FC236}">
                      <a16:creationId xmlns:a16="http://schemas.microsoft.com/office/drawing/2014/main" id="{D7EA5959-63BA-4C33-9691-15FC89C8087B}"/>
                    </a:ext>
                  </a:extLst>
                </p14:cNvPr>
                <p14:cNvContentPartPr/>
                <p14:nvPr/>
              </p14:nvContentPartPr>
              <p14:xfrm>
                <a:off x="2359373" y="2912467"/>
                <a:ext cx="201600" cy="210240"/>
              </p14:xfrm>
            </p:contentPart>
          </mc:Choice>
          <mc:Fallback xmlns="">
            <p:pic>
              <p:nvPicPr>
                <p:cNvPr id="36876" name="Freihand 36875">
                  <a:extLst>
                    <a:ext uri="{FF2B5EF4-FFF2-40B4-BE49-F238E27FC236}">
                      <a16:creationId xmlns:a16="http://schemas.microsoft.com/office/drawing/2014/main" id="{D7EA5959-63BA-4C33-9691-15FC89C8087B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2355053" y="2908147"/>
                  <a:ext cx="21024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36878" name="Freihand 36877">
                  <a:extLst>
                    <a:ext uri="{FF2B5EF4-FFF2-40B4-BE49-F238E27FC236}">
                      <a16:creationId xmlns:a16="http://schemas.microsoft.com/office/drawing/2014/main" id="{EC1B166F-22C0-45E8-909E-B1998B3AC30B}"/>
                    </a:ext>
                  </a:extLst>
                </p14:cNvPr>
                <p14:cNvContentPartPr/>
                <p14:nvPr/>
              </p14:nvContentPartPr>
              <p14:xfrm>
                <a:off x="3036173" y="2956747"/>
                <a:ext cx="107640" cy="124920"/>
              </p14:xfrm>
            </p:contentPart>
          </mc:Choice>
          <mc:Fallback xmlns="">
            <p:pic>
              <p:nvPicPr>
                <p:cNvPr id="36878" name="Freihand 36877">
                  <a:extLst>
                    <a:ext uri="{FF2B5EF4-FFF2-40B4-BE49-F238E27FC236}">
                      <a16:creationId xmlns:a16="http://schemas.microsoft.com/office/drawing/2014/main" id="{EC1B166F-22C0-45E8-909E-B1998B3AC30B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3031853" y="2952427"/>
                  <a:ext cx="11628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36879" name="Freihand 36878">
                  <a:extLst>
                    <a:ext uri="{FF2B5EF4-FFF2-40B4-BE49-F238E27FC236}">
                      <a16:creationId xmlns:a16="http://schemas.microsoft.com/office/drawing/2014/main" id="{AE4872B3-F65F-40D7-8349-3C0E33FF894A}"/>
                    </a:ext>
                  </a:extLst>
                </p14:cNvPr>
                <p14:cNvContentPartPr/>
                <p14:nvPr/>
              </p14:nvContentPartPr>
              <p14:xfrm>
                <a:off x="3102053" y="3023347"/>
                <a:ext cx="105120" cy="108360"/>
              </p14:xfrm>
            </p:contentPart>
          </mc:Choice>
          <mc:Fallback xmlns="">
            <p:pic>
              <p:nvPicPr>
                <p:cNvPr id="36879" name="Freihand 36878">
                  <a:extLst>
                    <a:ext uri="{FF2B5EF4-FFF2-40B4-BE49-F238E27FC236}">
                      <a16:creationId xmlns:a16="http://schemas.microsoft.com/office/drawing/2014/main" id="{AE4872B3-F65F-40D7-8349-3C0E33FF894A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3097733" y="3019027"/>
                  <a:ext cx="11376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36880" name="Freihand 36879">
                  <a:extLst>
                    <a:ext uri="{FF2B5EF4-FFF2-40B4-BE49-F238E27FC236}">
                      <a16:creationId xmlns:a16="http://schemas.microsoft.com/office/drawing/2014/main" id="{5CC5150E-C36E-4741-9789-B2B3DDF9EB77}"/>
                    </a:ext>
                  </a:extLst>
                </p14:cNvPr>
                <p14:cNvContentPartPr/>
                <p14:nvPr/>
              </p14:nvContentPartPr>
              <p14:xfrm>
                <a:off x="2949773" y="2935867"/>
                <a:ext cx="429840" cy="267840"/>
              </p14:xfrm>
            </p:contentPart>
          </mc:Choice>
          <mc:Fallback xmlns="">
            <p:pic>
              <p:nvPicPr>
                <p:cNvPr id="36880" name="Freihand 36879">
                  <a:extLst>
                    <a:ext uri="{FF2B5EF4-FFF2-40B4-BE49-F238E27FC236}">
                      <a16:creationId xmlns:a16="http://schemas.microsoft.com/office/drawing/2014/main" id="{5CC5150E-C36E-4741-9789-B2B3DDF9EB77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2945453" y="2931547"/>
                  <a:ext cx="43848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36881" name="Freihand 36880">
                  <a:extLst>
                    <a:ext uri="{FF2B5EF4-FFF2-40B4-BE49-F238E27FC236}">
                      <a16:creationId xmlns:a16="http://schemas.microsoft.com/office/drawing/2014/main" id="{33CE56A2-719F-4157-B222-DCCFE47CCEBB}"/>
                    </a:ext>
                  </a:extLst>
                </p14:cNvPr>
                <p14:cNvContentPartPr/>
                <p14:nvPr/>
              </p14:nvContentPartPr>
              <p14:xfrm>
                <a:off x="2038613" y="2983027"/>
                <a:ext cx="274680" cy="199080"/>
              </p14:xfrm>
            </p:contentPart>
          </mc:Choice>
          <mc:Fallback xmlns="">
            <p:pic>
              <p:nvPicPr>
                <p:cNvPr id="36881" name="Freihand 36880">
                  <a:extLst>
                    <a:ext uri="{FF2B5EF4-FFF2-40B4-BE49-F238E27FC236}">
                      <a16:creationId xmlns:a16="http://schemas.microsoft.com/office/drawing/2014/main" id="{33CE56A2-719F-4157-B222-DCCFE47CCEBB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2034293" y="2978707"/>
                  <a:ext cx="28332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36883" name="Freihand 36882">
                  <a:extLst>
                    <a:ext uri="{FF2B5EF4-FFF2-40B4-BE49-F238E27FC236}">
                      <a16:creationId xmlns:a16="http://schemas.microsoft.com/office/drawing/2014/main" id="{57CCFA3E-DAED-4F7F-819A-EB92B538A0B6}"/>
                    </a:ext>
                  </a:extLst>
                </p14:cNvPr>
                <p14:cNvContentPartPr/>
                <p14:nvPr/>
              </p14:nvContentPartPr>
              <p14:xfrm>
                <a:off x="6892493" y="2611507"/>
                <a:ext cx="178560" cy="182880"/>
              </p14:xfrm>
            </p:contentPart>
          </mc:Choice>
          <mc:Fallback xmlns="">
            <p:pic>
              <p:nvPicPr>
                <p:cNvPr id="36883" name="Freihand 36882">
                  <a:extLst>
                    <a:ext uri="{FF2B5EF4-FFF2-40B4-BE49-F238E27FC236}">
                      <a16:creationId xmlns:a16="http://schemas.microsoft.com/office/drawing/2014/main" id="{57CCFA3E-DAED-4F7F-819A-EB92B538A0B6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6888173" y="2607187"/>
                  <a:ext cx="18720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36884" name="Freihand 36883">
                  <a:extLst>
                    <a:ext uri="{FF2B5EF4-FFF2-40B4-BE49-F238E27FC236}">
                      <a16:creationId xmlns:a16="http://schemas.microsoft.com/office/drawing/2014/main" id="{D847DD9F-3229-41AE-9782-04715B697FAC}"/>
                    </a:ext>
                  </a:extLst>
                </p14:cNvPr>
                <p14:cNvContentPartPr/>
                <p14:nvPr/>
              </p14:nvContentPartPr>
              <p14:xfrm>
                <a:off x="2643053" y="2737147"/>
                <a:ext cx="4144680" cy="691200"/>
              </p14:xfrm>
            </p:contentPart>
          </mc:Choice>
          <mc:Fallback xmlns="">
            <p:pic>
              <p:nvPicPr>
                <p:cNvPr id="36884" name="Freihand 36883">
                  <a:extLst>
                    <a:ext uri="{FF2B5EF4-FFF2-40B4-BE49-F238E27FC236}">
                      <a16:creationId xmlns:a16="http://schemas.microsoft.com/office/drawing/2014/main" id="{D847DD9F-3229-41AE-9782-04715B697FAC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2638733" y="2732827"/>
                  <a:ext cx="4153320" cy="69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36885" name="Freihand 36884">
                  <a:extLst>
                    <a:ext uri="{FF2B5EF4-FFF2-40B4-BE49-F238E27FC236}">
                      <a16:creationId xmlns:a16="http://schemas.microsoft.com/office/drawing/2014/main" id="{7F826B86-0F8D-41A5-AD5C-FE03DE7AD123}"/>
                    </a:ext>
                  </a:extLst>
                </p14:cNvPr>
                <p14:cNvContentPartPr/>
                <p14:nvPr/>
              </p14:nvContentPartPr>
              <p14:xfrm>
                <a:off x="2471693" y="3277867"/>
                <a:ext cx="187560" cy="173160"/>
              </p14:xfrm>
            </p:contentPart>
          </mc:Choice>
          <mc:Fallback xmlns="">
            <p:pic>
              <p:nvPicPr>
                <p:cNvPr id="36885" name="Freihand 36884">
                  <a:extLst>
                    <a:ext uri="{FF2B5EF4-FFF2-40B4-BE49-F238E27FC236}">
                      <a16:creationId xmlns:a16="http://schemas.microsoft.com/office/drawing/2014/main" id="{7F826B86-0F8D-41A5-AD5C-FE03DE7AD123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2467373" y="3273547"/>
                  <a:ext cx="19620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36886" name="Freihand 36885">
                  <a:extLst>
                    <a:ext uri="{FF2B5EF4-FFF2-40B4-BE49-F238E27FC236}">
                      <a16:creationId xmlns:a16="http://schemas.microsoft.com/office/drawing/2014/main" id="{020AB16C-78F1-443C-8F04-ED923DCE47E9}"/>
                    </a:ext>
                  </a:extLst>
                </p14:cNvPr>
                <p14:cNvContentPartPr/>
                <p14:nvPr/>
              </p14:nvContentPartPr>
              <p14:xfrm>
                <a:off x="2105573" y="3406747"/>
                <a:ext cx="210960" cy="173880"/>
              </p14:xfrm>
            </p:contentPart>
          </mc:Choice>
          <mc:Fallback xmlns="">
            <p:pic>
              <p:nvPicPr>
                <p:cNvPr id="36886" name="Freihand 36885">
                  <a:extLst>
                    <a:ext uri="{FF2B5EF4-FFF2-40B4-BE49-F238E27FC236}">
                      <a16:creationId xmlns:a16="http://schemas.microsoft.com/office/drawing/2014/main" id="{020AB16C-78F1-443C-8F04-ED923DCE47E9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2101253" y="3402427"/>
                  <a:ext cx="21960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36888" name="Freihand 36887">
                  <a:extLst>
                    <a:ext uri="{FF2B5EF4-FFF2-40B4-BE49-F238E27FC236}">
                      <a16:creationId xmlns:a16="http://schemas.microsoft.com/office/drawing/2014/main" id="{A4F6F693-7634-4D48-B1F2-923CAA41C05F}"/>
                    </a:ext>
                  </a:extLst>
                </p14:cNvPr>
                <p14:cNvContentPartPr/>
                <p14:nvPr/>
              </p14:nvContentPartPr>
              <p14:xfrm>
                <a:off x="5978093" y="2871787"/>
                <a:ext cx="144000" cy="196560"/>
              </p14:xfrm>
            </p:contentPart>
          </mc:Choice>
          <mc:Fallback xmlns="">
            <p:pic>
              <p:nvPicPr>
                <p:cNvPr id="36888" name="Freihand 36887">
                  <a:extLst>
                    <a:ext uri="{FF2B5EF4-FFF2-40B4-BE49-F238E27FC236}">
                      <a16:creationId xmlns:a16="http://schemas.microsoft.com/office/drawing/2014/main" id="{A4F6F693-7634-4D48-B1F2-923CAA41C05F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973773" y="2867467"/>
                  <a:ext cx="1526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36889" name="Freihand 36888">
                  <a:extLst>
                    <a:ext uri="{FF2B5EF4-FFF2-40B4-BE49-F238E27FC236}">
                      <a16:creationId xmlns:a16="http://schemas.microsoft.com/office/drawing/2014/main" id="{BC6CAC0F-A36D-411F-BD27-0EF066BA409E}"/>
                    </a:ext>
                  </a:extLst>
                </p14:cNvPr>
                <p14:cNvContentPartPr/>
                <p14:nvPr/>
              </p14:nvContentPartPr>
              <p14:xfrm>
                <a:off x="6027773" y="2861347"/>
                <a:ext cx="146520" cy="33480"/>
              </p14:xfrm>
            </p:contentPart>
          </mc:Choice>
          <mc:Fallback xmlns="">
            <p:pic>
              <p:nvPicPr>
                <p:cNvPr id="36889" name="Freihand 36888">
                  <a:extLst>
                    <a:ext uri="{FF2B5EF4-FFF2-40B4-BE49-F238E27FC236}">
                      <a16:creationId xmlns:a16="http://schemas.microsoft.com/office/drawing/2014/main" id="{BC6CAC0F-A36D-411F-BD27-0EF066BA409E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6023453" y="2857027"/>
                  <a:ext cx="1551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36890" name="Freihand 36889">
                  <a:extLst>
                    <a:ext uri="{FF2B5EF4-FFF2-40B4-BE49-F238E27FC236}">
                      <a16:creationId xmlns:a16="http://schemas.microsoft.com/office/drawing/2014/main" id="{0728CF22-3950-4A09-8E83-553E0E02B94B}"/>
                    </a:ext>
                  </a:extLst>
                </p14:cNvPr>
                <p14:cNvContentPartPr/>
                <p14:nvPr/>
              </p14:nvContentPartPr>
              <p14:xfrm>
                <a:off x="6177893" y="3002467"/>
                <a:ext cx="27360" cy="35640"/>
              </p14:xfrm>
            </p:contentPart>
          </mc:Choice>
          <mc:Fallback xmlns="">
            <p:pic>
              <p:nvPicPr>
                <p:cNvPr id="36890" name="Freihand 36889">
                  <a:extLst>
                    <a:ext uri="{FF2B5EF4-FFF2-40B4-BE49-F238E27FC236}">
                      <a16:creationId xmlns:a16="http://schemas.microsoft.com/office/drawing/2014/main" id="{0728CF22-3950-4A09-8E83-553E0E02B94B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173573" y="2998147"/>
                  <a:ext cx="360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36891" name="Freihand 36890">
                  <a:extLst>
                    <a:ext uri="{FF2B5EF4-FFF2-40B4-BE49-F238E27FC236}">
                      <a16:creationId xmlns:a16="http://schemas.microsoft.com/office/drawing/2014/main" id="{127E1308-CAD4-45FF-80F5-9865840A08E8}"/>
                    </a:ext>
                  </a:extLst>
                </p14:cNvPr>
                <p14:cNvContentPartPr/>
                <p14:nvPr/>
              </p14:nvContentPartPr>
              <p14:xfrm>
                <a:off x="5779733" y="2734987"/>
                <a:ext cx="573840" cy="433800"/>
              </p14:xfrm>
            </p:contentPart>
          </mc:Choice>
          <mc:Fallback xmlns="">
            <p:pic>
              <p:nvPicPr>
                <p:cNvPr id="36891" name="Freihand 36890">
                  <a:extLst>
                    <a:ext uri="{FF2B5EF4-FFF2-40B4-BE49-F238E27FC236}">
                      <a16:creationId xmlns:a16="http://schemas.microsoft.com/office/drawing/2014/main" id="{127E1308-CAD4-45FF-80F5-9865840A08E8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775413" y="2730667"/>
                  <a:ext cx="582480" cy="44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262208" name="Freihand 262207">
                  <a:extLst>
                    <a:ext uri="{FF2B5EF4-FFF2-40B4-BE49-F238E27FC236}">
                      <a16:creationId xmlns:a16="http://schemas.microsoft.com/office/drawing/2014/main" id="{C124747B-5B9A-489A-986A-DA995A92D8F9}"/>
                    </a:ext>
                  </a:extLst>
                </p14:cNvPr>
                <p14:cNvContentPartPr/>
                <p14:nvPr/>
              </p14:nvContentPartPr>
              <p14:xfrm>
                <a:off x="359213" y="1160347"/>
                <a:ext cx="5224320" cy="2323440"/>
              </p14:xfrm>
            </p:contentPart>
          </mc:Choice>
          <mc:Fallback xmlns="">
            <p:pic>
              <p:nvPicPr>
                <p:cNvPr id="262208" name="Freihand 262207">
                  <a:extLst>
                    <a:ext uri="{FF2B5EF4-FFF2-40B4-BE49-F238E27FC236}">
                      <a16:creationId xmlns:a16="http://schemas.microsoft.com/office/drawing/2014/main" id="{C124747B-5B9A-489A-986A-DA995A92D8F9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354893" y="1156027"/>
                  <a:ext cx="5232960" cy="233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262209" name="Freihand 262208">
                  <a:extLst>
                    <a:ext uri="{FF2B5EF4-FFF2-40B4-BE49-F238E27FC236}">
                      <a16:creationId xmlns:a16="http://schemas.microsoft.com/office/drawing/2014/main" id="{9F354D6B-526F-4013-ADD6-EBDECB8D1045}"/>
                    </a:ext>
                  </a:extLst>
                </p14:cNvPr>
                <p14:cNvContentPartPr/>
                <p14:nvPr/>
              </p14:nvContentPartPr>
              <p14:xfrm>
                <a:off x="5187893" y="2427187"/>
                <a:ext cx="229320" cy="135000"/>
              </p14:xfrm>
            </p:contentPart>
          </mc:Choice>
          <mc:Fallback xmlns="">
            <p:pic>
              <p:nvPicPr>
                <p:cNvPr id="262209" name="Freihand 262208">
                  <a:extLst>
                    <a:ext uri="{FF2B5EF4-FFF2-40B4-BE49-F238E27FC236}">
                      <a16:creationId xmlns:a16="http://schemas.microsoft.com/office/drawing/2014/main" id="{9F354D6B-526F-4013-ADD6-EBDECB8D1045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5183573" y="2422867"/>
                  <a:ext cx="23796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262211" name="Freihand 262210">
                  <a:extLst>
                    <a:ext uri="{FF2B5EF4-FFF2-40B4-BE49-F238E27FC236}">
                      <a16:creationId xmlns:a16="http://schemas.microsoft.com/office/drawing/2014/main" id="{FA403677-AB48-4D13-9CC0-1E2232369A72}"/>
                    </a:ext>
                  </a:extLst>
                </p14:cNvPr>
                <p14:cNvContentPartPr/>
                <p14:nvPr/>
              </p14:nvContentPartPr>
              <p14:xfrm>
                <a:off x="5010053" y="2435107"/>
                <a:ext cx="132480" cy="122400"/>
              </p14:xfrm>
            </p:contentPart>
          </mc:Choice>
          <mc:Fallback xmlns="">
            <p:pic>
              <p:nvPicPr>
                <p:cNvPr id="262211" name="Freihand 262210">
                  <a:extLst>
                    <a:ext uri="{FF2B5EF4-FFF2-40B4-BE49-F238E27FC236}">
                      <a16:creationId xmlns:a16="http://schemas.microsoft.com/office/drawing/2014/main" id="{FA403677-AB48-4D13-9CC0-1E2232369A72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5005733" y="2430787"/>
                  <a:ext cx="14112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262227" name="Freihand 262226">
                  <a:extLst>
                    <a:ext uri="{FF2B5EF4-FFF2-40B4-BE49-F238E27FC236}">
                      <a16:creationId xmlns:a16="http://schemas.microsoft.com/office/drawing/2014/main" id="{C3373E2A-BD84-4821-A609-C2A742661838}"/>
                    </a:ext>
                  </a:extLst>
                </p14:cNvPr>
                <p14:cNvContentPartPr/>
                <p14:nvPr/>
              </p14:nvContentPartPr>
              <p14:xfrm>
                <a:off x="4238573" y="2994907"/>
                <a:ext cx="158040" cy="184680"/>
              </p14:xfrm>
            </p:contentPart>
          </mc:Choice>
          <mc:Fallback xmlns="">
            <p:pic>
              <p:nvPicPr>
                <p:cNvPr id="262227" name="Freihand 262226">
                  <a:extLst>
                    <a:ext uri="{FF2B5EF4-FFF2-40B4-BE49-F238E27FC236}">
                      <a16:creationId xmlns:a16="http://schemas.microsoft.com/office/drawing/2014/main" id="{C3373E2A-BD84-4821-A609-C2A742661838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4234253" y="2990587"/>
                  <a:ext cx="16668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262228" name="Freihand 262227">
                  <a:extLst>
                    <a:ext uri="{FF2B5EF4-FFF2-40B4-BE49-F238E27FC236}">
                      <a16:creationId xmlns:a16="http://schemas.microsoft.com/office/drawing/2014/main" id="{5C8D09CE-67CB-4BB7-885E-2AEDEA97E881}"/>
                    </a:ext>
                  </a:extLst>
                </p14:cNvPr>
                <p14:cNvContentPartPr/>
                <p14:nvPr/>
              </p14:nvContentPartPr>
              <p14:xfrm>
                <a:off x="4633133" y="3085267"/>
                <a:ext cx="3183120" cy="582120"/>
              </p14:xfrm>
            </p:contentPart>
          </mc:Choice>
          <mc:Fallback xmlns="">
            <p:pic>
              <p:nvPicPr>
                <p:cNvPr id="262228" name="Freihand 262227">
                  <a:extLst>
                    <a:ext uri="{FF2B5EF4-FFF2-40B4-BE49-F238E27FC236}">
                      <a16:creationId xmlns:a16="http://schemas.microsoft.com/office/drawing/2014/main" id="{5C8D09CE-67CB-4BB7-885E-2AEDEA97E881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4628813" y="3080947"/>
                  <a:ext cx="3191760" cy="59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262229" name="Freihand 262228">
                  <a:extLst>
                    <a:ext uri="{FF2B5EF4-FFF2-40B4-BE49-F238E27FC236}">
                      <a16:creationId xmlns:a16="http://schemas.microsoft.com/office/drawing/2014/main" id="{0241C703-0308-4DDC-B1D3-23E5EC46BE7E}"/>
                    </a:ext>
                  </a:extLst>
                </p14:cNvPr>
                <p14:cNvContentPartPr/>
                <p14:nvPr/>
              </p14:nvContentPartPr>
              <p14:xfrm>
                <a:off x="7733453" y="3346267"/>
                <a:ext cx="212400" cy="284040"/>
              </p14:xfrm>
            </p:contentPart>
          </mc:Choice>
          <mc:Fallback xmlns="">
            <p:pic>
              <p:nvPicPr>
                <p:cNvPr id="262229" name="Freihand 262228">
                  <a:extLst>
                    <a:ext uri="{FF2B5EF4-FFF2-40B4-BE49-F238E27FC236}">
                      <a16:creationId xmlns:a16="http://schemas.microsoft.com/office/drawing/2014/main" id="{0241C703-0308-4DDC-B1D3-23E5EC46BE7E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7729133" y="3341947"/>
                  <a:ext cx="22104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262230" name="Freihand 262229">
                  <a:extLst>
                    <a:ext uri="{FF2B5EF4-FFF2-40B4-BE49-F238E27FC236}">
                      <a16:creationId xmlns:a16="http://schemas.microsoft.com/office/drawing/2014/main" id="{F21FBF61-49B4-4B9D-9206-BEECB15073A8}"/>
                    </a:ext>
                  </a:extLst>
                </p14:cNvPr>
                <p14:cNvContentPartPr/>
                <p14:nvPr/>
              </p14:nvContentPartPr>
              <p14:xfrm>
                <a:off x="7760453" y="3255187"/>
                <a:ext cx="109080" cy="6120"/>
              </p14:xfrm>
            </p:contentPart>
          </mc:Choice>
          <mc:Fallback xmlns="">
            <p:pic>
              <p:nvPicPr>
                <p:cNvPr id="262230" name="Freihand 262229">
                  <a:extLst>
                    <a:ext uri="{FF2B5EF4-FFF2-40B4-BE49-F238E27FC236}">
                      <a16:creationId xmlns:a16="http://schemas.microsoft.com/office/drawing/2014/main" id="{F21FBF61-49B4-4B9D-9206-BEECB15073A8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7756133" y="3250867"/>
                  <a:ext cx="11772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262231" name="Freihand 262230">
                  <a:extLst>
                    <a:ext uri="{FF2B5EF4-FFF2-40B4-BE49-F238E27FC236}">
                      <a16:creationId xmlns:a16="http://schemas.microsoft.com/office/drawing/2014/main" id="{118D5664-1B50-4B3D-AAAA-8D79B0645847}"/>
                    </a:ext>
                  </a:extLst>
                </p14:cNvPr>
                <p14:cNvContentPartPr/>
                <p14:nvPr/>
              </p14:nvContentPartPr>
              <p14:xfrm>
                <a:off x="7774133" y="3213427"/>
                <a:ext cx="193320" cy="193320"/>
              </p14:xfrm>
            </p:contentPart>
          </mc:Choice>
          <mc:Fallback xmlns="">
            <p:pic>
              <p:nvPicPr>
                <p:cNvPr id="262231" name="Freihand 262230">
                  <a:extLst>
                    <a:ext uri="{FF2B5EF4-FFF2-40B4-BE49-F238E27FC236}">
                      <a16:creationId xmlns:a16="http://schemas.microsoft.com/office/drawing/2014/main" id="{118D5664-1B50-4B3D-AAAA-8D79B0645847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7769813" y="3209107"/>
                  <a:ext cx="20196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262232" name="Freihand 262231">
                  <a:extLst>
                    <a:ext uri="{FF2B5EF4-FFF2-40B4-BE49-F238E27FC236}">
                      <a16:creationId xmlns:a16="http://schemas.microsoft.com/office/drawing/2014/main" id="{8C61ED25-E37C-4B03-9543-3E2195C37485}"/>
                    </a:ext>
                  </a:extLst>
                </p14:cNvPr>
                <p14:cNvContentPartPr/>
                <p14:nvPr/>
              </p14:nvContentPartPr>
              <p14:xfrm>
                <a:off x="6377693" y="3681427"/>
                <a:ext cx="158040" cy="167400"/>
              </p14:xfrm>
            </p:contentPart>
          </mc:Choice>
          <mc:Fallback xmlns="">
            <p:pic>
              <p:nvPicPr>
                <p:cNvPr id="262232" name="Freihand 262231">
                  <a:extLst>
                    <a:ext uri="{FF2B5EF4-FFF2-40B4-BE49-F238E27FC236}">
                      <a16:creationId xmlns:a16="http://schemas.microsoft.com/office/drawing/2014/main" id="{8C61ED25-E37C-4B03-9543-3E2195C37485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6373373" y="3677107"/>
                  <a:ext cx="16668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262233" name="Freihand 262232">
                  <a:extLst>
                    <a:ext uri="{FF2B5EF4-FFF2-40B4-BE49-F238E27FC236}">
                      <a16:creationId xmlns:a16="http://schemas.microsoft.com/office/drawing/2014/main" id="{2937A5DD-9BD4-490D-9E08-436AF7ED3A72}"/>
                    </a:ext>
                  </a:extLst>
                </p14:cNvPr>
                <p14:cNvContentPartPr/>
                <p14:nvPr/>
              </p14:nvContentPartPr>
              <p14:xfrm>
                <a:off x="6539693" y="3820747"/>
                <a:ext cx="38160" cy="14040"/>
              </p14:xfrm>
            </p:contentPart>
          </mc:Choice>
          <mc:Fallback xmlns="">
            <p:pic>
              <p:nvPicPr>
                <p:cNvPr id="262233" name="Freihand 262232">
                  <a:extLst>
                    <a:ext uri="{FF2B5EF4-FFF2-40B4-BE49-F238E27FC236}">
                      <a16:creationId xmlns:a16="http://schemas.microsoft.com/office/drawing/2014/main" id="{2937A5DD-9BD4-490D-9E08-436AF7ED3A72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6535373" y="3816427"/>
                  <a:ext cx="468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262234" name="Freihand 262233">
                  <a:extLst>
                    <a:ext uri="{FF2B5EF4-FFF2-40B4-BE49-F238E27FC236}">
                      <a16:creationId xmlns:a16="http://schemas.microsoft.com/office/drawing/2014/main" id="{99A50BC7-88CE-430F-BD18-94A8E007777D}"/>
                    </a:ext>
                  </a:extLst>
                </p14:cNvPr>
                <p14:cNvContentPartPr/>
                <p14:nvPr/>
              </p14:nvContentPartPr>
              <p14:xfrm>
                <a:off x="6230453" y="3595387"/>
                <a:ext cx="463320" cy="375840"/>
              </p14:xfrm>
            </p:contentPart>
          </mc:Choice>
          <mc:Fallback xmlns="">
            <p:pic>
              <p:nvPicPr>
                <p:cNvPr id="262234" name="Freihand 262233">
                  <a:extLst>
                    <a:ext uri="{FF2B5EF4-FFF2-40B4-BE49-F238E27FC236}">
                      <a16:creationId xmlns:a16="http://schemas.microsoft.com/office/drawing/2014/main" id="{99A50BC7-88CE-430F-BD18-94A8E007777D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6226133" y="3591067"/>
                  <a:ext cx="471960" cy="3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262235" name="Freihand 262234">
                  <a:extLst>
                    <a:ext uri="{FF2B5EF4-FFF2-40B4-BE49-F238E27FC236}">
                      <a16:creationId xmlns:a16="http://schemas.microsoft.com/office/drawing/2014/main" id="{CBA605DF-8048-41A8-9DF2-59B2833DFA81}"/>
                    </a:ext>
                  </a:extLst>
                </p14:cNvPr>
                <p14:cNvContentPartPr/>
                <p14:nvPr/>
              </p14:nvContentPartPr>
              <p14:xfrm>
                <a:off x="7599533" y="3022267"/>
                <a:ext cx="225360" cy="232200"/>
              </p14:xfrm>
            </p:contentPart>
          </mc:Choice>
          <mc:Fallback xmlns="">
            <p:pic>
              <p:nvPicPr>
                <p:cNvPr id="262235" name="Freihand 262234">
                  <a:extLst>
                    <a:ext uri="{FF2B5EF4-FFF2-40B4-BE49-F238E27FC236}">
                      <a16:creationId xmlns:a16="http://schemas.microsoft.com/office/drawing/2014/main" id="{CBA605DF-8048-41A8-9DF2-59B2833DFA81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595213" y="3017947"/>
                  <a:ext cx="234000" cy="240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9">
            <p14:nvContentPartPr>
              <p14:cNvPr id="262237" name="Freihand 262236">
                <a:extLst>
                  <a:ext uri="{FF2B5EF4-FFF2-40B4-BE49-F238E27FC236}">
                    <a16:creationId xmlns:a16="http://schemas.microsoft.com/office/drawing/2014/main" id="{B6CA35D4-78F3-4436-AB5C-6EE3C90C2925}"/>
                  </a:ext>
                </a:extLst>
              </p14:cNvPr>
              <p14:cNvContentPartPr/>
              <p14:nvPr/>
            </p14:nvContentPartPr>
            <p14:xfrm>
              <a:off x="973373" y="912667"/>
              <a:ext cx="360" cy="1800"/>
            </p14:xfrm>
          </p:contentPart>
        </mc:Choice>
        <mc:Fallback xmlns="">
          <p:pic>
            <p:nvPicPr>
              <p:cNvPr id="262237" name="Freihand 262236">
                <a:extLst>
                  <a:ext uri="{FF2B5EF4-FFF2-40B4-BE49-F238E27FC236}">
                    <a16:creationId xmlns:a16="http://schemas.microsoft.com/office/drawing/2014/main" id="{B6CA35D4-78F3-4436-AB5C-6EE3C90C2925}"/>
                  </a:ext>
                </a:extLst>
              </p:cNvPr>
              <p:cNvPicPr/>
              <p:nvPr/>
            </p:nvPicPr>
            <p:blipFill>
              <a:blip r:embed="rId230"/>
              <a:stretch>
                <a:fillRect/>
              </a:stretch>
            </p:blipFill>
            <p:spPr>
              <a:xfrm>
                <a:off x="969053" y="908347"/>
                <a:ext cx="9000" cy="10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62240" name="Gruppieren 262239">
            <a:extLst>
              <a:ext uri="{FF2B5EF4-FFF2-40B4-BE49-F238E27FC236}">
                <a16:creationId xmlns:a16="http://schemas.microsoft.com/office/drawing/2014/main" id="{9D2302B7-4659-4EA8-BAFF-B893955C1DF8}"/>
              </a:ext>
            </a:extLst>
          </p:cNvPr>
          <p:cNvGrpSpPr/>
          <p:nvPr/>
        </p:nvGrpSpPr>
        <p:grpSpPr>
          <a:xfrm>
            <a:off x="1007213" y="1125787"/>
            <a:ext cx="29160" cy="34200"/>
            <a:chOff x="1007213" y="1125787"/>
            <a:chExt cx="29160" cy="3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262238" name="Freihand 262237">
                  <a:extLst>
                    <a:ext uri="{FF2B5EF4-FFF2-40B4-BE49-F238E27FC236}">
                      <a16:creationId xmlns:a16="http://schemas.microsoft.com/office/drawing/2014/main" id="{999D01B6-4E03-417F-A4AA-F8108516BB1E}"/>
                    </a:ext>
                  </a:extLst>
                </p14:cNvPr>
                <p14:cNvContentPartPr/>
                <p14:nvPr/>
              </p14:nvContentPartPr>
              <p14:xfrm>
                <a:off x="1007213" y="1125787"/>
                <a:ext cx="360" cy="23400"/>
              </p14:xfrm>
            </p:contentPart>
          </mc:Choice>
          <mc:Fallback xmlns="">
            <p:pic>
              <p:nvPicPr>
                <p:cNvPr id="262238" name="Freihand 262237">
                  <a:extLst>
                    <a:ext uri="{FF2B5EF4-FFF2-40B4-BE49-F238E27FC236}">
                      <a16:creationId xmlns:a16="http://schemas.microsoft.com/office/drawing/2014/main" id="{999D01B6-4E03-417F-A4AA-F8108516BB1E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002893" y="1121467"/>
                  <a:ext cx="90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262239" name="Freihand 262238">
                  <a:extLst>
                    <a:ext uri="{FF2B5EF4-FFF2-40B4-BE49-F238E27FC236}">
                      <a16:creationId xmlns:a16="http://schemas.microsoft.com/office/drawing/2014/main" id="{33BCD129-73E7-442F-BE98-9B0868502D16}"/>
                    </a:ext>
                  </a:extLst>
                </p14:cNvPr>
                <p14:cNvContentPartPr/>
                <p14:nvPr/>
              </p14:nvContentPartPr>
              <p14:xfrm>
                <a:off x="1032773" y="1159627"/>
                <a:ext cx="3600" cy="360"/>
              </p14:xfrm>
            </p:contentPart>
          </mc:Choice>
          <mc:Fallback xmlns="">
            <p:pic>
              <p:nvPicPr>
                <p:cNvPr id="262239" name="Freihand 262238">
                  <a:extLst>
                    <a:ext uri="{FF2B5EF4-FFF2-40B4-BE49-F238E27FC236}">
                      <a16:creationId xmlns:a16="http://schemas.microsoft.com/office/drawing/2014/main" id="{33BCD129-73E7-442F-BE98-9B0868502D16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028453" y="1155307"/>
                  <a:ext cx="12240" cy="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926" name="Gruppieren 36925">
            <a:extLst>
              <a:ext uri="{FF2B5EF4-FFF2-40B4-BE49-F238E27FC236}">
                <a16:creationId xmlns:a16="http://schemas.microsoft.com/office/drawing/2014/main" id="{BFF7BE69-91AF-4872-8339-082AF8C7A5AC}"/>
              </a:ext>
            </a:extLst>
          </p:cNvPr>
          <p:cNvGrpSpPr/>
          <p:nvPr/>
        </p:nvGrpSpPr>
        <p:grpSpPr>
          <a:xfrm>
            <a:off x="1686173" y="5345707"/>
            <a:ext cx="5322960" cy="760680"/>
            <a:chOff x="1686173" y="5345707"/>
            <a:chExt cx="5322960" cy="760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682A8E80-8B4E-4AE4-BB1C-B18D217AEA55}"/>
                    </a:ext>
                  </a:extLst>
                </p14:cNvPr>
                <p14:cNvContentPartPr/>
                <p14:nvPr/>
              </p14:nvContentPartPr>
              <p14:xfrm>
                <a:off x="1686173" y="5345707"/>
                <a:ext cx="2355120" cy="287640"/>
              </p14:xfrm>
            </p:contentPart>
          </mc:Choice>
          <mc:Fallback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682A8E80-8B4E-4AE4-BB1C-B18D217AEA55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681853" y="5341387"/>
                  <a:ext cx="236376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ADD0F314-E8B0-49AF-B1F3-0FA4C47767A7}"/>
                    </a:ext>
                  </a:extLst>
                </p14:cNvPr>
                <p14:cNvContentPartPr/>
                <p14:nvPr/>
              </p14:nvContentPartPr>
              <p14:xfrm>
                <a:off x="4047413" y="5497987"/>
                <a:ext cx="2961720" cy="14760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ADD0F314-E8B0-49AF-B1F3-0FA4C47767A7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4043093" y="5493667"/>
                  <a:ext cx="297036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50CA18BE-4906-40CF-AB5B-9418522070E1}"/>
                    </a:ext>
                  </a:extLst>
                </p14:cNvPr>
                <p14:cNvContentPartPr/>
                <p14:nvPr/>
              </p14:nvContentPartPr>
              <p14:xfrm>
                <a:off x="3074333" y="5820547"/>
                <a:ext cx="205200" cy="248040"/>
              </p14:xfrm>
            </p:contentPart>
          </mc:Choice>
          <mc:Fallback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50CA18BE-4906-40CF-AB5B-9418522070E1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3070013" y="5816227"/>
                  <a:ext cx="21384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78B162C3-261C-4BD5-9719-8B120E23B162}"/>
                    </a:ext>
                  </a:extLst>
                </p14:cNvPr>
                <p14:cNvContentPartPr/>
                <p14:nvPr/>
              </p14:nvContentPartPr>
              <p14:xfrm>
                <a:off x="3176213" y="5868067"/>
                <a:ext cx="54000" cy="203760"/>
              </p14:xfrm>
            </p:contentPart>
          </mc:Choice>
          <mc:Fallback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78B162C3-261C-4BD5-9719-8B120E23B162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3171893" y="5863747"/>
                  <a:ext cx="6264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B0242C0B-8384-4FAE-AFDD-D910A01F9DFA}"/>
                    </a:ext>
                  </a:extLst>
                </p14:cNvPr>
                <p14:cNvContentPartPr/>
                <p14:nvPr/>
              </p14:nvContentPartPr>
              <p14:xfrm>
                <a:off x="3158933" y="5841067"/>
                <a:ext cx="285840" cy="201240"/>
              </p14:xfrm>
            </p:contentPart>
          </mc:Choice>
          <mc:Fallback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B0242C0B-8384-4FAE-AFDD-D910A01F9DFA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3154613" y="5836747"/>
                  <a:ext cx="29448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96E496FB-22E2-42A9-83B1-8B110D59BB68}"/>
                    </a:ext>
                  </a:extLst>
                </p14:cNvPr>
                <p14:cNvContentPartPr/>
                <p14:nvPr/>
              </p14:nvContentPartPr>
              <p14:xfrm>
                <a:off x="3431453" y="5939347"/>
                <a:ext cx="107280" cy="105840"/>
              </p14:xfrm>
            </p:contentPart>
          </mc:Choice>
          <mc:Fallback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96E496FB-22E2-42A9-83B1-8B110D59BB68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3427133" y="5935027"/>
                  <a:ext cx="1159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5D7B5C38-8F71-46D0-88B5-DEFB82DDB636}"/>
                    </a:ext>
                  </a:extLst>
                </p14:cNvPr>
                <p14:cNvContentPartPr/>
                <p14:nvPr/>
              </p14:nvContentPartPr>
              <p14:xfrm>
                <a:off x="3681293" y="5788507"/>
                <a:ext cx="186480" cy="224640"/>
              </p14:xfrm>
            </p:contentPart>
          </mc:Choice>
          <mc:Fallback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5D7B5C38-8F71-46D0-88B5-DEFB82DDB636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3676973" y="5784187"/>
                  <a:ext cx="19512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36865" name="Freihand 36864">
                  <a:extLst>
                    <a:ext uri="{FF2B5EF4-FFF2-40B4-BE49-F238E27FC236}">
                      <a16:creationId xmlns:a16="http://schemas.microsoft.com/office/drawing/2014/main" id="{9182B25D-04CE-4A8C-86DC-3A7FC4D2C0CD}"/>
                    </a:ext>
                  </a:extLst>
                </p14:cNvPr>
                <p14:cNvContentPartPr/>
                <p14:nvPr/>
              </p14:nvContentPartPr>
              <p14:xfrm>
                <a:off x="3795413" y="5921347"/>
                <a:ext cx="65160" cy="72360"/>
              </p14:xfrm>
            </p:contentPart>
          </mc:Choice>
          <mc:Fallback>
            <p:pic>
              <p:nvPicPr>
                <p:cNvPr id="36865" name="Freihand 36864">
                  <a:extLst>
                    <a:ext uri="{FF2B5EF4-FFF2-40B4-BE49-F238E27FC236}">
                      <a16:creationId xmlns:a16="http://schemas.microsoft.com/office/drawing/2014/main" id="{9182B25D-04CE-4A8C-86DC-3A7FC4D2C0CD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3791093" y="5917027"/>
                  <a:ext cx="738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36866" name="Freihand 36865">
                  <a:extLst>
                    <a:ext uri="{FF2B5EF4-FFF2-40B4-BE49-F238E27FC236}">
                      <a16:creationId xmlns:a16="http://schemas.microsoft.com/office/drawing/2014/main" id="{6F613404-242D-4420-8F99-1A04C566D260}"/>
                    </a:ext>
                  </a:extLst>
                </p14:cNvPr>
                <p14:cNvContentPartPr/>
                <p14:nvPr/>
              </p14:nvContentPartPr>
              <p14:xfrm>
                <a:off x="3882533" y="5962027"/>
                <a:ext cx="245520" cy="41400"/>
              </p14:xfrm>
            </p:contentPart>
          </mc:Choice>
          <mc:Fallback>
            <p:pic>
              <p:nvPicPr>
                <p:cNvPr id="36866" name="Freihand 36865">
                  <a:extLst>
                    <a:ext uri="{FF2B5EF4-FFF2-40B4-BE49-F238E27FC236}">
                      <a16:creationId xmlns:a16="http://schemas.microsoft.com/office/drawing/2014/main" id="{6F613404-242D-4420-8F99-1A04C566D260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3878213" y="5957707"/>
                  <a:ext cx="2541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36868" name="Freihand 36867">
                  <a:extLst>
                    <a:ext uri="{FF2B5EF4-FFF2-40B4-BE49-F238E27FC236}">
                      <a16:creationId xmlns:a16="http://schemas.microsoft.com/office/drawing/2014/main" id="{C5CD8904-B99C-41DC-8D07-AAEB6BFE8FDE}"/>
                    </a:ext>
                  </a:extLst>
                </p14:cNvPr>
                <p14:cNvContentPartPr/>
                <p14:nvPr/>
              </p14:nvContentPartPr>
              <p14:xfrm>
                <a:off x="4194293" y="5832427"/>
                <a:ext cx="261000" cy="178920"/>
              </p14:xfrm>
            </p:contentPart>
          </mc:Choice>
          <mc:Fallback>
            <p:pic>
              <p:nvPicPr>
                <p:cNvPr id="36868" name="Freihand 36867">
                  <a:extLst>
                    <a:ext uri="{FF2B5EF4-FFF2-40B4-BE49-F238E27FC236}">
                      <a16:creationId xmlns:a16="http://schemas.microsoft.com/office/drawing/2014/main" id="{C5CD8904-B99C-41DC-8D07-AAEB6BFE8FDE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4189973" y="5828107"/>
                  <a:ext cx="26964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36869" name="Freihand 36868">
                  <a:extLst>
                    <a:ext uri="{FF2B5EF4-FFF2-40B4-BE49-F238E27FC236}">
                      <a16:creationId xmlns:a16="http://schemas.microsoft.com/office/drawing/2014/main" id="{DADB84A4-F3F1-417C-A270-B1D5D9B57FCD}"/>
                    </a:ext>
                  </a:extLst>
                </p14:cNvPr>
                <p14:cNvContentPartPr/>
                <p14:nvPr/>
              </p14:nvContentPartPr>
              <p14:xfrm>
                <a:off x="4637093" y="5856907"/>
                <a:ext cx="120960" cy="160200"/>
              </p14:xfrm>
            </p:contentPart>
          </mc:Choice>
          <mc:Fallback>
            <p:pic>
              <p:nvPicPr>
                <p:cNvPr id="36869" name="Freihand 36868">
                  <a:extLst>
                    <a:ext uri="{FF2B5EF4-FFF2-40B4-BE49-F238E27FC236}">
                      <a16:creationId xmlns:a16="http://schemas.microsoft.com/office/drawing/2014/main" id="{DADB84A4-F3F1-417C-A270-B1D5D9B57FCD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4632773" y="5852587"/>
                  <a:ext cx="12960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36873" name="Freihand 36872">
                  <a:extLst>
                    <a:ext uri="{FF2B5EF4-FFF2-40B4-BE49-F238E27FC236}">
                      <a16:creationId xmlns:a16="http://schemas.microsoft.com/office/drawing/2014/main" id="{40C2842C-3680-4293-9507-AF35049DF2A1}"/>
                    </a:ext>
                  </a:extLst>
                </p14:cNvPr>
                <p14:cNvContentPartPr/>
                <p14:nvPr/>
              </p14:nvContentPartPr>
              <p14:xfrm>
                <a:off x="4815653" y="5912707"/>
                <a:ext cx="219600" cy="49680"/>
              </p14:xfrm>
            </p:contentPart>
          </mc:Choice>
          <mc:Fallback>
            <p:pic>
              <p:nvPicPr>
                <p:cNvPr id="36873" name="Freihand 36872">
                  <a:extLst>
                    <a:ext uri="{FF2B5EF4-FFF2-40B4-BE49-F238E27FC236}">
                      <a16:creationId xmlns:a16="http://schemas.microsoft.com/office/drawing/2014/main" id="{40C2842C-3680-4293-9507-AF35049DF2A1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4811333" y="5908387"/>
                  <a:ext cx="22824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36874" name="Freihand 36873">
                  <a:extLst>
                    <a:ext uri="{FF2B5EF4-FFF2-40B4-BE49-F238E27FC236}">
                      <a16:creationId xmlns:a16="http://schemas.microsoft.com/office/drawing/2014/main" id="{61F50BFC-CFD5-45A0-805D-599A0248DE99}"/>
                    </a:ext>
                  </a:extLst>
                </p14:cNvPr>
                <p14:cNvContentPartPr/>
                <p14:nvPr/>
              </p14:nvContentPartPr>
              <p14:xfrm>
                <a:off x="5003213" y="5842507"/>
                <a:ext cx="360" cy="360"/>
              </p14:xfrm>
            </p:contentPart>
          </mc:Choice>
          <mc:Fallback>
            <p:pic>
              <p:nvPicPr>
                <p:cNvPr id="36874" name="Freihand 36873">
                  <a:extLst>
                    <a:ext uri="{FF2B5EF4-FFF2-40B4-BE49-F238E27FC236}">
                      <a16:creationId xmlns:a16="http://schemas.microsoft.com/office/drawing/2014/main" id="{61F50BFC-CFD5-45A0-805D-599A0248DE99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4998893" y="583818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36875" name="Freihand 36874">
                  <a:extLst>
                    <a:ext uri="{FF2B5EF4-FFF2-40B4-BE49-F238E27FC236}">
                      <a16:creationId xmlns:a16="http://schemas.microsoft.com/office/drawing/2014/main" id="{03A80F17-5E08-45D0-B624-9676D1EC0E3A}"/>
                    </a:ext>
                  </a:extLst>
                </p14:cNvPr>
                <p14:cNvContentPartPr/>
                <p14:nvPr/>
              </p14:nvContentPartPr>
              <p14:xfrm>
                <a:off x="5072333" y="5835667"/>
                <a:ext cx="195480" cy="142560"/>
              </p14:xfrm>
            </p:contentPart>
          </mc:Choice>
          <mc:Fallback>
            <p:pic>
              <p:nvPicPr>
                <p:cNvPr id="36875" name="Freihand 36874">
                  <a:extLst>
                    <a:ext uri="{FF2B5EF4-FFF2-40B4-BE49-F238E27FC236}">
                      <a16:creationId xmlns:a16="http://schemas.microsoft.com/office/drawing/2014/main" id="{03A80F17-5E08-45D0-B624-9676D1EC0E3A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5068013" y="5831347"/>
                  <a:ext cx="20412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36877" name="Freihand 36876">
                  <a:extLst>
                    <a:ext uri="{FF2B5EF4-FFF2-40B4-BE49-F238E27FC236}">
                      <a16:creationId xmlns:a16="http://schemas.microsoft.com/office/drawing/2014/main" id="{254BC3D2-721E-452F-AA8A-C9940660F3AE}"/>
                    </a:ext>
                  </a:extLst>
                </p14:cNvPr>
                <p14:cNvContentPartPr/>
                <p14:nvPr/>
              </p14:nvContentPartPr>
              <p14:xfrm>
                <a:off x="5485253" y="5875267"/>
                <a:ext cx="136080" cy="78480"/>
              </p14:xfrm>
            </p:contentPart>
          </mc:Choice>
          <mc:Fallback>
            <p:pic>
              <p:nvPicPr>
                <p:cNvPr id="36877" name="Freihand 36876">
                  <a:extLst>
                    <a:ext uri="{FF2B5EF4-FFF2-40B4-BE49-F238E27FC236}">
                      <a16:creationId xmlns:a16="http://schemas.microsoft.com/office/drawing/2014/main" id="{254BC3D2-721E-452F-AA8A-C9940660F3AE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5480933" y="5870947"/>
                  <a:ext cx="1447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36882" name="Freihand 36881">
                  <a:extLst>
                    <a:ext uri="{FF2B5EF4-FFF2-40B4-BE49-F238E27FC236}">
                      <a16:creationId xmlns:a16="http://schemas.microsoft.com/office/drawing/2014/main" id="{F5F1EE5A-9A69-49AF-B8BB-637097D95511}"/>
                    </a:ext>
                  </a:extLst>
                </p14:cNvPr>
                <p14:cNvContentPartPr/>
                <p14:nvPr/>
              </p14:nvContentPartPr>
              <p14:xfrm>
                <a:off x="5644013" y="5802187"/>
                <a:ext cx="81000" cy="156600"/>
              </p14:xfrm>
            </p:contentPart>
          </mc:Choice>
          <mc:Fallback>
            <p:pic>
              <p:nvPicPr>
                <p:cNvPr id="36882" name="Freihand 36881">
                  <a:extLst>
                    <a:ext uri="{FF2B5EF4-FFF2-40B4-BE49-F238E27FC236}">
                      <a16:creationId xmlns:a16="http://schemas.microsoft.com/office/drawing/2014/main" id="{F5F1EE5A-9A69-49AF-B8BB-637097D95511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5639693" y="5797867"/>
                  <a:ext cx="8964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36887" name="Freihand 36886">
                  <a:extLst>
                    <a:ext uri="{FF2B5EF4-FFF2-40B4-BE49-F238E27FC236}">
                      <a16:creationId xmlns:a16="http://schemas.microsoft.com/office/drawing/2014/main" id="{1FF54176-CD9E-440D-AAEC-417B3CC0F96B}"/>
                    </a:ext>
                  </a:extLst>
                </p14:cNvPr>
                <p14:cNvContentPartPr/>
                <p14:nvPr/>
              </p14:nvContentPartPr>
              <p14:xfrm>
                <a:off x="5734733" y="5886427"/>
                <a:ext cx="174600" cy="219960"/>
              </p14:xfrm>
            </p:contentPart>
          </mc:Choice>
          <mc:Fallback>
            <p:pic>
              <p:nvPicPr>
                <p:cNvPr id="36887" name="Freihand 36886">
                  <a:extLst>
                    <a:ext uri="{FF2B5EF4-FFF2-40B4-BE49-F238E27FC236}">
                      <a16:creationId xmlns:a16="http://schemas.microsoft.com/office/drawing/2014/main" id="{1FF54176-CD9E-440D-AAEC-417B3CC0F96B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5730413" y="5882107"/>
                  <a:ext cx="18324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36892" name="Freihand 36891">
                  <a:extLst>
                    <a:ext uri="{FF2B5EF4-FFF2-40B4-BE49-F238E27FC236}">
                      <a16:creationId xmlns:a16="http://schemas.microsoft.com/office/drawing/2014/main" id="{83E7D2E3-614A-4D6D-BA84-97336CB21B8A}"/>
                    </a:ext>
                  </a:extLst>
                </p14:cNvPr>
                <p14:cNvContentPartPr/>
                <p14:nvPr/>
              </p14:nvContentPartPr>
              <p14:xfrm>
                <a:off x="5920853" y="5878867"/>
                <a:ext cx="98640" cy="82080"/>
              </p14:xfrm>
            </p:contentPart>
          </mc:Choice>
          <mc:Fallback>
            <p:pic>
              <p:nvPicPr>
                <p:cNvPr id="36892" name="Freihand 36891">
                  <a:extLst>
                    <a:ext uri="{FF2B5EF4-FFF2-40B4-BE49-F238E27FC236}">
                      <a16:creationId xmlns:a16="http://schemas.microsoft.com/office/drawing/2014/main" id="{83E7D2E3-614A-4D6D-BA84-97336CB21B8A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5916533" y="5874547"/>
                  <a:ext cx="1072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36896" name="Freihand 36895">
                  <a:extLst>
                    <a:ext uri="{FF2B5EF4-FFF2-40B4-BE49-F238E27FC236}">
                      <a16:creationId xmlns:a16="http://schemas.microsoft.com/office/drawing/2014/main" id="{452D17B0-074A-42D6-95EB-208E3DF47DEF}"/>
                    </a:ext>
                  </a:extLst>
                </p14:cNvPr>
                <p14:cNvContentPartPr/>
                <p14:nvPr/>
              </p14:nvContentPartPr>
              <p14:xfrm>
                <a:off x="6022373" y="5877427"/>
                <a:ext cx="95760" cy="65160"/>
              </p14:xfrm>
            </p:contentPart>
          </mc:Choice>
          <mc:Fallback>
            <p:pic>
              <p:nvPicPr>
                <p:cNvPr id="36896" name="Freihand 36895">
                  <a:extLst>
                    <a:ext uri="{FF2B5EF4-FFF2-40B4-BE49-F238E27FC236}">
                      <a16:creationId xmlns:a16="http://schemas.microsoft.com/office/drawing/2014/main" id="{452D17B0-074A-42D6-95EB-208E3DF47DEF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6018053" y="5873107"/>
                  <a:ext cx="10440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36915" name="Freihand 36914">
                  <a:extLst>
                    <a:ext uri="{FF2B5EF4-FFF2-40B4-BE49-F238E27FC236}">
                      <a16:creationId xmlns:a16="http://schemas.microsoft.com/office/drawing/2014/main" id="{5B9AB3CA-FF71-4DC5-8642-AB1F2C6C598D}"/>
                    </a:ext>
                  </a:extLst>
                </p14:cNvPr>
                <p14:cNvContentPartPr/>
                <p14:nvPr/>
              </p14:nvContentPartPr>
              <p14:xfrm>
                <a:off x="6133973" y="5775907"/>
                <a:ext cx="85680" cy="150480"/>
              </p14:xfrm>
            </p:contentPart>
          </mc:Choice>
          <mc:Fallback>
            <p:pic>
              <p:nvPicPr>
                <p:cNvPr id="36915" name="Freihand 36914">
                  <a:extLst>
                    <a:ext uri="{FF2B5EF4-FFF2-40B4-BE49-F238E27FC236}">
                      <a16:creationId xmlns:a16="http://schemas.microsoft.com/office/drawing/2014/main" id="{5B9AB3CA-FF71-4DC5-8642-AB1F2C6C598D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6129653" y="5771587"/>
                  <a:ext cx="9432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36916" name="Freihand 36915">
                  <a:extLst>
                    <a:ext uri="{FF2B5EF4-FFF2-40B4-BE49-F238E27FC236}">
                      <a16:creationId xmlns:a16="http://schemas.microsoft.com/office/drawing/2014/main" id="{45DE5943-D93A-4360-A532-319961302A24}"/>
                    </a:ext>
                  </a:extLst>
                </p14:cNvPr>
                <p14:cNvContentPartPr/>
                <p14:nvPr/>
              </p14:nvContentPartPr>
              <p14:xfrm>
                <a:off x="6240173" y="5790667"/>
                <a:ext cx="95400" cy="137520"/>
              </p14:xfrm>
            </p:contentPart>
          </mc:Choice>
          <mc:Fallback>
            <p:pic>
              <p:nvPicPr>
                <p:cNvPr id="36916" name="Freihand 36915">
                  <a:extLst>
                    <a:ext uri="{FF2B5EF4-FFF2-40B4-BE49-F238E27FC236}">
                      <a16:creationId xmlns:a16="http://schemas.microsoft.com/office/drawing/2014/main" id="{45DE5943-D93A-4360-A532-319961302A24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6235853" y="5786347"/>
                  <a:ext cx="10404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36917" name="Freihand 36916">
                  <a:extLst>
                    <a:ext uri="{FF2B5EF4-FFF2-40B4-BE49-F238E27FC236}">
                      <a16:creationId xmlns:a16="http://schemas.microsoft.com/office/drawing/2014/main" id="{6F5B49CE-658A-4CDC-999A-E443AE2E3AC3}"/>
                    </a:ext>
                  </a:extLst>
                </p14:cNvPr>
                <p14:cNvContentPartPr/>
                <p14:nvPr/>
              </p14:nvContentPartPr>
              <p14:xfrm>
                <a:off x="6364733" y="5827387"/>
                <a:ext cx="101880" cy="92880"/>
              </p14:xfrm>
            </p:contentPart>
          </mc:Choice>
          <mc:Fallback>
            <p:pic>
              <p:nvPicPr>
                <p:cNvPr id="36917" name="Freihand 36916">
                  <a:extLst>
                    <a:ext uri="{FF2B5EF4-FFF2-40B4-BE49-F238E27FC236}">
                      <a16:creationId xmlns:a16="http://schemas.microsoft.com/office/drawing/2014/main" id="{6F5B49CE-658A-4CDC-999A-E443AE2E3AC3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6360413" y="5823067"/>
                  <a:ext cx="1105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36920" name="Freihand 36919">
                  <a:extLst>
                    <a:ext uri="{FF2B5EF4-FFF2-40B4-BE49-F238E27FC236}">
                      <a16:creationId xmlns:a16="http://schemas.microsoft.com/office/drawing/2014/main" id="{E904591B-3BE5-4BD1-8C03-24DE1810E668}"/>
                    </a:ext>
                  </a:extLst>
                </p14:cNvPr>
                <p14:cNvContentPartPr/>
                <p14:nvPr/>
              </p14:nvContentPartPr>
              <p14:xfrm>
                <a:off x="6458333" y="5817667"/>
                <a:ext cx="103320" cy="110160"/>
              </p14:xfrm>
            </p:contentPart>
          </mc:Choice>
          <mc:Fallback>
            <p:pic>
              <p:nvPicPr>
                <p:cNvPr id="36920" name="Freihand 36919">
                  <a:extLst>
                    <a:ext uri="{FF2B5EF4-FFF2-40B4-BE49-F238E27FC236}">
                      <a16:creationId xmlns:a16="http://schemas.microsoft.com/office/drawing/2014/main" id="{E904591B-3BE5-4BD1-8C03-24DE1810E668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6454013" y="5813347"/>
                  <a:ext cx="1119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36921" name="Freihand 36920">
                  <a:extLst>
                    <a:ext uri="{FF2B5EF4-FFF2-40B4-BE49-F238E27FC236}">
                      <a16:creationId xmlns:a16="http://schemas.microsoft.com/office/drawing/2014/main" id="{9CC7235A-E3BD-426A-9F86-8A84E21A9870}"/>
                    </a:ext>
                  </a:extLst>
                </p14:cNvPr>
                <p14:cNvContentPartPr/>
                <p14:nvPr/>
              </p14:nvContentPartPr>
              <p14:xfrm>
                <a:off x="6578573" y="5807947"/>
                <a:ext cx="283320" cy="102960"/>
              </p14:xfrm>
            </p:contentPart>
          </mc:Choice>
          <mc:Fallback>
            <p:pic>
              <p:nvPicPr>
                <p:cNvPr id="36921" name="Freihand 36920">
                  <a:extLst>
                    <a:ext uri="{FF2B5EF4-FFF2-40B4-BE49-F238E27FC236}">
                      <a16:creationId xmlns:a16="http://schemas.microsoft.com/office/drawing/2014/main" id="{9CC7235A-E3BD-426A-9F86-8A84E21A9870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6574253" y="5803627"/>
                  <a:ext cx="29196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36922" name="Freihand 36921">
                  <a:extLst>
                    <a:ext uri="{FF2B5EF4-FFF2-40B4-BE49-F238E27FC236}">
                      <a16:creationId xmlns:a16="http://schemas.microsoft.com/office/drawing/2014/main" id="{9CAFB7B0-6FCA-4C0C-941A-AD3F2BB7A1DE}"/>
                    </a:ext>
                  </a:extLst>
                </p14:cNvPr>
                <p14:cNvContentPartPr/>
                <p14:nvPr/>
              </p14:nvContentPartPr>
              <p14:xfrm>
                <a:off x="6950093" y="5704627"/>
                <a:ext cx="16560" cy="213120"/>
              </p14:xfrm>
            </p:contentPart>
          </mc:Choice>
          <mc:Fallback>
            <p:pic>
              <p:nvPicPr>
                <p:cNvPr id="36922" name="Freihand 36921">
                  <a:extLst>
                    <a:ext uri="{FF2B5EF4-FFF2-40B4-BE49-F238E27FC236}">
                      <a16:creationId xmlns:a16="http://schemas.microsoft.com/office/drawing/2014/main" id="{9CAFB7B0-6FCA-4C0C-941A-AD3F2BB7A1DE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6945773" y="5700307"/>
                  <a:ext cx="25200" cy="2217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4224338" y="215752"/>
            <a:ext cx="6443662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Matrixform</a:t>
            </a:r>
          </a:p>
        </p:txBody>
      </p:sp>
      <p:graphicFrame>
        <p:nvGraphicFramePr>
          <p:cNvPr id="264341" name="Group 149"/>
          <p:cNvGraphicFramePr>
            <a:graphicFrameLocks noGrp="1"/>
          </p:cNvGraphicFramePr>
          <p:nvPr/>
        </p:nvGraphicFramePr>
        <p:xfrm>
          <a:off x="672807" y="1125539"/>
          <a:ext cx="5975350" cy="4679951"/>
        </p:xfrm>
        <a:graphic>
          <a:graphicData uri="http://schemas.openxmlformats.org/drawingml/2006/table">
            <a:tbl>
              <a:tblPr/>
              <a:tblGrid>
                <a:gridCol w="149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2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2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6372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Ein/Aus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9800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8213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8213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" name="Rechteck 20">
            <a:extLst>
              <a:ext uri="{FF2B5EF4-FFF2-40B4-BE49-F238E27FC236}">
                <a16:creationId xmlns:a16="http://schemas.microsoft.com/office/drawing/2014/main" id="{146C98BE-77F8-4006-B6F8-329B8E2E00AF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57F6149E-D441-4390-8B9B-467B5E678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196" y="0"/>
            <a:ext cx="4791605" cy="2310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AutoNum type="arabicPeriod"/>
              <a:defRPr/>
            </a:pPr>
            <a:endParaRPr lang="de-DE" sz="1000" dirty="0">
              <a:solidFill>
                <a:srgbClr val="000000"/>
              </a:solidFill>
            </a:endParaRPr>
          </a:p>
          <a:p>
            <a:pPr marL="0" indent="0" eaLnBrk="1" hangingPunct="1">
              <a:buSzPct val="100000"/>
              <a:defRPr/>
            </a:pPr>
            <a:r>
              <a:rPr lang="de-DE" sz="1000" dirty="0">
                <a:solidFill>
                  <a:srgbClr val="000000"/>
                </a:solidFill>
              </a:rPr>
              <a:t>Ausgangslage: P hat Güter im Gegenwert von 5GE produziert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endParaRPr lang="de-DE" sz="1000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1000" dirty="0">
                <a:solidFill>
                  <a:srgbClr val="000000"/>
                </a:solidFill>
              </a:rPr>
              <a:t>Für den Eigenverbrauch benötigt P 2GE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1000" dirty="0">
                <a:solidFill>
                  <a:srgbClr val="000000"/>
                </a:solidFill>
              </a:rPr>
              <a:t>Für den Erwerb von Handelserzeugnissen verwendet P 1GE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1000" dirty="0">
                <a:solidFill>
                  <a:srgbClr val="000000"/>
                </a:solidFill>
              </a:rPr>
              <a:t>An Pacht entrichtet P 2GE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1000" dirty="0">
                <a:solidFill>
                  <a:srgbClr val="000000"/>
                </a:solidFill>
              </a:rPr>
              <a:t>E gibt 1 GE für Nahrungsmittel aus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1000" dirty="0">
                <a:solidFill>
                  <a:srgbClr val="000000"/>
                </a:solidFill>
              </a:rPr>
              <a:t>H gibt 2 GE für Nahrungsmittel aus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1000" dirty="0">
                <a:solidFill>
                  <a:srgbClr val="00B050"/>
                </a:solidFill>
              </a:rPr>
              <a:t>E kauft für 1 GE bei H ein</a:t>
            </a:r>
          </a:p>
          <a:p>
            <a:pPr eaLnBrk="1" hangingPunct="1">
              <a:buSzPct val="100000"/>
              <a:defRPr/>
            </a:pPr>
            <a:endParaRPr lang="de-DE" sz="1000" dirty="0">
              <a:solidFill>
                <a:srgbClr val="000000"/>
              </a:solidFill>
            </a:endParaRPr>
          </a:p>
          <a:p>
            <a:pPr eaLnBrk="1" hangingPunct="1">
              <a:buSzPct val="100000"/>
              <a:defRPr/>
            </a:pPr>
            <a:r>
              <a:rPr lang="de-DE" sz="1000" dirty="0">
                <a:solidFill>
                  <a:srgbClr val="000000"/>
                </a:solidFill>
              </a:rPr>
              <a:t>Stellen Sie die Verflechtungen in Konten-, Matrix und Kreislaufform</a:t>
            </a:r>
          </a:p>
          <a:p>
            <a:pPr eaLnBrk="1" hangingPunct="1">
              <a:buSzPct val="100000"/>
              <a:defRPr/>
            </a:pPr>
            <a:r>
              <a:rPr lang="de-DE" sz="1000" dirty="0">
                <a:solidFill>
                  <a:srgbClr val="000000"/>
                </a:solidFill>
              </a:rPr>
              <a:t>dar. Welche Annahme ist dabei zu treffen? </a:t>
            </a:r>
          </a:p>
          <a:p>
            <a:pPr eaLnBrk="1" hangingPunct="1">
              <a:buSzPct val="100000"/>
              <a:defRPr/>
            </a:pPr>
            <a:endParaRPr lang="de-DE" sz="2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2361A0FB-AD22-4BC5-A6B4-8DD9BDFD86AD}"/>
                  </a:ext>
                </a:extLst>
              </p14:cNvPr>
              <p14:cNvContentPartPr/>
              <p14:nvPr/>
            </p14:nvContentPartPr>
            <p14:xfrm>
              <a:off x="2827733" y="3235387"/>
              <a:ext cx="191520" cy="36036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2361A0FB-AD22-4BC5-A6B4-8DD9BDFD86A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23413" y="3231067"/>
                <a:ext cx="200160" cy="36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E647DD6F-FC82-4AF1-95C0-1EEF691C8DF2}"/>
                  </a:ext>
                </a:extLst>
              </p14:cNvPr>
              <p14:cNvContentPartPr/>
              <p14:nvPr/>
            </p14:nvContentPartPr>
            <p14:xfrm>
              <a:off x="4250813" y="4254907"/>
              <a:ext cx="302400" cy="205560"/>
            </p14:xfrm>
          </p:contentPart>
        </mc:Choice>
        <mc:Fallback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E647DD6F-FC82-4AF1-95C0-1EEF691C8DF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46493" y="4250587"/>
                <a:ext cx="311040" cy="21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Freihand 3">
                <a:extLst>
                  <a:ext uri="{FF2B5EF4-FFF2-40B4-BE49-F238E27FC236}">
                    <a16:creationId xmlns:a16="http://schemas.microsoft.com/office/drawing/2014/main" id="{B514CCDF-2162-4C30-9604-FAD3B0E028E1}"/>
                  </a:ext>
                </a:extLst>
              </p14:cNvPr>
              <p14:cNvContentPartPr/>
              <p14:nvPr/>
            </p14:nvContentPartPr>
            <p14:xfrm>
              <a:off x="5711333" y="5232667"/>
              <a:ext cx="247680" cy="253440"/>
            </p14:xfrm>
          </p:contentPart>
        </mc:Choice>
        <mc:Fallback>
          <p:pic>
            <p:nvPicPr>
              <p:cNvPr id="4" name="Freihand 3">
                <a:extLst>
                  <a:ext uri="{FF2B5EF4-FFF2-40B4-BE49-F238E27FC236}">
                    <a16:creationId xmlns:a16="http://schemas.microsoft.com/office/drawing/2014/main" id="{B514CCDF-2162-4C30-9604-FAD3B0E028E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707013" y="5228347"/>
                <a:ext cx="256320" cy="26208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1AB22901-9FD2-406D-9BAB-A42EB43BA424}"/>
              </a:ext>
            </a:extLst>
          </p:cNvPr>
          <p:cNvGrpSpPr/>
          <p:nvPr/>
        </p:nvGrpSpPr>
        <p:grpSpPr>
          <a:xfrm>
            <a:off x="1563773" y="2401267"/>
            <a:ext cx="489240" cy="214560"/>
            <a:chOff x="1563773" y="2401267"/>
            <a:chExt cx="489240" cy="214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Freihand 5">
                  <a:extLst>
                    <a:ext uri="{FF2B5EF4-FFF2-40B4-BE49-F238E27FC236}">
                      <a16:creationId xmlns:a16="http://schemas.microsoft.com/office/drawing/2014/main" id="{3D7D209E-3A13-4DF7-A5A9-795D46CE3B51}"/>
                    </a:ext>
                  </a:extLst>
                </p14:cNvPr>
                <p14:cNvContentPartPr/>
                <p14:nvPr/>
              </p14:nvContentPartPr>
              <p14:xfrm>
                <a:off x="1563773" y="2475787"/>
                <a:ext cx="349200" cy="21600"/>
              </p14:xfrm>
            </p:contentPart>
          </mc:Choice>
          <mc:Fallback>
            <p:pic>
              <p:nvPicPr>
                <p:cNvPr id="6" name="Freihand 5">
                  <a:extLst>
                    <a:ext uri="{FF2B5EF4-FFF2-40B4-BE49-F238E27FC236}">
                      <a16:creationId xmlns:a16="http://schemas.microsoft.com/office/drawing/2014/main" id="{3D7D209E-3A13-4DF7-A5A9-795D46CE3B5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559453" y="2471467"/>
                  <a:ext cx="3578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Freihand 6">
                  <a:extLst>
                    <a:ext uri="{FF2B5EF4-FFF2-40B4-BE49-F238E27FC236}">
                      <a16:creationId xmlns:a16="http://schemas.microsoft.com/office/drawing/2014/main" id="{C0EFA40E-CD0C-461A-A533-1D5BC7496EA4}"/>
                    </a:ext>
                  </a:extLst>
                </p14:cNvPr>
                <p14:cNvContentPartPr/>
                <p14:nvPr/>
              </p14:nvContentPartPr>
              <p14:xfrm>
                <a:off x="1866173" y="2401267"/>
                <a:ext cx="186840" cy="214560"/>
              </p14:xfrm>
            </p:contentPart>
          </mc:Choice>
          <mc:Fallback>
            <p:pic>
              <p:nvPicPr>
                <p:cNvPr id="7" name="Freihand 6">
                  <a:extLst>
                    <a:ext uri="{FF2B5EF4-FFF2-40B4-BE49-F238E27FC236}">
                      <a16:creationId xmlns:a16="http://schemas.microsoft.com/office/drawing/2014/main" id="{C0EFA40E-CD0C-461A-A533-1D5BC7496EA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861853" y="2396947"/>
                  <a:ext cx="195480" cy="22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F2D7992F-1186-474F-93FA-FF461191E29C}"/>
              </a:ext>
            </a:extLst>
          </p:cNvPr>
          <p:cNvGrpSpPr/>
          <p:nvPr/>
        </p:nvGrpSpPr>
        <p:grpSpPr>
          <a:xfrm>
            <a:off x="670973" y="2491987"/>
            <a:ext cx="179640" cy="446040"/>
            <a:chOff x="670973" y="2491987"/>
            <a:chExt cx="179640" cy="44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3DA73ACA-BCF7-43B8-8828-4C668C7FA6DC}"/>
                    </a:ext>
                  </a:extLst>
                </p14:cNvPr>
                <p14:cNvContentPartPr/>
                <p14:nvPr/>
              </p14:nvContentPartPr>
              <p14:xfrm>
                <a:off x="748373" y="2491987"/>
                <a:ext cx="30240" cy="340560"/>
              </p14:xfrm>
            </p:contentPart>
          </mc:Choice>
          <mc:Fallback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3DA73ACA-BCF7-43B8-8828-4C668C7FA6D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44053" y="2487667"/>
                  <a:ext cx="38880" cy="34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59BC46CF-1966-4403-A8D6-4DBFA4B2B33B}"/>
                    </a:ext>
                  </a:extLst>
                </p14:cNvPr>
                <p14:cNvContentPartPr/>
                <p14:nvPr/>
              </p14:nvContentPartPr>
              <p14:xfrm>
                <a:off x="670973" y="2678107"/>
                <a:ext cx="179640" cy="259920"/>
              </p14:xfrm>
            </p:contentPart>
          </mc:Choice>
          <mc:Fallback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59BC46CF-1966-4403-A8D6-4DBFA4B2B33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66653" y="2673787"/>
                  <a:ext cx="188280" cy="268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AC6D5F84-F3C9-44D8-A73A-22EE198FC59D}"/>
                  </a:ext>
                </a:extLst>
              </p14:cNvPr>
              <p14:cNvContentPartPr/>
              <p14:nvPr/>
            </p14:nvContentPartPr>
            <p14:xfrm>
              <a:off x="5530253" y="3352027"/>
              <a:ext cx="286200" cy="252360"/>
            </p14:xfrm>
          </p:contentPart>
        </mc:Choice>
        <mc:Fallback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AC6D5F84-F3C9-44D8-A73A-22EE198FC59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525933" y="3347707"/>
                <a:ext cx="294840" cy="261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A96E6551-E365-44D2-BC97-10425E42B8D2}"/>
              </a:ext>
            </a:extLst>
          </p:cNvPr>
          <p:cNvGrpSpPr/>
          <p:nvPr/>
        </p:nvGrpSpPr>
        <p:grpSpPr>
          <a:xfrm>
            <a:off x="3069653" y="3058267"/>
            <a:ext cx="291960" cy="257040"/>
            <a:chOff x="3069653" y="3058267"/>
            <a:chExt cx="291960" cy="25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E5467C01-4579-435B-B480-298BB8457A73}"/>
                    </a:ext>
                  </a:extLst>
                </p14:cNvPr>
                <p14:cNvContentPartPr/>
                <p14:nvPr/>
              </p14:nvContentPartPr>
              <p14:xfrm>
                <a:off x="3148853" y="3123787"/>
                <a:ext cx="86400" cy="11268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E5467C01-4579-435B-B480-298BB8457A7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144533" y="3119467"/>
                  <a:ext cx="9504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5D94F5A8-0E5A-4F6B-A001-95D5939B4929}"/>
                    </a:ext>
                  </a:extLst>
                </p14:cNvPr>
                <p14:cNvContentPartPr/>
                <p14:nvPr/>
              </p14:nvContentPartPr>
              <p14:xfrm>
                <a:off x="3260453" y="3213427"/>
                <a:ext cx="24480" cy="2700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5D94F5A8-0E5A-4F6B-A001-95D5939B492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256133" y="3209107"/>
                  <a:ext cx="331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8B278F5C-3BBA-4CEE-8203-4A760D829D0A}"/>
                    </a:ext>
                  </a:extLst>
                </p14:cNvPr>
                <p14:cNvContentPartPr/>
                <p14:nvPr/>
              </p14:nvContentPartPr>
              <p14:xfrm>
                <a:off x="3069653" y="3058267"/>
                <a:ext cx="291960" cy="25704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8B278F5C-3BBA-4CEE-8203-4A760D829D0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065333" y="3053947"/>
                  <a:ext cx="300600" cy="26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566A7B65-96A8-42B9-A253-5793FDA3E1BA}"/>
              </a:ext>
            </a:extLst>
          </p:cNvPr>
          <p:cNvGrpSpPr/>
          <p:nvPr/>
        </p:nvGrpSpPr>
        <p:grpSpPr>
          <a:xfrm>
            <a:off x="5992853" y="3038827"/>
            <a:ext cx="359640" cy="294120"/>
            <a:chOff x="5992853" y="3038827"/>
            <a:chExt cx="359640" cy="29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144A531E-F400-4E40-80D3-DEB77FA74390}"/>
                    </a:ext>
                  </a:extLst>
                </p14:cNvPr>
                <p14:cNvContentPartPr/>
                <p14:nvPr/>
              </p14:nvContentPartPr>
              <p14:xfrm>
                <a:off x="6135773" y="3116227"/>
                <a:ext cx="96840" cy="13896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144A531E-F400-4E40-80D3-DEB77FA7439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131453" y="3111907"/>
                  <a:ext cx="1054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329E6B26-4ABB-4A1F-AC2C-B73F8F909D74}"/>
                    </a:ext>
                  </a:extLst>
                </p14:cNvPr>
                <p14:cNvContentPartPr/>
                <p14:nvPr/>
              </p14:nvContentPartPr>
              <p14:xfrm>
                <a:off x="6261773" y="3209107"/>
                <a:ext cx="15840" cy="828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329E6B26-4ABB-4A1F-AC2C-B73F8F909D7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257453" y="3204787"/>
                  <a:ext cx="2448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E2B53887-A0F7-4C7E-B7B8-32E0C208F3D5}"/>
                    </a:ext>
                  </a:extLst>
                </p14:cNvPr>
                <p14:cNvContentPartPr/>
                <p14:nvPr/>
              </p14:nvContentPartPr>
              <p14:xfrm>
                <a:off x="5992853" y="3038827"/>
                <a:ext cx="359640" cy="29412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E2B53887-A0F7-4C7E-B7B8-32E0C208F3D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988533" y="3034507"/>
                  <a:ext cx="368280" cy="30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1E949BA8-6649-47F8-9B5B-FBD8495E4A52}"/>
              </a:ext>
            </a:extLst>
          </p:cNvPr>
          <p:cNvGrpSpPr/>
          <p:nvPr/>
        </p:nvGrpSpPr>
        <p:grpSpPr>
          <a:xfrm>
            <a:off x="4332893" y="3031627"/>
            <a:ext cx="650160" cy="515160"/>
            <a:chOff x="4332893" y="3031627"/>
            <a:chExt cx="650160" cy="51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3D9750E0-5B90-496E-B5BA-3E418FFDBD62}"/>
                    </a:ext>
                  </a:extLst>
                </p14:cNvPr>
                <p14:cNvContentPartPr/>
                <p14:nvPr/>
              </p14:nvContentPartPr>
              <p14:xfrm>
                <a:off x="4332893" y="3291187"/>
                <a:ext cx="182520" cy="25560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3D9750E0-5B90-496E-B5BA-3E418FFDBD6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328573" y="3286867"/>
                  <a:ext cx="19116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0239C683-7CA8-4440-9645-17E979D59499}"/>
                    </a:ext>
                  </a:extLst>
                </p14:cNvPr>
                <p14:cNvContentPartPr/>
                <p14:nvPr/>
              </p14:nvContentPartPr>
              <p14:xfrm>
                <a:off x="4734293" y="3120547"/>
                <a:ext cx="73800" cy="12600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0239C683-7CA8-4440-9645-17E979D5949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729973" y="3116227"/>
                  <a:ext cx="824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16C9C774-8A32-4D14-8DE4-A817C80152E7}"/>
                    </a:ext>
                  </a:extLst>
                </p14:cNvPr>
                <p14:cNvContentPartPr/>
                <p14:nvPr/>
              </p14:nvContentPartPr>
              <p14:xfrm>
                <a:off x="4837973" y="3248347"/>
                <a:ext cx="360" cy="36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16C9C774-8A32-4D14-8DE4-A817C80152E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833653" y="324402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A94FBFE8-7C94-48DF-BF3B-55DAC5D96767}"/>
                    </a:ext>
                  </a:extLst>
                </p14:cNvPr>
                <p14:cNvContentPartPr/>
                <p14:nvPr/>
              </p14:nvContentPartPr>
              <p14:xfrm>
                <a:off x="4591013" y="3031627"/>
                <a:ext cx="392040" cy="29592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A94FBFE8-7C94-48DF-BF3B-55DAC5D9676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586693" y="3027307"/>
                  <a:ext cx="400680" cy="30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7D7BA32F-F07E-41F6-9EA1-50EE3DF630AE}"/>
              </a:ext>
            </a:extLst>
          </p:cNvPr>
          <p:cNvGrpSpPr/>
          <p:nvPr/>
        </p:nvGrpSpPr>
        <p:grpSpPr>
          <a:xfrm>
            <a:off x="2738813" y="3957907"/>
            <a:ext cx="592920" cy="481680"/>
            <a:chOff x="2738813" y="3957907"/>
            <a:chExt cx="592920" cy="48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92391EA6-BA2D-4666-BDEC-A377FB41E4BB}"/>
                    </a:ext>
                  </a:extLst>
                </p14:cNvPr>
                <p14:cNvContentPartPr/>
                <p14:nvPr/>
              </p14:nvContentPartPr>
              <p14:xfrm>
                <a:off x="2738813" y="4245187"/>
                <a:ext cx="194040" cy="194400"/>
              </p14:xfrm>
            </p:contentPart>
          </mc:Choice>
          <mc:Fallback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92391EA6-BA2D-4666-BDEC-A377FB41E4B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734493" y="4240867"/>
                  <a:ext cx="20268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678DF49D-1015-4498-AC7F-7E9DE98A6780}"/>
                    </a:ext>
                  </a:extLst>
                </p14:cNvPr>
                <p14:cNvContentPartPr/>
                <p14:nvPr/>
              </p14:nvContentPartPr>
              <p14:xfrm>
                <a:off x="3129053" y="4066987"/>
                <a:ext cx="85680" cy="122760"/>
              </p14:xfrm>
            </p:contentPart>
          </mc:Choice>
          <mc:Fallback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678DF49D-1015-4498-AC7F-7E9DE98A678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124733" y="4062667"/>
                  <a:ext cx="943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F2DA83A6-0B88-424C-8D49-067433436FFF}"/>
                    </a:ext>
                  </a:extLst>
                </p14:cNvPr>
                <p14:cNvContentPartPr/>
                <p14:nvPr/>
              </p14:nvContentPartPr>
              <p14:xfrm>
                <a:off x="3196733" y="4139707"/>
                <a:ext cx="15120" cy="68760"/>
              </p14:xfrm>
            </p:contentPart>
          </mc:Choice>
          <mc:Fallback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F2DA83A6-0B88-424C-8D49-067433436FF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192413" y="4135387"/>
                  <a:ext cx="237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7F66D733-8E58-48A4-BD68-898FF53083F7}"/>
                    </a:ext>
                  </a:extLst>
                </p14:cNvPr>
                <p14:cNvContentPartPr/>
                <p14:nvPr/>
              </p14:nvContentPartPr>
              <p14:xfrm>
                <a:off x="3255413" y="4201267"/>
                <a:ext cx="360" cy="36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7F66D733-8E58-48A4-BD68-898FF53083F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251093" y="419694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B792E38E-8060-4309-9108-080D00E5A899}"/>
                    </a:ext>
                  </a:extLst>
                </p14:cNvPr>
                <p14:cNvContentPartPr/>
                <p14:nvPr/>
              </p14:nvContentPartPr>
              <p14:xfrm>
                <a:off x="3024653" y="3957907"/>
                <a:ext cx="307080" cy="37728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B792E38E-8060-4309-9108-080D00E5A899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020333" y="3953587"/>
                  <a:ext cx="315720" cy="38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37728EA6-5139-4D20-BAB6-9C923FAB87EF}"/>
              </a:ext>
            </a:extLst>
          </p:cNvPr>
          <p:cNvGrpSpPr/>
          <p:nvPr/>
        </p:nvGrpSpPr>
        <p:grpSpPr>
          <a:xfrm>
            <a:off x="2763293" y="4901467"/>
            <a:ext cx="648720" cy="502560"/>
            <a:chOff x="2763293" y="4901467"/>
            <a:chExt cx="648720" cy="50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3B8D2E27-0098-41C9-AD84-52E75D2CF752}"/>
                    </a:ext>
                  </a:extLst>
                </p14:cNvPr>
                <p14:cNvContentPartPr/>
                <p14:nvPr/>
              </p14:nvContentPartPr>
              <p14:xfrm>
                <a:off x="2763293" y="5175067"/>
                <a:ext cx="145440" cy="22896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3B8D2E27-0098-41C9-AD84-52E75D2CF75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758973" y="5170747"/>
                  <a:ext cx="15408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FB6DCF55-F23B-400E-B112-AF789DF3ACA9}"/>
                    </a:ext>
                  </a:extLst>
                </p14:cNvPr>
                <p14:cNvContentPartPr/>
                <p14:nvPr/>
              </p14:nvContentPartPr>
              <p14:xfrm>
                <a:off x="3144893" y="5005867"/>
                <a:ext cx="108720" cy="165960"/>
              </p14:xfrm>
            </p:contentPart>
          </mc:Choice>
          <mc:Fallback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FB6DCF55-F23B-400E-B112-AF789DF3ACA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140573" y="5001547"/>
                  <a:ext cx="11736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B05625F9-1444-44C9-8D63-7A42AE484F70}"/>
                    </a:ext>
                  </a:extLst>
                </p14:cNvPr>
                <p14:cNvContentPartPr/>
                <p14:nvPr/>
              </p14:nvContentPartPr>
              <p14:xfrm>
                <a:off x="3209333" y="4967347"/>
                <a:ext cx="131760" cy="16092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B05625F9-1444-44C9-8D63-7A42AE484F7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205013" y="4963027"/>
                  <a:ext cx="14040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214AFE36-B1B5-402F-BE7B-1E05518676F5}"/>
                    </a:ext>
                  </a:extLst>
                </p14:cNvPr>
                <p14:cNvContentPartPr/>
                <p14:nvPr/>
              </p14:nvContentPartPr>
              <p14:xfrm>
                <a:off x="3029693" y="4901467"/>
                <a:ext cx="382320" cy="39564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214AFE36-B1B5-402F-BE7B-1E05518676F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025373" y="4897147"/>
                  <a:ext cx="390960" cy="40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55A65939-0498-40EE-ACDE-61E406642947}"/>
              </a:ext>
            </a:extLst>
          </p:cNvPr>
          <p:cNvGrpSpPr/>
          <p:nvPr/>
        </p:nvGrpSpPr>
        <p:grpSpPr>
          <a:xfrm>
            <a:off x="5610893" y="3996067"/>
            <a:ext cx="602280" cy="440640"/>
            <a:chOff x="5610893" y="3996067"/>
            <a:chExt cx="602280" cy="44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D8361711-C71F-46D4-8232-19952FE4F3FA}"/>
                    </a:ext>
                  </a:extLst>
                </p14:cNvPr>
                <p14:cNvContentPartPr/>
                <p14:nvPr/>
              </p14:nvContentPartPr>
              <p14:xfrm>
                <a:off x="5610893" y="4232947"/>
                <a:ext cx="179640" cy="20376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D8361711-C71F-46D4-8232-19952FE4F3F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606573" y="4228627"/>
                  <a:ext cx="18828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76082FB8-0940-4F11-A581-EE2E0E442124}"/>
                    </a:ext>
                  </a:extLst>
                </p14:cNvPr>
                <p14:cNvContentPartPr/>
                <p14:nvPr/>
              </p14:nvContentPartPr>
              <p14:xfrm>
                <a:off x="5978093" y="4090027"/>
                <a:ext cx="81720" cy="16524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76082FB8-0940-4F11-A581-EE2E0E44212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973773" y="4085707"/>
                  <a:ext cx="9036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06B46ABA-5A4C-47AC-910E-DA6DF34C9D1C}"/>
                    </a:ext>
                  </a:extLst>
                </p14:cNvPr>
                <p14:cNvContentPartPr/>
                <p14:nvPr/>
              </p14:nvContentPartPr>
              <p14:xfrm>
                <a:off x="6108053" y="4247347"/>
                <a:ext cx="5040" cy="3600"/>
              </p14:xfrm>
            </p:contentPart>
          </mc:Choice>
          <mc:Fallback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06B46ABA-5A4C-47AC-910E-DA6DF34C9D1C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103733" y="4243027"/>
                  <a:ext cx="1368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24C81F65-09C1-4FBD-A9C4-F6C76FB9C9FB}"/>
                    </a:ext>
                  </a:extLst>
                </p14:cNvPr>
                <p14:cNvContentPartPr/>
                <p14:nvPr/>
              </p14:nvContentPartPr>
              <p14:xfrm>
                <a:off x="5868293" y="3996067"/>
                <a:ext cx="344880" cy="33948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24C81F65-09C1-4FBD-A9C4-F6C76FB9C9F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863973" y="3991747"/>
                  <a:ext cx="353520" cy="348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43" name="Freihand 42">
                <a:extLst>
                  <a:ext uri="{FF2B5EF4-FFF2-40B4-BE49-F238E27FC236}">
                    <a16:creationId xmlns:a16="http://schemas.microsoft.com/office/drawing/2014/main" id="{A444C109-D325-4895-8C55-94F733C087E3}"/>
                  </a:ext>
                </a:extLst>
              </p14:cNvPr>
              <p14:cNvContentPartPr/>
              <p14:nvPr/>
            </p14:nvContentPartPr>
            <p14:xfrm>
              <a:off x="4199693" y="5145187"/>
              <a:ext cx="259200" cy="283320"/>
            </p14:xfrm>
          </p:contentPart>
        </mc:Choice>
        <mc:Fallback>
          <p:pic>
            <p:nvPicPr>
              <p:cNvPr id="43" name="Freihand 42">
                <a:extLst>
                  <a:ext uri="{FF2B5EF4-FFF2-40B4-BE49-F238E27FC236}">
                    <a16:creationId xmlns:a16="http://schemas.microsoft.com/office/drawing/2014/main" id="{A444C109-D325-4895-8C55-94F733C087E3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195373" y="5140867"/>
                <a:ext cx="267840" cy="291960"/>
              </a:xfrm>
              <a:prstGeom prst="rect">
                <a:avLst/>
              </a:prstGeom>
            </p:spPr>
          </p:pic>
        </mc:Fallback>
      </mc:AlternateContent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030CA0EF-0E46-4017-97A1-47903FE2CF92}"/>
              </a:ext>
            </a:extLst>
          </p:cNvPr>
          <p:cNvGrpSpPr/>
          <p:nvPr/>
        </p:nvGrpSpPr>
        <p:grpSpPr>
          <a:xfrm>
            <a:off x="6838133" y="2292907"/>
            <a:ext cx="446400" cy="321120"/>
            <a:chOff x="6838133" y="2292907"/>
            <a:chExt cx="446400" cy="32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7CAE2161-4EBB-429B-8845-31235EB7B850}"/>
                    </a:ext>
                  </a:extLst>
                </p14:cNvPr>
                <p14:cNvContentPartPr/>
                <p14:nvPr/>
              </p14:nvContentPartPr>
              <p14:xfrm>
                <a:off x="6900053" y="2294347"/>
                <a:ext cx="334440" cy="2412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7CAE2161-4EBB-429B-8845-31235EB7B850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895733" y="2290027"/>
                  <a:ext cx="3430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5" name="Freihand 44">
                  <a:extLst>
                    <a:ext uri="{FF2B5EF4-FFF2-40B4-BE49-F238E27FC236}">
                      <a16:creationId xmlns:a16="http://schemas.microsoft.com/office/drawing/2014/main" id="{FAA04AB2-07C3-4859-A40F-EA38B738F212}"/>
                    </a:ext>
                  </a:extLst>
                </p14:cNvPr>
                <p14:cNvContentPartPr/>
                <p14:nvPr/>
              </p14:nvContentPartPr>
              <p14:xfrm>
                <a:off x="6838133" y="2292907"/>
                <a:ext cx="446400" cy="321120"/>
              </p14:xfrm>
            </p:contentPart>
          </mc:Choice>
          <mc:Fallback>
            <p:pic>
              <p:nvPicPr>
                <p:cNvPr id="45" name="Freihand 44">
                  <a:extLst>
                    <a:ext uri="{FF2B5EF4-FFF2-40B4-BE49-F238E27FC236}">
                      <a16:creationId xmlns:a16="http://schemas.microsoft.com/office/drawing/2014/main" id="{FAA04AB2-07C3-4859-A40F-EA38B738F21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833813" y="2288587"/>
                  <a:ext cx="455040" cy="32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369DF87B-74AF-442E-A28D-6F8C41DFFD93}"/>
              </a:ext>
            </a:extLst>
          </p:cNvPr>
          <p:cNvGrpSpPr/>
          <p:nvPr/>
        </p:nvGrpSpPr>
        <p:grpSpPr>
          <a:xfrm>
            <a:off x="1226093" y="5971027"/>
            <a:ext cx="364320" cy="316080"/>
            <a:chOff x="1226093" y="5971027"/>
            <a:chExt cx="364320" cy="31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DFA13BBD-628B-495B-8F4F-87B2C2A0F86F}"/>
                    </a:ext>
                  </a:extLst>
                </p14:cNvPr>
                <p14:cNvContentPartPr/>
                <p14:nvPr/>
              </p14:nvContentPartPr>
              <p14:xfrm>
                <a:off x="1264253" y="5971027"/>
                <a:ext cx="304920" cy="3708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DFA13BBD-628B-495B-8F4F-87B2C2A0F86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259933" y="5966707"/>
                  <a:ext cx="31356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5CC9602A-453A-495C-93E9-97323A7EE6CC}"/>
                    </a:ext>
                  </a:extLst>
                </p14:cNvPr>
                <p14:cNvContentPartPr/>
                <p14:nvPr/>
              </p14:nvContentPartPr>
              <p14:xfrm>
                <a:off x="1226093" y="6050587"/>
                <a:ext cx="364320" cy="236520"/>
              </p14:xfrm>
            </p:contentPart>
          </mc:Choice>
          <mc:Fallback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5CC9602A-453A-495C-93E9-97323A7EE6C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221773" y="6046267"/>
                  <a:ext cx="372960" cy="24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E1C32FE2-A462-4BFD-B4B4-324EBE584383}"/>
              </a:ext>
            </a:extLst>
          </p:cNvPr>
          <p:cNvGrpSpPr/>
          <p:nvPr/>
        </p:nvGrpSpPr>
        <p:grpSpPr>
          <a:xfrm>
            <a:off x="2413373" y="6039067"/>
            <a:ext cx="972000" cy="205560"/>
            <a:chOff x="2413373" y="6039067"/>
            <a:chExt cx="972000" cy="20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D04B0825-E583-4410-8981-9A196608207F}"/>
                    </a:ext>
                  </a:extLst>
                </p14:cNvPr>
                <p14:cNvContentPartPr/>
                <p14:nvPr/>
              </p14:nvContentPartPr>
              <p14:xfrm>
                <a:off x="2413373" y="6055627"/>
                <a:ext cx="126000" cy="134640"/>
              </p14:xfrm>
            </p:contentPart>
          </mc:Choice>
          <mc:Fallback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D04B0825-E583-4410-8981-9A196608207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409053" y="6051307"/>
                  <a:ext cx="13464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7C33944C-5E76-49B8-A1A2-B5E74880F8AE}"/>
                    </a:ext>
                  </a:extLst>
                </p14:cNvPr>
                <p14:cNvContentPartPr/>
                <p14:nvPr/>
              </p14:nvContentPartPr>
              <p14:xfrm>
                <a:off x="2665373" y="6051667"/>
                <a:ext cx="43920" cy="192960"/>
              </p14:xfrm>
            </p:contentPart>
          </mc:Choice>
          <mc:Fallback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7C33944C-5E76-49B8-A1A2-B5E74880F8AE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661053" y="6047347"/>
                  <a:ext cx="5256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FA044AD3-5764-449C-9347-2D3FEEB94E79}"/>
                    </a:ext>
                  </a:extLst>
                </p14:cNvPr>
                <p14:cNvContentPartPr/>
                <p14:nvPr/>
              </p14:nvContentPartPr>
              <p14:xfrm>
                <a:off x="2613533" y="6130507"/>
                <a:ext cx="360" cy="360"/>
              </p14:xfrm>
            </p:contentPart>
          </mc:Choice>
          <mc:Fallback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FA044AD3-5764-449C-9347-2D3FEEB94E7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609213" y="612618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BCE0BF45-DBF0-4394-9AD2-55A61788274A}"/>
                    </a:ext>
                  </a:extLst>
                </p14:cNvPr>
                <p14:cNvContentPartPr/>
                <p14:nvPr/>
              </p14:nvContentPartPr>
              <p14:xfrm>
                <a:off x="2606333" y="6121507"/>
                <a:ext cx="171000" cy="24840"/>
              </p14:xfrm>
            </p:contentPart>
          </mc:Choice>
          <mc:Fallback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BCE0BF45-DBF0-4394-9AD2-55A61788274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602013" y="6117187"/>
                  <a:ext cx="1796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4" name="Freihand 53">
                  <a:extLst>
                    <a:ext uri="{FF2B5EF4-FFF2-40B4-BE49-F238E27FC236}">
                      <a16:creationId xmlns:a16="http://schemas.microsoft.com/office/drawing/2014/main" id="{4CBCC572-8A43-48DF-866B-03631440445A}"/>
                    </a:ext>
                  </a:extLst>
                </p14:cNvPr>
                <p14:cNvContentPartPr/>
                <p14:nvPr/>
              </p14:nvContentPartPr>
              <p14:xfrm>
                <a:off x="2847173" y="6055627"/>
                <a:ext cx="21240" cy="125280"/>
              </p14:xfrm>
            </p:contentPart>
          </mc:Choice>
          <mc:Fallback>
            <p:pic>
              <p:nvPicPr>
                <p:cNvPr id="54" name="Freihand 53">
                  <a:extLst>
                    <a:ext uri="{FF2B5EF4-FFF2-40B4-BE49-F238E27FC236}">
                      <a16:creationId xmlns:a16="http://schemas.microsoft.com/office/drawing/2014/main" id="{4CBCC572-8A43-48DF-866B-03631440445A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2842853" y="6051307"/>
                  <a:ext cx="298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4BA9291F-E944-4517-AD30-FA714B548DB0}"/>
                    </a:ext>
                  </a:extLst>
                </p14:cNvPr>
                <p14:cNvContentPartPr/>
                <p14:nvPr/>
              </p14:nvContentPartPr>
              <p14:xfrm>
                <a:off x="2961653" y="6083707"/>
                <a:ext cx="15480" cy="10944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4BA9291F-E944-4517-AD30-FA714B548DB0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957333" y="6079387"/>
                  <a:ext cx="241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38348364-D0CE-46EC-ACAC-E436A7FFF8E3}"/>
                    </a:ext>
                  </a:extLst>
                </p14:cNvPr>
                <p14:cNvContentPartPr/>
                <p14:nvPr/>
              </p14:nvContentPartPr>
              <p14:xfrm>
                <a:off x="2941133" y="6131227"/>
                <a:ext cx="112320" cy="15840"/>
              </p14:xfrm>
            </p:contentPart>
          </mc:Choice>
          <mc:Fallback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38348364-D0CE-46EC-ACAC-E436A7FFF8E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936813" y="6126907"/>
                  <a:ext cx="1209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039F6027-42F1-424B-8FD8-48A61F066ABD}"/>
                    </a:ext>
                  </a:extLst>
                </p14:cNvPr>
                <p14:cNvContentPartPr/>
                <p14:nvPr/>
              </p14:nvContentPartPr>
              <p14:xfrm>
                <a:off x="3221573" y="6039067"/>
                <a:ext cx="163800" cy="176760"/>
              </p14:xfrm>
            </p:contentPart>
          </mc:Choice>
          <mc:Fallback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039F6027-42F1-424B-8FD8-48A61F066ABD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217253" y="6034747"/>
                  <a:ext cx="172440" cy="18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321" name="Gruppieren 264320">
            <a:extLst>
              <a:ext uri="{FF2B5EF4-FFF2-40B4-BE49-F238E27FC236}">
                <a16:creationId xmlns:a16="http://schemas.microsoft.com/office/drawing/2014/main" id="{771B1DB7-25F4-481B-86BF-B5040AB51ED0}"/>
              </a:ext>
            </a:extLst>
          </p:cNvPr>
          <p:cNvGrpSpPr/>
          <p:nvPr/>
        </p:nvGrpSpPr>
        <p:grpSpPr>
          <a:xfrm>
            <a:off x="6771893" y="3303427"/>
            <a:ext cx="824400" cy="179640"/>
            <a:chOff x="6771893" y="3303427"/>
            <a:chExt cx="824400" cy="17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622480CD-3687-44B8-86CD-9980AA2F25D2}"/>
                    </a:ext>
                  </a:extLst>
                </p14:cNvPr>
                <p14:cNvContentPartPr/>
                <p14:nvPr/>
              </p14:nvContentPartPr>
              <p14:xfrm>
                <a:off x="6771893" y="3352027"/>
                <a:ext cx="158040" cy="91800"/>
              </p14:xfrm>
            </p:contentPart>
          </mc:Choice>
          <mc:Fallback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622480CD-3687-44B8-86CD-9980AA2F25D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767573" y="3347707"/>
                  <a:ext cx="16668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FDDD3A1E-8A64-4D59-8AAB-7A9A9959F3E7}"/>
                    </a:ext>
                  </a:extLst>
                </p14:cNvPr>
                <p14:cNvContentPartPr/>
                <p14:nvPr/>
              </p14:nvContentPartPr>
              <p14:xfrm>
                <a:off x="7031813" y="3353467"/>
                <a:ext cx="17280" cy="129600"/>
              </p14:xfrm>
            </p:contentPart>
          </mc:Choice>
          <mc:Fallback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FDDD3A1E-8A64-4D59-8AAB-7A9A9959F3E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027493" y="3349147"/>
                  <a:ext cx="259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98F44217-973F-4F1B-8921-244F51026179}"/>
                    </a:ext>
                  </a:extLst>
                </p14:cNvPr>
                <p14:cNvContentPartPr/>
                <p14:nvPr/>
              </p14:nvContentPartPr>
              <p14:xfrm>
                <a:off x="6987173" y="3408187"/>
                <a:ext cx="115560" cy="5760"/>
              </p14:xfrm>
            </p:contentPart>
          </mc:Choice>
          <mc:Fallback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98F44217-973F-4F1B-8921-244F51026179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982853" y="3403867"/>
                  <a:ext cx="12420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A03FC579-250D-462C-8289-C0C3B27ED393}"/>
                    </a:ext>
                  </a:extLst>
                </p14:cNvPr>
                <p14:cNvContentPartPr/>
                <p14:nvPr/>
              </p14:nvContentPartPr>
              <p14:xfrm>
                <a:off x="7171853" y="3303427"/>
                <a:ext cx="120960" cy="163440"/>
              </p14:xfrm>
            </p:contentPart>
          </mc:Choice>
          <mc:Fallback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id="{A03FC579-250D-462C-8289-C0C3B27ED393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167533" y="3299107"/>
                  <a:ext cx="12960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3" name="Freihand 62">
                  <a:extLst>
                    <a:ext uri="{FF2B5EF4-FFF2-40B4-BE49-F238E27FC236}">
                      <a16:creationId xmlns:a16="http://schemas.microsoft.com/office/drawing/2014/main" id="{AD8B276E-ABDA-46A3-B2F2-82E08B7E7775}"/>
                    </a:ext>
                  </a:extLst>
                </p14:cNvPr>
                <p14:cNvContentPartPr/>
                <p14:nvPr/>
              </p14:nvContentPartPr>
              <p14:xfrm>
                <a:off x="7369133" y="3348787"/>
                <a:ext cx="18720" cy="113760"/>
              </p14:xfrm>
            </p:contentPart>
          </mc:Choice>
          <mc:Fallback>
            <p:pic>
              <p:nvPicPr>
                <p:cNvPr id="63" name="Freihand 62">
                  <a:extLst>
                    <a:ext uri="{FF2B5EF4-FFF2-40B4-BE49-F238E27FC236}">
                      <a16:creationId xmlns:a16="http://schemas.microsoft.com/office/drawing/2014/main" id="{AD8B276E-ABDA-46A3-B2F2-82E08B7E7775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364813" y="3344467"/>
                  <a:ext cx="2736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64320" name="Freihand 264319">
                  <a:extLst>
                    <a:ext uri="{FF2B5EF4-FFF2-40B4-BE49-F238E27FC236}">
                      <a16:creationId xmlns:a16="http://schemas.microsoft.com/office/drawing/2014/main" id="{49BFC7C6-0A73-4AE5-B829-435EE6B6C06F}"/>
                    </a:ext>
                  </a:extLst>
                </p14:cNvPr>
                <p14:cNvContentPartPr/>
                <p14:nvPr/>
              </p14:nvContentPartPr>
              <p14:xfrm>
                <a:off x="7318373" y="3320347"/>
                <a:ext cx="277920" cy="152280"/>
              </p14:xfrm>
            </p:contentPart>
          </mc:Choice>
          <mc:Fallback>
            <p:pic>
              <p:nvPicPr>
                <p:cNvPr id="264320" name="Freihand 264319">
                  <a:extLst>
                    <a:ext uri="{FF2B5EF4-FFF2-40B4-BE49-F238E27FC236}">
                      <a16:creationId xmlns:a16="http://schemas.microsoft.com/office/drawing/2014/main" id="{49BFC7C6-0A73-4AE5-B829-435EE6B6C06F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314053" y="3316027"/>
                  <a:ext cx="286560" cy="16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329" name="Gruppieren 264328">
            <a:extLst>
              <a:ext uri="{FF2B5EF4-FFF2-40B4-BE49-F238E27FC236}">
                <a16:creationId xmlns:a16="http://schemas.microsoft.com/office/drawing/2014/main" id="{52EEC0AB-5B61-4255-B582-76AFC919187A}"/>
              </a:ext>
            </a:extLst>
          </p:cNvPr>
          <p:cNvGrpSpPr/>
          <p:nvPr/>
        </p:nvGrpSpPr>
        <p:grpSpPr>
          <a:xfrm>
            <a:off x="4013933" y="6028987"/>
            <a:ext cx="670680" cy="175320"/>
            <a:chOff x="4013933" y="6028987"/>
            <a:chExt cx="670680" cy="17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264322" name="Freihand 264321">
                  <a:extLst>
                    <a:ext uri="{FF2B5EF4-FFF2-40B4-BE49-F238E27FC236}">
                      <a16:creationId xmlns:a16="http://schemas.microsoft.com/office/drawing/2014/main" id="{A28680DF-5034-47EC-82E3-CF3C9251B9A2}"/>
                    </a:ext>
                  </a:extLst>
                </p14:cNvPr>
                <p14:cNvContentPartPr/>
                <p14:nvPr/>
              </p14:nvContentPartPr>
              <p14:xfrm>
                <a:off x="4013933" y="6050227"/>
                <a:ext cx="118800" cy="154080"/>
              </p14:xfrm>
            </p:contentPart>
          </mc:Choice>
          <mc:Fallback>
            <p:pic>
              <p:nvPicPr>
                <p:cNvPr id="264322" name="Freihand 264321">
                  <a:extLst>
                    <a:ext uri="{FF2B5EF4-FFF2-40B4-BE49-F238E27FC236}">
                      <a16:creationId xmlns:a16="http://schemas.microsoft.com/office/drawing/2014/main" id="{A28680DF-5034-47EC-82E3-CF3C9251B9A2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009613" y="6045907"/>
                  <a:ext cx="12744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264323" name="Freihand 264322">
                  <a:extLst>
                    <a:ext uri="{FF2B5EF4-FFF2-40B4-BE49-F238E27FC236}">
                      <a16:creationId xmlns:a16="http://schemas.microsoft.com/office/drawing/2014/main" id="{54C53008-6B93-4FFB-AF52-83F159FC1EE9}"/>
                    </a:ext>
                  </a:extLst>
                </p14:cNvPr>
                <p14:cNvContentPartPr/>
                <p14:nvPr/>
              </p14:nvContentPartPr>
              <p14:xfrm>
                <a:off x="4231013" y="6052027"/>
                <a:ext cx="30960" cy="144000"/>
              </p14:xfrm>
            </p:contentPart>
          </mc:Choice>
          <mc:Fallback>
            <p:pic>
              <p:nvPicPr>
                <p:cNvPr id="264323" name="Freihand 264322">
                  <a:extLst>
                    <a:ext uri="{FF2B5EF4-FFF2-40B4-BE49-F238E27FC236}">
                      <a16:creationId xmlns:a16="http://schemas.microsoft.com/office/drawing/2014/main" id="{54C53008-6B93-4FFB-AF52-83F159FC1EE9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226693" y="6047707"/>
                  <a:ext cx="3960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64324" name="Freihand 264323">
                  <a:extLst>
                    <a:ext uri="{FF2B5EF4-FFF2-40B4-BE49-F238E27FC236}">
                      <a16:creationId xmlns:a16="http://schemas.microsoft.com/office/drawing/2014/main" id="{D18E3FC4-09D4-4B33-82CF-4D575D17C7B9}"/>
                    </a:ext>
                  </a:extLst>
                </p14:cNvPr>
                <p14:cNvContentPartPr/>
                <p14:nvPr/>
              </p14:nvContentPartPr>
              <p14:xfrm>
                <a:off x="4196093" y="6113947"/>
                <a:ext cx="102600" cy="3960"/>
              </p14:xfrm>
            </p:contentPart>
          </mc:Choice>
          <mc:Fallback>
            <p:pic>
              <p:nvPicPr>
                <p:cNvPr id="264324" name="Freihand 264323">
                  <a:extLst>
                    <a:ext uri="{FF2B5EF4-FFF2-40B4-BE49-F238E27FC236}">
                      <a16:creationId xmlns:a16="http://schemas.microsoft.com/office/drawing/2014/main" id="{D18E3FC4-09D4-4B33-82CF-4D575D17C7B9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191773" y="6109627"/>
                  <a:ext cx="11124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64325" name="Freihand 264324">
                  <a:extLst>
                    <a:ext uri="{FF2B5EF4-FFF2-40B4-BE49-F238E27FC236}">
                      <a16:creationId xmlns:a16="http://schemas.microsoft.com/office/drawing/2014/main" id="{ED42FE45-9028-4073-8343-E61D1ED7B6C3}"/>
                    </a:ext>
                  </a:extLst>
                </p14:cNvPr>
                <p14:cNvContentPartPr/>
                <p14:nvPr/>
              </p14:nvContentPartPr>
              <p14:xfrm>
                <a:off x="4348733" y="6035467"/>
                <a:ext cx="68400" cy="101880"/>
              </p14:xfrm>
            </p:contentPart>
          </mc:Choice>
          <mc:Fallback>
            <p:pic>
              <p:nvPicPr>
                <p:cNvPr id="264325" name="Freihand 264324">
                  <a:extLst>
                    <a:ext uri="{FF2B5EF4-FFF2-40B4-BE49-F238E27FC236}">
                      <a16:creationId xmlns:a16="http://schemas.microsoft.com/office/drawing/2014/main" id="{ED42FE45-9028-4073-8343-E61D1ED7B6C3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344413" y="6031147"/>
                  <a:ext cx="770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64326" name="Freihand 264325">
                  <a:extLst>
                    <a:ext uri="{FF2B5EF4-FFF2-40B4-BE49-F238E27FC236}">
                      <a16:creationId xmlns:a16="http://schemas.microsoft.com/office/drawing/2014/main" id="{3AD53CC2-9EBD-4593-8844-BBE5263EE96D}"/>
                    </a:ext>
                  </a:extLst>
                </p14:cNvPr>
                <p14:cNvContentPartPr/>
                <p14:nvPr/>
              </p14:nvContentPartPr>
              <p14:xfrm>
                <a:off x="4497413" y="6037987"/>
                <a:ext cx="10440" cy="119160"/>
              </p14:xfrm>
            </p:contentPart>
          </mc:Choice>
          <mc:Fallback>
            <p:pic>
              <p:nvPicPr>
                <p:cNvPr id="264326" name="Freihand 264325">
                  <a:extLst>
                    <a:ext uri="{FF2B5EF4-FFF2-40B4-BE49-F238E27FC236}">
                      <a16:creationId xmlns:a16="http://schemas.microsoft.com/office/drawing/2014/main" id="{3AD53CC2-9EBD-4593-8844-BBE5263EE96D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493093" y="6033667"/>
                  <a:ext cx="190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64327" name="Freihand 264326">
                  <a:extLst>
                    <a:ext uri="{FF2B5EF4-FFF2-40B4-BE49-F238E27FC236}">
                      <a16:creationId xmlns:a16="http://schemas.microsoft.com/office/drawing/2014/main" id="{32275F05-32EE-48FC-AF8B-BD2B70F7FE70}"/>
                    </a:ext>
                  </a:extLst>
                </p14:cNvPr>
                <p14:cNvContentPartPr/>
                <p14:nvPr/>
              </p14:nvContentPartPr>
              <p14:xfrm>
                <a:off x="4474733" y="6081187"/>
                <a:ext cx="93240" cy="21960"/>
              </p14:xfrm>
            </p:contentPart>
          </mc:Choice>
          <mc:Fallback>
            <p:pic>
              <p:nvPicPr>
                <p:cNvPr id="264327" name="Freihand 264326">
                  <a:extLst>
                    <a:ext uri="{FF2B5EF4-FFF2-40B4-BE49-F238E27FC236}">
                      <a16:creationId xmlns:a16="http://schemas.microsoft.com/office/drawing/2014/main" id="{32275F05-32EE-48FC-AF8B-BD2B70F7FE70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470413" y="6076867"/>
                  <a:ext cx="10188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64328" name="Freihand 264327">
                  <a:extLst>
                    <a:ext uri="{FF2B5EF4-FFF2-40B4-BE49-F238E27FC236}">
                      <a16:creationId xmlns:a16="http://schemas.microsoft.com/office/drawing/2014/main" id="{F32891FF-3B85-4A22-ACA5-094711F0104D}"/>
                    </a:ext>
                  </a:extLst>
                </p14:cNvPr>
                <p14:cNvContentPartPr/>
                <p14:nvPr/>
              </p14:nvContentPartPr>
              <p14:xfrm>
                <a:off x="4613333" y="6028987"/>
                <a:ext cx="71280" cy="103680"/>
              </p14:xfrm>
            </p:contentPart>
          </mc:Choice>
          <mc:Fallback>
            <p:pic>
              <p:nvPicPr>
                <p:cNvPr id="264328" name="Freihand 264327">
                  <a:extLst>
                    <a:ext uri="{FF2B5EF4-FFF2-40B4-BE49-F238E27FC236}">
                      <a16:creationId xmlns:a16="http://schemas.microsoft.com/office/drawing/2014/main" id="{F32891FF-3B85-4A22-ACA5-094711F0104D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609013" y="6024667"/>
                  <a:ext cx="79920" cy="11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337" name="Gruppieren 264336">
            <a:extLst>
              <a:ext uri="{FF2B5EF4-FFF2-40B4-BE49-F238E27FC236}">
                <a16:creationId xmlns:a16="http://schemas.microsoft.com/office/drawing/2014/main" id="{C2F0852D-DB1B-42EE-B956-A446798A15C8}"/>
              </a:ext>
            </a:extLst>
          </p:cNvPr>
          <p:cNvGrpSpPr/>
          <p:nvPr/>
        </p:nvGrpSpPr>
        <p:grpSpPr>
          <a:xfrm>
            <a:off x="5447813" y="5978947"/>
            <a:ext cx="819720" cy="163080"/>
            <a:chOff x="5447813" y="5978947"/>
            <a:chExt cx="819720" cy="16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64330" name="Freihand 264329">
                  <a:extLst>
                    <a:ext uri="{FF2B5EF4-FFF2-40B4-BE49-F238E27FC236}">
                      <a16:creationId xmlns:a16="http://schemas.microsoft.com/office/drawing/2014/main" id="{0756CC42-E813-45B1-A9BF-DF9A29B4F5FB}"/>
                    </a:ext>
                  </a:extLst>
                </p14:cNvPr>
                <p14:cNvContentPartPr/>
                <p14:nvPr/>
              </p14:nvContentPartPr>
              <p14:xfrm>
                <a:off x="5447813" y="6010267"/>
                <a:ext cx="140400" cy="126000"/>
              </p14:xfrm>
            </p:contentPart>
          </mc:Choice>
          <mc:Fallback>
            <p:pic>
              <p:nvPicPr>
                <p:cNvPr id="264330" name="Freihand 264329">
                  <a:extLst>
                    <a:ext uri="{FF2B5EF4-FFF2-40B4-BE49-F238E27FC236}">
                      <a16:creationId xmlns:a16="http://schemas.microsoft.com/office/drawing/2014/main" id="{0756CC42-E813-45B1-A9BF-DF9A29B4F5FB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443493" y="6005947"/>
                  <a:ext cx="1490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64331" name="Freihand 264330">
                  <a:extLst>
                    <a:ext uri="{FF2B5EF4-FFF2-40B4-BE49-F238E27FC236}">
                      <a16:creationId xmlns:a16="http://schemas.microsoft.com/office/drawing/2014/main" id="{2395A825-57AE-4D2B-98D2-BD1E3E7DCF24}"/>
                    </a:ext>
                  </a:extLst>
                </p14:cNvPr>
                <p14:cNvContentPartPr/>
                <p14:nvPr/>
              </p14:nvContentPartPr>
              <p14:xfrm>
                <a:off x="5701973" y="6003427"/>
                <a:ext cx="18000" cy="138600"/>
              </p14:xfrm>
            </p:contentPart>
          </mc:Choice>
          <mc:Fallback>
            <p:pic>
              <p:nvPicPr>
                <p:cNvPr id="264331" name="Freihand 264330">
                  <a:extLst>
                    <a:ext uri="{FF2B5EF4-FFF2-40B4-BE49-F238E27FC236}">
                      <a16:creationId xmlns:a16="http://schemas.microsoft.com/office/drawing/2014/main" id="{2395A825-57AE-4D2B-98D2-BD1E3E7DCF24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697653" y="5999107"/>
                  <a:ext cx="2664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64332" name="Freihand 264331">
                  <a:extLst>
                    <a:ext uri="{FF2B5EF4-FFF2-40B4-BE49-F238E27FC236}">
                      <a16:creationId xmlns:a16="http://schemas.microsoft.com/office/drawing/2014/main" id="{DA6C072E-CFF9-456E-8266-848DCDD05F41}"/>
                    </a:ext>
                  </a:extLst>
                </p14:cNvPr>
                <p14:cNvContentPartPr/>
                <p14:nvPr/>
              </p14:nvContentPartPr>
              <p14:xfrm>
                <a:off x="5655173" y="6057427"/>
                <a:ext cx="95040" cy="19080"/>
              </p14:xfrm>
            </p:contentPart>
          </mc:Choice>
          <mc:Fallback>
            <p:pic>
              <p:nvPicPr>
                <p:cNvPr id="264332" name="Freihand 264331">
                  <a:extLst>
                    <a:ext uri="{FF2B5EF4-FFF2-40B4-BE49-F238E27FC236}">
                      <a16:creationId xmlns:a16="http://schemas.microsoft.com/office/drawing/2014/main" id="{DA6C072E-CFF9-456E-8266-848DCDD05F41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650853" y="6053107"/>
                  <a:ext cx="1036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64333" name="Freihand 264332">
                  <a:extLst>
                    <a:ext uri="{FF2B5EF4-FFF2-40B4-BE49-F238E27FC236}">
                      <a16:creationId xmlns:a16="http://schemas.microsoft.com/office/drawing/2014/main" id="{65CC382B-0E21-4916-9F04-86E2AF38FD86}"/>
                    </a:ext>
                  </a:extLst>
                </p14:cNvPr>
                <p14:cNvContentPartPr/>
                <p14:nvPr/>
              </p14:nvContentPartPr>
              <p14:xfrm>
                <a:off x="5843453" y="5978947"/>
                <a:ext cx="106200" cy="140760"/>
              </p14:xfrm>
            </p:contentPart>
          </mc:Choice>
          <mc:Fallback>
            <p:pic>
              <p:nvPicPr>
                <p:cNvPr id="264333" name="Freihand 264332">
                  <a:extLst>
                    <a:ext uri="{FF2B5EF4-FFF2-40B4-BE49-F238E27FC236}">
                      <a16:creationId xmlns:a16="http://schemas.microsoft.com/office/drawing/2014/main" id="{65CC382B-0E21-4916-9F04-86E2AF38FD86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839133" y="5974627"/>
                  <a:ext cx="11484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64334" name="Freihand 264333">
                  <a:extLst>
                    <a:ext uri="{FF2B5EF4-FFF2-40B4-BE49-F238E27FC236}">
                      <a16:creationId xmlns:a16="http://schemas.microsoft.com/office/drawing/2014/main" id="{FFA9D71D-CA45-4960-A890-DF17DA0147A2}"/>
                    </a:ext>
                  </a:extLst>
                </p14:cNvPr>
                <p14:cNvContentPartPr/>
                <p14:nvPr/>
              </p14:nvContentPartPr>
              <p14:xfrm>
                <a:off x="6020573" y="6001627"/>
                <a:ext cx="9000" cy="122760"/>
              </p14:xfrm>
            </p:contentPart>
          </mc:Choice>
          <mc:Fallback>
            <p:pic>
              <p:nvPicPr>
                <p:cNvPr id="264334" name="Freihand 264333">
                  <a:extLst>
                    <a:ext uri="{FF2B5EF4-FFF2-40B4-BE49-F238E27FC236}">
                      <a16:creationId xmlns:a16="http://schemas.microsoft.com/office/drawing/2014/main" id="{FFA9D71D-CA45-4960-A890-DF17DA0147A2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016253" y="5997307"/>
                  <a:ext cx="1764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64335" name="Freihand 264334">
                  <a:extLst>
                    <a:ext uri="{FF2B5EF4-FFF2-40B4-BE49-F238E27FC236}">
                      <a16:creationId xmlns:a16="http://schemas.microsoft.com/office/drawing/2014/main" id="{67CD3D0D-3062-4CB3-9F39-7071A7A933A0}"/>
                    </a:ext>
                  </a:extLst>
                </p14:cNvPr>
                <p14:cNvContentPartPr/>
                <p14:nvPr/>
              </p14:nvContentPartPr>
              <p14:xfrm>
                <a:off x="6007613" y="6042667"/>
                <a:ext cx="96480" cy="6480"/>
              </p14:xfrm>
            </p:contentPart>
          </mc:Choice>
          <mc:Fallback>
            <p:pic>
              <p:nvPicPr>
                <p:cNvPr id="264335" name="Freihand 264334">
                  <a:extLst>
                    <a:ext uri="{FF2B5EF4-FFF2-40B4-BE49-F238E27FC236}">
                      <a16:creationId xmlns:a16="http://schemas.microsoft.com/office/drawing/2014/main" id="{67CD3D0D-3062-4CB3-9F39-7071A7A933A0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003293" y="6038347"/>
                  <a:ext cx="105120" cy="1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64336" name="Freihand 264335">
                  <a:extLst>
                    <a:ext uri="{FF2B5EF4-FFF2-40B4-BE49-F238E27FC236}">
                      <a16:creationId xmlns:a16="http://schemas.microsoft.com/office/drawing/2014/main" id="{842D645F-F3C3-4195-A105-905CCC8DB0C7}"/>
                    </a:ext>
                  </a:extLst>
                </p14:cNvPr>
                <p14:cNvContentPartPr/>
                <p14:nvPr/>
              </p14:nvContentPartPr>
              <p14:xfrm>
                <a:off x="6150533" y="5995507"/>
                <a:ext cx="117000" cy="125280"/>
              </p14:xfrm>
            </p:contentPart>
          </mc:Choice>
          <mc:Fallback>
            <p:pic>
              <p:nvPicPr>
                <p:cNvPr id="264336" name="Freihand 264335">
                  <a:extLst>
                    <a:ext uri="{FF2B5EF4-FFF2-40B4-BE49-F238E27FC236}">
                      <a16:creationId xmlns:a16="http://schemas.microsoft.com/office/drawing/2014/main" id="{842D645F-F3C3-4195-A105-905CCC8DB0C7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6146213" y="5991187"/>
                  <a:ext cx="125640" cy="13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351" name="Gruppieren 264350">
            <a:extLst>
              <a:ext uri="{FF2B5EF4-FFF2-40B4-BE49-F238E27FC236}">
                <a16:creationId xmlns:a16="http://schemas.microsoft.com/office/drawing/2014/main" id="{FF73B175-449D-4765-AD52-EE6271268217}"/>
              </a:ext>
            </a:extLst>
          </p:cNvPr>
          <p:cNvGrpSpPr/>
          <p:nvPr/>
        </p:nvGrpSpPr>
        <p:grpSpPr>
          <a:xfrm>
            <a:off x="6812933" y="4265707"/>
            <a:ext cx="671760" cy="201240"/>
            <a:chOff x="6812933" y="4265707"/>
            <a:chExt cx="671760" cy="20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64338" name="Freihand 264337">
                  <a:extLst>
                    <a:ext uri="{FF2B5EF4-FFF2-40B4-BE49-F238E27FC236}">
                      <a16:creationId xmlns:a16="http://schemas.microsoft.com/office/drawing/2014/main" id="{173D1E0E-F31D-4A85-8E1C-B8C041B5FD62}"/>
                    </a:ext>
                  </a:extLst>
                </p14:cNvPr>
                <p14:cNvContentPartPr/>
                <p14:nvPr/>
              </p14:nvContentPartPr>
              <p14:xfrm>
                <a:off x="6812933" y="4265707"/>
                <a:ext cx="180000" cy="201240"/>
              </p14:xfrm>
            </p:contentPart>
          </mc:Choice>
          <mc:Fallback>
            <p:pic>
              <p:nvPicPr>
                <p:cNvPr id="264338" name="Freihand 264337">
                  <a:extLst>
                    <a:ext uri="{FF2B5EF4-FFF2-40B4-BE49-F238E27FC236}">
                      <a16:creationId xmlns:a16="http://schemas.microsoft.com/office/drawing/2014/main" id="{173D1E0E-F31D-4A85-8E1C-B8C041B5FD62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808613" y="4261387"/>
                  <a:ext cx="18864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64339" name="Freihand 264338">
                  <a:extLst>
                    <a:ext uri="{FF2B5EF4-FFF2-40B4-BE49-F238E27FC236}">
                      <a16:creationId xmlns:a16="http://schemas.microsoft.com/office/drawing/2014/main" id="{233BA569-C347-4FE2-A5FE-5E2CDA3B6A22}"/>
                    </a:ext>
                  </a:extLst>
                </p14:cNvPr>
                <p14:cNvContentPartPr/>
                <p14:nvPr/>
              </p14:nvContentPartPr>
              <p14:xfrm>
                <a:off x="7081853" y="4336627"/>
                <a:ext cx="25200" cy="113400"/>
              </p14:xfrm>
            </p:contentPart>
          </mc:Choice>
          <mc:Fallback>
            <p:pic>
              <p:nvPicPr>
                <p:cNvPr id="264339" name="Freihand 264338">
                  <a:extLst>
                    <a:ext uri="{FF2B5EF4-FFF2-40B4-BE49-F238E27FC236}">
                      <a16:creationId xmlns:a16="http://schemas.microsoft.com/office/drawing/2014/main" id="{233BA569-C347-4FE2-A5FE-5E2CDA3B6A22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077533" y="4332307"/>
                  <a:ext cx="338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64340" name="Freihand 264339">
                  <a:extLst>
                    <a:ext uri="{FF2B5EF4-FFF2-40B4-BE49-F238E27FC236}">
                      <a16:creationId xmlns:a16="http://schemas.microsoft.com/office/drawing/2014/main" id="{E044785B-948D-4C2D-9F9C-F8C848642F14}"/>
                    </a:ext>
                  </a:extLst>
                </p14:cNvPr>
                <p14:cNvContentPartPr/>
                <p14:nvPr/>
              </p14:nvContentPartPr>
              <p14:xfrm>
                <a:off x="7050173" y="4378387"/>
                <a:ext cx="133560" cy="12240"/>
              </p14:xfrm>
            </p:contentPart>
          </mc:Choice>
          <mc:Fallback>
            <p:pic>
              <p:nvPicPr>
                <p:cNvPr id="264340" name="Freihand 264339">
                  <a:extLst>
                    <a:ext uri="{FF2B5EF4-FFF2-40B4-BE49-F238E27FC236}">
                      <a16:creationId xmlns:a16="http://schemas.microsoft.com/office/drawing/2014/main" id="{E044785B-948D-4C2D-9F9C-F8C848642F14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045853" y="4374067"/>
                  <a:ext cx="14220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64342" name="Freihand 264341">
                  <a:extLst>
                    <a:ext uri="{FF2B5EF4-FFF2-40B4-BE49-F238E27FC236}">
                      <a16:creationId xmlns:a16="http://schemas.microsoft.com/office/drawing/2014/main" id="{7A7DA297-85BB-40F2-B87C-84281FC7938D}"/>
                    </a:ext>
                  </a:extLst>
                </p14:cNvPr>
                <p14:cNvContentPartPr/>
                <p14:nvPr/>
              </p14:nvContentPartPr>
              <p14:xfrm>
                <a:off x="7208933" y="4308907"/>
                <a:ext cx="94680" cy="127080"/>
              </p14:xfrm>
            </p:contentPart>
          </mc:Choice>
          <mc:Fallback>
            <p:pic>
              <p:nvPicPr>
                <p:cNvPr id="264342" name="Freihand 264341">
                  <a:extLst>
                    <a:ext uri="{FF2B5EF4-FFF2-40B4-BE49-F238E27FC236}">
                      <a16:creationId xmlns:a16="http://schemas.microsoft.com/office/drawing/2014/main" id="{7A7DA297-85BB-40F2-B87C-84281FC7938D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7204613" y="4304587"/>
                  <a:ext cx="1033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64343" name="Freihand 264342">
                  <a:extLst>
                    <a:ext uri="{FF2B5EF4-FFF2-40B4-BE49-F238E27FC236}">
                      <a16:creationId xmlns:a16="http://schemas.microsoft.com/office/drawing/2014/main" id="{8F0DBD42-B0A2-4E87-BCA0-D54CB43541E1}"/>
                    </a:ext>
                  </a:extLst>
                </p14:cNvPr>
                <p14:cNvContentPartPr/>
                <p14:nvPr/>
              </p14:nvContentPartPr>
              <p14:xfrm>
                <a:off x="7375253" y="4296667"/>
                <a:ext cx="109440" cy="160200"/>
              </p14:xfrm>
            </p:contentPart>
          </mc:Choice>
          <mc:Fallback>
            <p:pic>
              <p:nvPicPr>
                <p:cNvPr id="264343" name="Freihand 264342">
                  <a:extLst>
                    <a:ext uri="{FF2B5EF4-FFF2-40B4-BE49-F238E27FC236}">
                      <a16:creationId xmlns:a16="http://schemas.microsoft.com/office/drawing/2014/main" id="{8F0DBD42-B0A2-4E87-BCA0-D54CB43541E1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370933" y="4292347"/>
                  <a:ext cx="118080" cy="16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350" name="Gruppieren 264349">
            <a:extLst>
              <a:ext uri="{FF2B5EF4-FFF2-40B4-BE49-F238E27FC236}">
                <a16:creationId xmlns:a16="http://schemas.microsoft.com/office/drawing/2014/main" id="{20222402-D8C5-4ED0-8BD9-EB567905864C}"/>
              </a:ext>
            </a:extLst>
          </p:cNvPr>
          <p:cNvGrpSpPr/>
          <p:nvPr/>
        </p:nvGrpSpPr>
        <p:grpSpPr>
          <a:xfrm>
            <a:off x="6874493" y="5144467"/>
            <a:ext cx="687600" cy="187560"/>
            <a:chOff x="6874493" y="5144467"/>
            <a:chExt cx="687600" cy="18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64344" name="Freihand 264343">
                  <a:extLst>
                    <a:ext uri="{FF2B5EF4-FFF2-40B4-BE49-F238E27FC236}">
                      <a16:creationId xmlns:a16="http://schemas.microsoft.com/office/drawing/2014/main" id="{FF1B2F87-3656-4921-A502-7A270AD6BBA3}"/>
                    </a:ext>
                  </a:extLst>
                </p14:cNvPr>
                <p14:cNvContentPartPr/>
                <p14:nvPr/>
              </p14:nvContentPartPr>
              <p14:xfrm>
                <a:off x="6874493" y="5144467"/>
                <a:ext cx="110880" cy="187560"/>
              </p14:xfrm>
            </p:contentPart>
          </mc:Choice>
          <mc:Fallback>
            <p:pic>
              <p:nvPicPr>
                <p:cNvPr id="264344" name="Freihand 264343">
                  <a:extLst>
                    <a:ext uri="{FF2B5EF4-FFF2-40B4-BE49-F238E27FC236}">
                      <a16:creationId xmlns:a16="http://schemas.microsoft.com/office/drawing/2014/main" id="{FF1B2F87-3656-4921-A502-7A270AD6BBA3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870173" y="5140147"/>
                  <a:ext cx="11952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64345" name="Freihand 264344">
                  <a:extLst>
                    <a:ext uri="{FF2B5EF4-FFF2-40B4-BE49-F238E27FC236}">
                      <a16:creationId xmlns:a16="http://schemas.microsoft.com/office/drawing/2014/main" id="{2B904F99-7AD9-49CA-82E6-0CF526B82998}"/>
                    </a:ext>
                  </a:extLst>
                </p14:cNvPr>
                <p14:cNvContentPartPr/>
                <p14:nvPr/>
              </p14:nvContentPartPr>
              <p14:xfrm>
                <a:off x="7033973" y="5202427"/>
                <a:ext cx="28080" cy="120600"/>
              </p14:xfrm>
            </p:contentPart>
          </mc:Choice>
          <mc:Fallback>
            <p:pic>
              <p:nvPicPr>
                <p:cNvPr id="264345" name="Freihand 264344">
                  <a:extLst>
                    <a:ext uri="{FF2B5EF4-FFF2-40B4-BE49-F238E27FC236}">
                      <a16:creationId xmlns:a16="http://schemas.microsoft.com/office/drawing/2014/main" id="{2B904F99-7AD9-49CA-82E6-0CF526B82998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029653" y="5198107"/>
                  <a:ext cx="3672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64346" name="Freihand 264345">
                  <a:extLst>
                    <a:ext uri="{FF2B5EF4-FFF2-40B4-BE49-F238E27FC236}">
                      <a16:creationId xmlns:a16="http://schemas.microsoft.com/office/drawing/2014/main" id="{98BB6C14-C358-4930-8157-FF140B728DF6}"/>
                    </a:ext>
                  </a:extLst>
                </p14:cNvPr>
                <p14:cNvContentPartPr/>
                <p14:nvPr/>
              </p14:nvContentPartPr>
              <p14:xfrm>
                <a:off x="6996173" y="5267227"/>
                <a:ext cx="100800" cy="2520"/>
              </p14:xfrm>
            </p:contentPart>
          </mc:Choice>
          <mc:Fallback>
            <p:pic>
              <p:nvPicPr>
                <p:cNvPr id="264346" name="Freihand 264345">
                  <a:extLst>
                    <a:ext uri="{FF2B5EF4-FFF2-40B4-BE49-F238E27FC236}">
                      <a16:creationId xmlns:a16="http://schemas.microsoft.com/office/drawing/2014/main" id="{98BB6C14-C358-4930-8157-FF140B728DF6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991853" y="5262907"/>
                  <a:ext cx="109440" cy="1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64347" name="Freihand 264346">
                  <a:extLst>
                    <a:ext uri="{FF2B5EF4-FFF2-40B4-BE49-F238E27FC236}">
                      <a16:creationId xmlns:a16="http://schemas.microsoft.com/office/drawing/2014/main" id="{3076667F-B12A-4CA6-BB7D-F7320C45383E}"/>
                    </a:ext>
                  </a:extLst>
                </p14:cNvPr>
                <p14:cNvContentPartPr/>
                <p14:nvPr/>
              </p14:nvContentPartPr>
              <p14:xfrm>
                <a:off x="7163213" y="5188747"/>
                <a:ext cx="96480" cy="108360"/>
              </p14:xfrm>
            </p:contentPart>
          </mc:Choice>
          <mc:Fallback>
            <p:pic>
              <p:nvPicPr>
                <p:cNvPr id="264347" name="Freihand 264346">
                  <a:extLst>
                    <a:ext uri="{FF2B5EF4-FFF2-40B4-BE49-F238E27FC236}">
                      <a16:creationId xmlns:a16="http://schemas.microsoft.com/office/drawing/2014/main" id="{3076667F-B12A-4CA6-BB7D-F7320C45383E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7158893" y="5184427"/>
                  <a:ext cx="10512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64348" name="Freihand 264347">
                  <a:extLst>
                    <a:ext uri="{FF2B5EF4-FFF2-40B4-BE49-F238E27FC236}">
                      <a16:creationId xmlns:a16="http://schemas.microsoft.com/office/drawing/2014/main" id="{3AF1A6C9-4676-482A-A69E-2AF6A74BA70E}"/>
                    </a:ext>
                  </a:extLst>
                </p14:cNvPr>
                <p14:cNvContentPartPr/>
                <p14:nvPr/>
              </p14:nvContentPartPr>
              <p14:xfrm>
                <a:off x="7306133" y="5212507"/>
                <a:ext cx="113760" cy="90000"/>
              </p14:xfrm>
            </p:contentPart>
          </mc:Choice>
          <mc:Fallback>
            <p:pic>
              <p:nvPicPr>
                <p:cNvPr id="264348" name="Freihand 264347">
                  <a:extLst>
                    <a:ext uri="{FF2B5EF4-FFF2-40B4-BE49-F238E27FC236}">
                      <a16:creationId xmlns:a16="http://schemas.microsoft.com/office/drawing/2014/main" id="{3AF1A6C9-4676-482A-A69E-2AF6A74BA70E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301813" y="5208187"/>
                  <a:ext cx="1224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64349" name="Freihand 264348">
                  <a:extLst>
                    <a:ext uri="{FF2B5EF4-FFF2-40B4-BE49-F238E27FC236}">
                      <a16:creationId xmlns:a16="http://schemas.microsoft.com/office/drawing/2014/main" id="{CCE81060-3478-4742-AA93-B3CE05463B64}"/>
                    </a:ext>
                  </a:extLst>
                </p14:cNvPr>
                <p14:cNvContentPartPr/>
                <p14:nvPr/>
              </p14:nvContentPartPr>
              <p14:xfrm>
                <a:off x="7466693" y="5197747"/>
                <a:ext cx="95400" cy="94320"/>
              </p14:xfrm>
            </p:contentPart>
          </mc:Choice>
          <mc:Fallback>
            <p:pic>
              <p:nvPicPr>
                <p:cNvPr id="264349" name="Freihand 264348">
                  <a:extLst>
                    <a:ext uri="{FF2B5EF4-FFF2-40B4-BE49-F238E27FC236}">
                      <a16:creationId xmlns:a16="http://schemas.microsoft.com/office/drawing/2014/main" id="{CCE81060-3478-4742-AA93-B3CE05463B64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7462373" y="5193427"/>
                  <a:ext cx="104040" cy="10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375" name="Gruppieren 264374">
            <a:extLst>
              <a:ext uri="{FF2B5EF4-FFF2-40B4-BE49-F238E27FC236}">
                <a16:creationId xmlns:a16="http://schemas.microsoft.com/office/drawing/2014/main" id="{935EF997-E773-4C1F-8311-A3D2E8642973}"/>
              </a:ext>
            </a:extLst>
          </p:cNvPr>
          <p:cNvGrpSpPr/>
          <p:nvPr/>
        </p:nvGrpSpPr>
        <p:grpSpPr>
          <a:xfrm>
            <a:off x="7704653" y="3328627"/>
            <a:ext cx="363600" cy="166680"/>
            <a:chOff x="7704653" y="3328627"/>
            <a:chExt cx="363600" cy="16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64352" name="Freihand 264351">
                  <a:extLst>
                    <a:ext uri="{FF2B5EF4-FFF2-40B4-BE49-F238E27FC236}">
                      <a16:creationId xmlns:a16="http://schemas.microsoft.com/office/drawing/2014/main" id="{823F8B97-5CED-47C9-AA61-97AD1CA567BC}"/>
                    </a:ext>
                  </a:extLst>
                </p14:cNvPr>
                <p14:cNvContentPartPr/>
                <p14:nvPr/>
              </p14:nvContentPartPr>
              <p14:xfrm>
                <a:off x="7708613" y="3372547"/>
                <a:ext cx="101160" cy="19800"/>
              </p14:xfrm>
            </p:contentPart>
          </mc:Choice>
          <mc:Fallback>
            <p:pic>
              <p:nvPicPr>
                <p:cNvPr id="264352" name="Freihand 264351">
                  <a:extLst>
                    <a:ext uri="{FF2B5EF4-FFF2-40B4-BE49-F238E27FC236}">
                      <a16:creationId xmlns:a16="http://schemas.microsoft.com/office/drawing/2014/main" id="{823F8B97-5CED-47C9-AA61-97AD1CA567BC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704293" y="3368227"/>
                  <a:ext cx="1098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64353" name="Freihand 264352">
                  <a:extLst>
                    <a:ext uri="{FF2B5EF4-FFF2-40B4-BE49-F238E27FC236}">
                      <a16:creationId xmlns:a16="http://schemas.microsoft.com/office/drawing/2014/main" id="{1945ED72-E04B-41E1-8256-CE83663614CE}"/>
                    </a:ext>
                  </a:extLst>
                </p14:cNvPr>
                <p14:cNvContentPartPr/>
                <p14:nvPr/>
              </p14:nvContentPartPr>
              <p14:xfrm>
                <a:off x="7704653" y="3429427"/>
                <a:ext cx="182160" cy="21960"/>
              </p14:xfrm>
            </p:contentPart>
          </mc:Choice>
          <mc:Fallback>
            <p:pic>
              <p:nvPicPr>
                <p:cNvPr id="264353" name="Freihand 264352">
                  <a:extLst>
                    <a:ext uri="{FF2B5EF4-FFF2-40B4-BE49-F238E27FC236}">
                      <a16:creationId xmlns:a16="http://schemas.microsoft.com/office/drawing/2014/main" id="{1945ED72-E04B-41E1-8256-CE83663614CE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700333" y="3425107"/>
                  <a:ext cx="1908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64354" name="Freihand 264353">
                  <a:extLst>
                    <a:ext uri="{FF2B5EF4-FFF2-40B4-BE49-F238E27FC236}">
                      <a16:creationId xmlns:a16="http://schemas.microsoft.com/office/drawing/2014/main" id="{6061AC37-561D-44D9-B6D1-550826C0CE0F}"/>
                    </a:ext>
                  </a:extLst>
                </p14:cNvPr>
                <p14:cNvContentPartPr/>
                <p14:nvPr/>
              </p14:nvContentPartPr>
              <p14:xfrm>
                <a:off x="7922453" y="3328627"/>
                <a:ext cx="145800" cy="166680"/>
              </p14:xfrm>
            </p:contentPart>
          </mc:Choice>
          <mc:Fallback>
            <p:pic>
              <p:nvPicPr>
                <p:cNvPr id="264354" name="Freihand 264353">
                  <a:extLst>
                    <a:ext uri="{FF2B5EF4-FFF2-40B4-BE49-F238E27FC236}">
                      <a16:creationId xmlns:a16="http://schemas.microsoft.com/office/drawing/2014/main" id="{6061AC37-561D-44D9-B6D1-550826C0CE0F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918133" y="3324307"/>
                  <a:ext cx="154440" cy="17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374" name="Gruppieren 264373">
            <a:extLst>
              <a:ext uri="{FF2B5EF4-FFF2-40B4-BE49-F238E27FC236}">
                <a16:creationId xmlns:a16="http://schemas.microsoft.com/office/drawing/2014/main" id="{EB27742F-2AFF-49FA-BEFA-409446960A40}"/>
              </a:ext>
            </a:extLst>
          </p:cNvPr>
          <p:cNvGrpSpPr/>
          <p:nvPr/>
        </p:nvGrpSpPr>
        <p:grpSpPr>
          <a:xfrm>
            <a:off x="7618973" y="4304587"/>
            <a:ext cx="427320" cy="223560"/>
            <a:chOff x="7618973" y="4304587"/>
            <a:chExt cx="427320" cy="223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64355" name="Freihand 264354">
                  <a:extLst>
                    <a:ext uri="{FF2B5EF4-FFF2-40B4-BE49-F238E27FC236}">
                      <a16:creationId xmlns:a16="http://schemas.microsoft.com/office/drawing/2014/main" id="{17DF5E7E-022E-443B-9772-057EB7EF4F26}"/>
                    </a:ext>
                  </a:extLst>
                </p14:cNvPr>
                <p14:cNvContentPartPr/>
                <p14:nvPr/>
              </p14:nvContentPartPr>
              <p14:xfrm>
                <a:off x="7618973" y="4355707"/>
                <a:ext cx="172080" cy="48960"/>
              </p14:xfrm>
            </p:contentPart>
          </mc:Choice>
          <mc:Fallback>
            <p:pic>
              <p:nvPicPr>
                <p:cNvPr id="264355" name="Freihand 264354">
                  <a:extLst>
                    <a:ext uri="{FF2B5EF4-FFF2-40B4-BE49-F238E27FC236}">
                      <a16:creationId xmlns:a16="http://schemas.microsoft.com/office/drawing/2014/main" id="{17DF5E7E-022E-443B-9772-057EB7EF4F26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614653" y="4351387"/>
                  <a:ext cx="18072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64356" name="Freihand 264355">
                  <a:extLst>
                    <a:ext uri="{FF2B5EF4-FFF2-40B4-BE49-F238E27FC236}">
                      <a16:creationId xmlns:a16="http://schemas.microsoft.com/office/drawing/2014/main" id="{B9A8E936-EA19-4FFE-8461-7C62E6783E73}"/>
                    </a:ext>
                  </a:extLst>
                </p14:cNvPr>
                <p14:cNvContentPartPr/>
                <p14:nvPr/>
              </p14:nvContentPartPr>
              <p14:xfrm>
                <a:off x="7673693" y="4416187"/>
                <a:ext cx="187560" cy="27000"/>
              </p14:xfrm>
            </p:contentPart>
          </mc:Choice>
          <mc:Fallback>
            <p:pic>
              <p:nvPicPr>
                <p:cNvPr id="264356" name="Freihand 264355">
                  <a:extLst>
                    <a:ext uri="{FF2B5EF4-FFF2-40B4-BE49-F238E27FC236}">
                      <a16:creationId xmlns:a16="http://schemas.microsoft.com/office/drawing/2014/main" id="{B9A8E936-EA19-4FFE-8461-7C62E6783E73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669373" y="4411867"/>
                  <a:ext cx="1962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264357" name="Freihand 264356">
                  <a:extLst>
                    <a:ext uri="{FF2B5EF4-FFF2-40B4-BE49-F238E27FC236}">
                      <a16:creationId xmlns:a16="http://schemas.microsoft.com/office/drawing/2014/main" id="{D4733745-27E3-4260-8607-77E1D70D1C6D}"/>
                    </a:ext>
                  </a:extLst>
                </p14:cNvPr>
                <p14:cNvContentPartPr/>
                <p14:nvPr/>
              </p14:nvContentPartPr>
              <p14:xfrm>
                <a:off x="7926413" y="4304587"/>
                <a:ext cx="119880" cy="223560"/>
              </p14:xfrm>
            </p:contentPart>
          </mc:Choice>
          <mc:Fallback>
            <p:pic>
              <p:nvPicPr>
                <p:cNvPr id="264357" name="Freihand 264356">
                  <a:extLst>
                    <a:ext uri="{FF2B5EF4-FFF2-40B4-BE49-F238E27FC236}">
                      <a16:creationId xmlns:a16="http://schemas.microsoft.com/office/drawing/2014/main" id="{D4733745-27E3-4260-8607-77E1D70D1C6D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922093" y="4300267"/>
                  <a:ext cx="128520" cy="23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373" name="Gruppieren 264372">
            <a:extLst>
              <a:ext uri="{FF2B5EF4-FFF2-40B4-BE49-F238E27FC236}">
                <a16:creationId xmlns:a16="http://schemas.microsoft.com/office/drawing/2014/main" id="{53BCF3E9-F1E9-4020-B506-28F65D473AF5}"/>
              </a:ext>
            </a:extLst>
          </p:cNvPr>
          <p:cNvGrpSpPr/>
          <p:nvPr/>
        </p:nvGrpSpPr>
        <p:grpSpPr>
          <a:xfrm>
            <a:off x="7658213" y="5212867"/>
            <a:ext cx="359280" cy="149040"/>
            <a:chOff x="7658213" y="5212867"/>
            <a:chExt cx="359280" cy="14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264358" name="Freihand 264357">
                  <a:extLst>
                    <a:ext uri="{FF2B5EF4-FFF2-40B4-BE49-F238E27FC236}">
                      <a16:creationId xmlns:a16="http://schemas.microsoft.com/office/drawing/2014/main" id="{9B8BEC38-5F19-483A-96D2-1D78783F024B}"/>
                    </a:ext>
                  </a:extLst>
                </p14:cNvPr>
                <p14:cNvContentPartPr/>
                <p14:nvPr/>
              </p14:nvContentPartPr>
              <p14:xfrm>
                <a:off x="7658213" y="5217187"/>
                <a:ext cx="168840" cy="11520"/>
              </p14:xfrm>
            </p:contentPart>
          </mc:Choice>
          <mc:Fallback>
            <p:pic>
              <p:nvPicPr>
                <p:cNvPr id="264358" name="Freihand 264357">
                  <a:extLst>
                    <a:ext uri="{FF2B5EF4-FFF2-40B4-BE49-F238E27FC236}">
                      <a16:creationId xmlns:a16="http://schemas.microsoft.com/office/drawing/2014/main" id="{9B8BEC38-5F19-483A-96D2-1D78783F024B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7653893" y="5212867"/>
                  <a:ext cx="1774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264359" name="Freihand 264358">
                  <a:extLst>
                    <a:ext uri="{FF2B5EF4-FFF2-40B4-BE49-F238E27FC236}">
                      <a16:creationId xmlns:a16="http://schemas.microsoft.com/office/drawing/2014/main" id="{B5E81802-9FBD-4C56-AFD9-8827B1BC6603}"/>
                    </a:ext>
                  </a:extLst>
                </p14:cNvPr>
                <p14:cNvContentPartPr/>
                <p14:nvPr/>
              </p14:nvContentPartPr>
              <p14:xfrm>
                <a:off x="7697453" y="5283787"/>
                <a:ext cx="128880" cy="9360"/>
              </p14:xfrm>
            </p:contentPart>
          </mc:Choice>
          <mc:Fallback>
            <p:pic>
              <p:nvPicPr>
                <p:cNvPr id="264359" name="Freihand 264358">
                  <a:extLst>
                    <a:ext uri="{FF2B5EF4-FFF2-40B4-BE49-F238E27FC236}">
                      <a16:creationId xmlns:a16="http://schemas.microsoft.com/office/drawing/2014/main" id="{B5E81802-9FBD-4C56-AFD9-8827B1BC6603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7693133" y="5279467"/>
                  <a:ext cx="1375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264360" name="Freihand 264359">
                  <a:extLst>
                    <a:ext uri="{FF2B5EF4-FFF2-40B4-BE49-F238E27FC236}">
                      <a16:creationId xmlns:a16="http://schemas.microsoft.com/office/drawing/2014/main" id="{D33B5A2D-341C-4F50-90C2-DDAC013FFDE5}"/>
                    </a:ext>
                  </a:extLst>
                </p14:cNvPr>
                <p14:cNvContentPartPr/>
                <p14:nvPr/>
              </p14:nvContentPartPr>
              <p14:xfrm>
                <a:off x="7863773" y="5212867"/>
                <a:ext cx="153720" cy="149040"/>
              </p14:xfrm>
            </p:contentPart>
          </mc:Choice>
          <mc:Fallback>
            <p:pic>
              <p:nvPicPr>
                <p:cNvPr id="264360" name="Freihand 264359">
                  <a:extLst>
                    <a:ext uri="{FF2B5EF4-FFF2-40B4-BE49-F238E27FC236}">
                      <a16:creationId xmlns:a16="http://schemas.microsoft.com/office/drawing/2014/main" id="{D33B5A2D-341C-4F50-90C2-DDAC013FFDE5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859453" y="5208547"/>
                  <a:ext cx="162360" cy="15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372" name="Gruppieren 264371">
            <a:extLst>
              <a:ext uri="{FF2B5EF4-FFF2-40B4-BE49-F238E27FC236}">
                <a16:creationId xmlns:a16="http://schemas.microsoft.com/office/drawing/2014/main" id="{464006B2-CD41-433B-A878-69B46B2B0F96}"/>
              </a:ext>
            </a:extLst>
          </p:cNvPr>
          <p:cNvGrpSpPr/>
          <p:nvPr/>
        </p:nvGrpSpPr>
        <p:grpSpPr>
          <a:xfrm>
            <a:off x="5790893" y="6331027"/>
            <a:ext cx="128520" cy="57240"/>
            <a:chOff x="5790893" y="6331027"/>
            <a:chExt cx="128520" cy="5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264361" name="Freihand 264360">
                  <a:extLst>
                    <a:ext uri="{FF2B5EF4-FFF2-40B4-BE49-F238E27FC236}">
                      <a16:creationId xmlns:a16="http://schemas.microsoft.com/office/drawing/2014/main" id="{045FF438-F6AA-4594-A17F-AA204091BD94}"/>
                    </a:ext>
                  </a:extLst>
                </p14:cNvPr>
                <p14:cNvContentPartPr/>
                <p14:nvPr/>
              </p14:nvContentPartPr>
              <p14:xfrm>
                <a:off x="5790893" y="6331027"/>
                <a:ext cx="103680" cy="25200"/>
              </p14:xfrm>
            </p:contentPart>
          </mc:Choice>
          <mc:Fallback>
            <p:pic>
              <p:nvPicPr>
                <p:cNvPr id="264361" name="Freihand 264360">
                  <a:extLst>
                    <a:ext uri="{FF2B5EF4-FFF2-40B4-BE49-F238E27FC236}">
                      <a16:creationId xmlns:a16="http://schemas.microsoft.com/office/drawing/2014/main" id="{045FF438-F6AA-4594-A17F-AA204091BD94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786573" y="6326707"/>
                  <a:ext cx="1123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264362" name="Freihand 264361">
                  <a:extLst>
                    <a:ext uri="{FF2B5EF4-FFF2-40B4-BE49-F238E27FC236}">
                      <a16:creationId xmlns:a16="http://schemas.microsoft.com/office/drawing/2014/main" id="{8B529986-4502-499C-A338-9691C72FF3AD}"/>
                    </a:ext>
                  </a:extLst>
                </p14:cNvPr>
                <p14:cNvContentPartPr/>
                <p14:nvPr/>
              </p14:nvContentPartPr>
              <p14:xfrm>
                <a:off x="5802773" y="6378907"/>
                <a:ext cx="116640" cy="9360"/>
              </p14:xfrm>
            </p:contentPart>
          </mc:Choice>
          <mc:Fallback>
            <p:pic>
              <p:nvPicPr>
                <p:cNvPr id="264362" name="Freihand 264361">
                  <a:extLst>
                    <a:ext uri="{FF2B5EF4-FFF2-40B4-BE49-F238E27FC236}">
                      <a16:creationId xmlns:a16="http://schemas.microsoft.com/office/drawing/2014/main" id="{8B529986-4502-499C-A338-9691C72FF3AD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798453" y="6374587"/>
                  <a:ext cx="12528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3">
            <p14:nvContentPartPr>
              <p14:cNvPr id="264363" name="Freihand 264362">
                <a:extLst>
                  <a:ext uri="{FF2B5EF4-FFF2-40B4-BE49-F238E27FC236}">
                    <a16:creationId xmlns:a16="http://schemas.microsoft.com/office/drawing/2014/main" id="{755464CC-F2F5-4AE9-9400-E79B31977991}"/>
                  </a:ext>
                </a:extLst>
              </p14:cNvPr>
              <p14:cNvContentPartPr/>
              <p14:nvPr/>
            </p14:nvContentPartPr>
            <p14:xfrm>
              <a:off x="5756693" y="6482587"/>
              <a:ext cx="126360" cy="145800"/>
            </p14:xfrm>
          </p:contentPart>
        </mc:Choice>
        <mc:Fallback>
          <p:pic>
            <p:nvPicPr>
              <p:cNvPr id="264363" name="Freihand 264362">
                <a:extLst>
                  <a:ext uri="{FF2B5EF4-FFF2-40B4-BE49-F238E27FC236}">
                    <a16:creationId xmlns:a16="http://schemas.microsoft.com/office/drawing/2014/main" id="{755464CC-F2F5-4AE9-9400-E79B31977991}"/>
                  </a:ext>
                </a:extLst>
              </p:cNvPr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5752373" y="6478267"/>
                <a:ext cx="135000" cy="154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64371" name="Gruppieren 264370">
            <a:extLst>
              <a:ext uri="{FF2B5EF4-FFF2-40B4-BE49-F238E27FC236}">
                <a16:creationId xmlns:a16="http://schemas.microsoft.com/office/drawing/2014/main" id="{62D2B971-A3FE-4C23-B4D7-ADC594CCF2B4}"/>
              </a:ext>
            </a:extLst>
          </p:cNvPr>
          <p:cNvGrpSpPr/>
          <p:nvPr/>
        </p:nvGrpSpPr>
        <p:grpSpPr>
          <a:xfrm>
            <a:off x="4313093" y="6348307"/>
            <a:ext cx="361800" cy="162720"/>
            <a:chOff x="4313093" y="6348307"/>
            <a:chExt cx="361800" cy="16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264364" name="Freihand 264363">
                  <a:extLst>
                    <a:ext uri="{FF2B5EF4-FFF2-40B4-BE49-F238E27FC236}">
                      <a16:creationId xmlns:a16="http://schemas.microsoft.com/office/drawing/2014/main" id="{EDEE1CDA-E945-467B-BCFC-88441CC94B99}"/>
                    </a:ext>
                  </a:extLst>
                </p14:cNvPr>
                <p14:cNvContentPartPr/>
                <p14:nvPr/>
              </p14:nvContentPartPr>
              <p14:xfrm>
                <a:off x="4313093" y="6386827"/>
                <a:ext cx="170280" cy="39240"/>
              </p14:xfrm>
            </p:contentPart>
          </mc:Choice>
          <mc:Fallback>
            <p:pic>
              <p:nvPicPr>
                <p:cNvPr id="264364" name="Freihand 264363">
                  <a:extLst>
                    <a:ext uri="{FF2B5EF4-FFF2-40B4-BE49-F238E27FC236}">
                      <a16:creationId xmlns:a16="http://schemas.microsoft.com/office/drawing/2014/main" id="{EDEE1CDA-E945-467B-BCFC-88441CC94B99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4308773" y="6382507"/>
                  <a:ext cx="17892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264365" name="Freihand 264364">
                  <a:extLst>
                    <a:ext uri="{FF2B5EF4-FFF2-40B4-BE49-F238E27FC236}">
                      <a16:creationId xmlns:a16="http://schemas.microsoft.com/office/drawing/2014/main" id="{8E708FA3-C8EA-4043-8AA2-F7B18527958D}"/>
                    </a:ext>
                  </a:extLst>
                </p14:cNvPr>
                <p14:cNvContentPartPr/>
                <p14:nvPr/>
              </p14:nvContentPartPr>
              <p14:xfrm>
                <a:off x="4328213" y="6450187"/>
                <a:ext cx="161640" cy="15120"/>
              </p14:xfrm>
            </p:contentPart>
          </mc:Choice>
          <mc:Fallback>
            <p:pic>
              <p:nvPicPr>
                <p:cNvPr id="264365" name="Freihand 264364">
                  <a:extLst>
                    <a:ext uri="{FF2B5EF4-FFF2-40B4-BE49-F238E27FC236}">
                      <a16:creationId xmlns:a16="http://schemas.microsoft.com/office/drawing/2014/main" id="{8E708FA3-C8EA-4043-8AA2-F7B18527958D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4323893" y="6445867"/>
                  <a:ext cx="1702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264366" name="Freihand 264365">
                  <a:extLst>
                    <a:ext uri="{FF2B5EF4-FFF2-40B4-BE49-F238E27FC236}">
                      <a16:creationId xmlns:a16="http://schemas.microsoft.com/office/drawing/2014/main" id="{707612DB-E31A-4BEB-8AFE-678D72A77FBE}"/>
                    </a:ext>
                  </a:extLst>
                </p14:cNvPr>
                <p14:cNvContentPartPr/>
                <p14:nvPr/>
              </p14:nvContentPartPr>
              <p14:xfrm>
                <a:off x="4529093" y="6348307"/>
                <a:ext cx="145800" cy="162720"/>
              </p14:xfrm>
            </p:contentPart>
          </mc:Choice>
          <mc:Fallback>
            <p:pic>
              <p:nvPicPr>
                <p:cNvPr id="264366" name="Freihand 264365">
                  <a:extLst>
                    <a:ext uri="{FF2B5EF4-FFF2-40B4-BE49-F238E27FC236}">
                      <a16:creationId xmlns:a16="http://schemas.microsoft.com/office/drawing/2014/main" id="{707612DB-E31A-4BEB-8AFE-678D72A77FBE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524773" y="6343987"/>
                  <a:ext cx="154440" cy="17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370" name="Gruppieren 264369">
            <a:extLst>
              <a:ext uri="{FF2B5EF4-FFF2-40B4-BE49-F238E27FC236}">
                <a16:creationId xmlns:a16="http://schemas.microsoft.com/office/drawing/2014/main" id="{1B9B3F61-5233-4056-BE3E-DDB89E96675E}"/>
              </a:ext>
            </a:extLst>
          </p:cNvPr>
          <p:cNvGrpSpPr/>
          <p:nvPr/>
        </p:nvGrpSpPr>
        <p:grpSpPr>
          <a:xfrm>
            <a:off x="2662133" y="6371707"/>
            <a:ext cx="412560" cy="183600"/>
            <a:chOff x="2662133" y="6371707"/>
            <a:chExt cx="412560" cy="18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264367" name="Freihand 264366">
                  <a:extLst>
                    <a:ext uri="{FF2B5EF4-FFF2-40B4-BE49-F238E27FC236}">
                      <a16:creationId xmlns:a16="http://schemas.microsoft.com/office/drawing/2014/main" id="{74264341-8EE0-4CBB-85B4-53FF8FD39A21}"/>
                    </a:ext>
                  </a:extLst>
                </p14:cNvPr>
                <p14:cNvContentPartPr/>
                <p14:nvPr/>
              </p14:nvContentPartPr>
              <p14:xfrm>
                <a:off x="2662133" y="6435067"/>
                <a:ext cx="147600" cy="12240"/>
              </p14:xfrm>
            </p:contentPart>
          </mc:Choice>
          <mc:Fallback>
            <p:pic>
              <p:nvPicPr>
                <p:cNvPr id="264367" name="Freihand 264366">
                  <a:extLst>
                    <a:ext uri="{FF2B5EF4-FFF2-40B4-BE49-F238E27FC236}">
                      <a16:creationId xmlns:a16="http://schemas.microsoft.com/office/drawing/2014/main" id="{74264341-8EE0-4CBB-85B4-53FF8FD39A21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2657813" y="6430747"/>
                  <a:ext cx="15624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264368" name="Freihand 264367">
                  <a:extLst>
                    <a:ext uri="{FF2B5EF4-FFF2-40B4-BE49-F238E27FC236}">
                      <a16:creationId xmlns:a16="http://schemas.microsoft.com/office/drawing/2014/main" id="{781DAF36-596F-4EDD-9852-AD203F2AFCD1}"/>
                    </a:ext>
                  </a:extLst>
                </p14:cNvPr>
                <p14:cNvContentPartPr/>
                <p14:nvPr/>
              </p14:nvContentPartPr>
              <p14:xfrm>
                <a:off x="2690213" y="6487987"/>
                <a:ext cx="147240" cy="17640"/>
              </p14:xfrm>
            </p:contentPart>
          </mc:Choice>
          <mc:Fallback>
            <p:pic>
              <p:nvPicPr>
                <p:cNvPr id="264368" name="Freihand 264367">
                  <a:extLst>
                    <a:ext uri="{FF2B5EF4-FFF2-40B4-BE49-F238E27FC236}">
                      <a16:creationId xmlns:a16="http://schemas.microsoft.com/office/drawing/2014/main" id="{781DAF36-596F-4EDD-9852-AD203F2AFCD1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2685893" y="6483667"/>
                  <a:ext cx="15588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264369" name="Freihand 264368">
                  <a:extLst>
                    <a:ext uri="{FF2B5EF4-FFF2-40B4-BE49-F238E27FC236}">
                      <a16:creationId xmlns:a16="http://schemas.microsoft.com/office/drawing/2014/main" id="{80BEE916-616B-41D6-99AD-F9B9B2F075CC}"/>
                    </a:ext>
                  </a:extLst>
                </p14:cNvPr>
                <p14:cNvContentPartPr/>
                <p14:nvPr/>
              </p14:nvContentPartPr>
              <p14:xfrm>
                <a:off x="2894693" y="6371707"/>
                <a:ext cx="180000" cy="183600"/>
              </p14:xfrm>
            </p:contentPart>
          </mc:Choice>
          <mc:Fallback>
            <p:pic>
              <p:nvPicPr>
                <p:cNvPr id="264369" name="Freihand 264368">
                  <a:extLst>
                    <a:ext uri="{FF2B5EF4-FFF2-40B4-BE49-F238E27FC236}">
                      <a16:creationId xmlns:a16="http://schemas.microsoft.com/office/drawing/2014/main" id="{80BEE916-616B-41D6-99AD-F9B9B2F075CC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2890373" y="6367387"/>
                  <a:ext cx="188640" cy="192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7">
            <p14:nvContentPartPr>
              <p14:cNvPr id="264376" name="Freihand 264375">
                <a:extLst>
                  <a:ext uri="{FF2B5EF4-FFF2-40B4-BE49-F238E27FC236}">
                    <a16:creationId xmlns:a16="http://schemas.microsoft.com/office/drawing/2014/main" id="{59AB937F-FC79-4D9E-BFB5-A596122192E1}"/>
                  </a:ext>
                </a:extLst>
              </p14:cNvPr>
              <p14:cNvContentPartPr/>
              <p14:nvPr/>
            </p14:nvContentPartPr>
            <p14:xfrm>
              <a:off x="7810133" y="3589267"/>
              <a:ext cx="365400" cy="29520"/>
            </p14:xfrm>
          </p:contentPart>
        </mc:Choice>
        <mc:Fallback>
          <p:pic>
            <p:nvPicPr>
              <p:cNvPr id="264376" name="Freihand 264375">
                <a:extLst>
                  <a:ext uri="{FF2B5EF4-FFF2-40B4-BE49-F238E27FC236}">
                    <a16:creationId xmlns:a16="http://schemas.microsoft.com/office/drawing/2014/main" id="{59AB937F-FC79-4D9E-BFB5-A596122192E1}"/>
                  </a:ext>
                </a:extLst>
              </p:cNvPr>
              <p:cNvPicPr/>
              <p:nvPr/>
            </p:nvPicPr>
            <p:blipFill>
              <a:blip r:embed="rId188"/>
              <a:stretch>
                <a:fillRect/>
              </a:stretch>
            </p:blipFill>
            <p:spPr>
              <a:xfrm>
                <a:off x="7805813" y="3584947"/>
                <a:ext cx="374040" cy="3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9">
            <p14:nvContentPartPr>
              <p14:cNvPr id="264377" name="Freihand 264376">
                <a:extLst>
                  <a:ext uri="{FF2B5EF4-FFF2-40B4-BE49-F238E27FC236}">
                    <a16:creationId xmlns:a16="http://schemas.microsoft.com/office/drawing/2014/main" id="{43568A0A-5FA1-4D9F-BB6D-643A3E5A6F29}"/>
                  </a:ext>
                </a:extLst>
              </p14:cNvPr>
              <p14:cNvContentPartPr/>
              <p14:nvPr/>
            </p14:nvContentPartPr>
            <p14:xfrm>
              <a:off x="2790293" y="6641707"/>
              <a:ext cx="331200" cy="47880"/>
            </p14:xfrm>
          </p:contentPart>
        </mc:Choice>
        <mc:Fallback>
          <p:pic>
            <p:nvPicPr>
              <p:cNvPr id="264377" name="Freihand 264376">
                <a:extLst>
                  <a:ext uri="{FF2B5EF4-FFF2-40B4-BE49-F238E27FC236}">
                    <a16:creationId xmlns:a16="http://schemas.microsoft.com/office/drawing/2014/main" id="{43568A0A-5FA1-4D9F-BB6D-643A3E5A6F29}"/>
                  </a:ext>
                </a:extLst>
              </p:cNvPr>
              <p:cNvPicPr/>
              <p:nvPr/>
            </p:nvPicPr>
            <p:blipFill>
              <a:blip r:embed="rId190"/>
              <a:stretch>
                <a:fillRect/>
              </a:stretch>
            </p:blipFill>
            <p:spPr>
              <a:xfrm>
                <a:off x="2785973" y="6637387"/>
                <a:ext cx="339840" cy="56520"/>
              </a:xfrm>
              <a:prstGeom prst="rect">
                <a:avLst/>
              </a:prstGeom>
            </p:spPr>
          </p:pic>
        </mc:Fallback>
      </mc:AlternateContent>
      <p:grpSp>
        <p:nvGrpSpPr>
          <p:cNvPr id="37897" name="Gruppieren 37896">
            <a:extLst>
              <a:ext uri="{FF2B5EF4-FFF2-40B4-BE49-F238E27FC236}">
                <a16:creationId xmlns:a16="http://schemas.microsoft.com/office/drawing/2014/main" id="{68E2937F-3836-47B2-BA3F-0EDC893D624E}"/>
              </a:ext>
            </a:extLst>
          </p:cNvPr>
          <p:cNvGrpSpPr/>
          <p:nvPr/>
        </p:nvGrpSpPr>
        <p:grpSpPr>
          <a:xfrm>
            <a:off x="7804373" y="4624627"/>
            <a:ext cx="356400" cy="92520"/>
            <a:chOff x="7804373" y="4624627"/>
            <a:chExt cx="356400" cy="9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264378" name="Freihand 264377">
                  <a:extLst>
                    <a:ext uri="{FF2B5EF4-FFF2-40B4-BE49-F238E27FC236}">
                      <a16:creationId xmlns:a16="http://schemas.microsoft.com/office/drawing/2014/main" id="{EE0A66AA-181B-46D9-AC4F-DCF7449E0E3C}"/>
                    </a:ext>
                  </a:extLst>
                </p14:cNvPr>
                <p14:cNvContentPartPr/>
                <p14:nvPr/>
              </p14:nvContentPartPr>
              <p14:xfrm>
                <a:off x="7804373" y="4624627"/>
                <a:ext cx="99720" cy="92520"/>
              </p14:xfrm>
            </p:contentPart>
          </mc:Choice>
          <mc:Fallback>
            <p:pic>
              <p:nvPicPr>
                <p:cNvPr id="264378" name="Freihand 264377">
                  <a:extLst>
                    <a:ext uri="{FF2B5EF4-FFF2-40B4-BE49-F238E27FC236}">
                      <a16:creationId xmlns:a16="http://schemas.microsoft.com/office/drawing/2014/main" id="{EE0A66AA-181B-46D9-AC4F-DCF7449E0E3C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7800053" y="4620307"/>
                  <a:ext cx="10836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264379" name="Freihand 264378">
                  <a:extLst>
                    <a:ext uri="{FF2B5EF4-FFF2-40B4-BE49-F238E27FC236}">
                      <a16:creationId xmlns:a16="http://schemas.microsoft.com/office/drawing/2014/main" id="{00010E7C-C503-4F19-805F-E871C6B5B763}"/>
                    </a:ext>
                  </a:extLst>
                </p14:cNvPr>
                <p14:cNvContentPartPr/>
                <p14:nvPr/>
              </p14:nvContentPartPr>
              <p14:xfrm>
                <a:off x="7804373" y="4653787"/>
                <a:ext cx="164160" cy="37800"/>
              </p14:xfrm>
            </p:contentPart>
          </mc:Choice>
          <mc:Fallback>
            <p:pic>
              <p:nvPicPr>
                <p:cNvPr id="264379" name="Freihand 264378">
                  <a:extLst>
                    <a:ext uri="{FF2B5EF4-FFF2-40B4-BE49-F238E27FC236}">
                      <a16:creationId xmlns:a16="http://schemas.microsoft.com/office/drawing/2014/main" id="{00010E7C-C503-4F19-805F-E871C6B5B763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7800053" y="4649467"/>
                  <a:ext cx="1728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264380" name="Freihand 264379">
                  <a:extLst>
                    <a:ext uri="{FF2B5EF4-FFF2-40B4-BE49-F238E27FC236}">
                      <a16:creationId xmlns:a16="http://schemas.microsoft.com/office/drawing/2014/main" id="{55C625ED-2952-4389-ACB2-B4805A1E4A5F}"/>
                    </a:ext>
                  </a:extLst>
                </p14:cNvPr>
                <p14:cNvContentPartPr/>
                <p14:nvPr/>
              </p14:nvContentPartPr>
              <p14:xfrm>
                <a:off x="7939733" y="4632547"/>
                <a:ext cx="125640" cy="72000"/>
              </p14:xfrm>
            </p:contentPart>
          </mc:Choice>
          <mc:Fallback>
            <p:pic>
              <p:nvPicPr>
                <p:cNvPr id="264380" name="Freihand 264379">
                  <a:extLst>
                    <a:ext uri="{FF2B5EF4-FFF2-40B4-BE49-F238E27FC236}">
                      <a16:creationId xmlns:a16="http://schemas.microsoft.com/office/drawing/2014/main" id="{55C625ED-2952-4389-ACB2-B4805A1E4A5F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7935413" y="4628227"/>
                  <a:ext cx="1342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264381" name="Freihand 264380">
                  <a:extLst>
                    <a:ext uri="{FF2B5EF4-FFF2-40B4-BE49-F238E27FC236}">
                      <a16:creationId xmlns:a16="http://schemas.microsoft.com/office/drawing/2014/main" id="{8F2CC428-EA2E-4437-B7F9-7F61ADFE9C51}"/>
                    </a:ext>
                  </a:extLst>
                </p14:cNvPr>
                <p14:cNvContentPartPr/>
                <p14:nvPr/>
              </p14:nvContentPartPr>
              <p14:xfrm>
                <a:off x="8065013" y="4645507"/>
                <a:ext cx="71280" cy="67680"/>
              </p14:xfrm>
            </p:contentPart>
          </mc:Choice>
          <mc:Fallback>
            <p:pic>
              <p:nvPicPr>
                <p:cNvPr id="264381" name="Freihand 264380">
                  <a:extLst>
                    <a:ext uri="{FF2B5EF4-FFF2-40B4-BE49-F238E27FC236}">
                      <a16:creationId xmlns:a16="http://schemas.microsoft.com/office/drawing/2014/main" id="{8F2CC428-EA2E-4437-B7F9-7F61ADFE9C51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8060693" y="4641187"/>
                  <a:ext cx="799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264382" name="Freihand 264381">
                  <a:extLst>
                    <a:ext uri="{FF2B5EF4-FFF2-40B4-BE49-F238E27FC236}">
                      <a16:creationId xmlns:a16="http://schemas.microsoft.com/office/drawing/2014/main" id="{38DB5F64-5792-4D87-9BD2-D938123DDB90}"/>
                    </a:ext>
                  </a:extLst>
                </p14:cNvPr>
                <p14:cNvContentPartPr/>
                <p14:nvPr/>
              </p14:nvContentPartPr>
              <p14:xfrm>
                <a:off x="8057453" y="4668187"/>
                <a:ext cx="103320" cy="28800"/>
              </p14:xfrm>
            </p:contentPart>
          </mc:Choice>
          <mc:Fallback>
            <p:pic>
              <p:nvPicPr>
                <p:cNvPr id="264382" name="Freihand 264381">
                  <a:extLst>
                    <a:ext uri="{FF2B5EF4-FFF2-40B4-BE49-F238E27FC236}">
                      <a16:creationId xmlns:a16="http://schemas.microsoft.com/office/drawing/2014/main" id="{38DB5F64-5792-4D87-9BD2-D938123DDB90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8053133" y="4663867"/>
                  <a:ext cx="111960" cy="3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896" name="Gruppieren 37895">
            <a:extLst>
              <a:ext uri="{FF2B5EF4-FFF2-40B4-BE49-F238E27FC236}">
                <a16:creationId xmlns:a16="http://schemas.microsoft.com/office/drawing/2014/main" id="{9962A687-DC46-46B9-898E-B56F1D2C8804}"/>
              </a:ext>
            </a:extLst>
          </p:cNvPr>
          <p:cNvGrpSpPr/>
          <p:nvPr/>
        </p:nvGrpSpPr>
        <p:grpSpPr>
          <a:xfrm>
            <a:off x="4381853" y="6620467"/>
            <a:ext cx="355680" cy="97200"/>
            <a:chOff x="4381853" y="6620467"/>
            <a:chExt cx="355680" cy="9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264383" name="Freihand 264382">
                  <a:extLst>
                    <a:ext uri="{FF2B5EF4-FFF2-40B4-BE49-F238E27FC236}">
                      <a16:creationId xmlns:a16="http://schemas.microsoft.com/office/drawing/2014/main" id="{EE174558-675B-4BE9-BE5F-7EA67613ACAE}"/>
                    </a:ext>
                  </a:extLst>
                </p14:cNvPr>
                <p14:cNvContentPartPr/>
                <p14:nvPr/>
              </p14:nvContentPartPr>
              <p14:xfrm>
                <a:off x="4381853" y="6620467"/>
                <a:ext cx="116280" cy="86040"/>
              </p14:xfrm>
            </p:contentPart>
          </mc:Choice>
          <mc:Fallback>
            <p:pic>
              <p:nvPicPr>
                <p:cNvPr id="264383" name="Freihand 264382">
                  <a:extLst>
                    <a:ext uri="{FF2B5EF4-FFF2-40B4-BE49-F238E27FC236}">
                      <a16:creationId xmlns:a16="http://schemas.microsoft.com/office/drawing/2014/main" id="{EE174558-675B-4BE9-BE5F-7EA67613ACAE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4377533" y="6616147"/>
                  <a:ext cx="1249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7888" name="Freihand 37887">
                  <a:extLst>
                    <a:ext uri="{FF2B5EF4-FFF2-40B4-BE49-F238E27FC236}">
                      <a16:creationId xmlns:a16="http://schemas.microsoft.com/office/drawing/2014/main" id="{FDC249CF-2ECA-480D-84AC-341F7BE730A3}"/>
                    </a:ext>
                  </a:extLst>
                </p14:cNvPr>
                <p14:cNvContentPartPr/>
                <p14:nvPr/>
              </p14:nvContentPartPr>
              <p14:xfrm>
                <a:off x="4388693" y="6635947"/>
                <a:ext cx="175320" cy="65520"/>
              </p14:xfrm>
            </p:contentPart>
          </mc:Choice>
          <mc:Fallback>
            <p:pic>
              <p:nvPicPr>
                <p:cNvPr id="37888" name="Freihand 37887">
                  <a:extLst>
                    <a:ext uri="{FF2B5EF4-FFF2-40B4-BE49-F238E27FC236}">
                      <a16:creationId xmlns:a16="http://schemas.microsoft.com/office/drawing/2014/main" id="{FDC249CF-2ECA-480D-84AC-341F7BE730A3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4384373" y="6631627"/>
                  <a:ext cx="1839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37889" name="Freihand 37888">
                  <a:extLst>
                    <a:ext uri="{FF2B5EF4-FFF2-40B4-BE49-F238E27FC236}">
                      <a16:creationId xmlns:a16="http://schemas.microsoft.com/office/drawing/2014/main" id="{1A4C92D7-BD90-4494-A011-2EEB6B6C5132}"/>
                    </a:ext>
                  </a:extLst>
                </p14:cNvPr>
                <p14:cNvContentPartPr/>
                <p14:nvPr/>
              </p14:nvContentPartPr>
              <p14:xfrm>
                <a:off x="4520453" y="6653947"/>
                <a:ext cx="84960" cy="63720"/>
              </p14:xfrm>
            </p:contentPart>
          </mc:Choice>
          <mc:Fallback>
            <p:pic>
              <p:nvPicPr>
                <p:cNvPr id="37889" name="Freihand 37888">
                  <a:extLst>
                    <a:ext uri="{FF2B5EF4-FFF2-40B4-BE49-F238E27FC236}">
                      <a16:creationId xmlns:a16="http://schemas.microsoft.com/office/drawing/2014/main" id="{1A4C92D7-BD90-4494-A011-2EEB6B6C5132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4516133" y="6649627"/>
                  <a:ext cx="936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37890" name="Freihand 37889">
                  <a:extLst>
                    <a:ext uri="{FF2B5EF4-FFF2-40B4-BE49-F238E27FC236}">
                      <a16:creationId xmlns:a16="http://schemas.microsoft.com/office/drawing/2014/main" id="{420B73AF-7847-443D-AE77-8640D8B4E252}"/>
                    </a:ext>
                  </a:extLst>
                </p14:cNvPr>
                <p14:cNvContentPartPr/>
                <p14:nvPr/>
              </p14:nvContentPartPr>
              <p14:xfrm>
                <a:off x="4640693" y="6653947"/>
                <a:ext cx="96840" cy="57240"/>
              </p14:xfrm>
            </p:contentPart>
          </mc:Choice>
          <mc:Fallback>
            <p:pic>
              <p:nvPicPr>
                <p:cNvPr id="37890" name="Freihand 37889">
                  <a:extLst>
                    <a:ext uri="{FF2B5EF4-FFF2-40B4-BE49-F238E27FC236}">
                      <a16:creationId xmlns:a16="http://schemas.microsoft.com/office/drawing/2014/main" id="{420B73AF-7847-443D-AE77-8640D8B4E252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4636373" y="6649627"/>
                  <a:ext cx="105480" cy="6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895" name="Gruppieren 37894">
            <a:extLst>
              <a:ext uri="{FF2B5EF4-FFF2-40B4-BE49-F238E27FC236}">
                <a16:creationId xmlns:a16="http://schemas.microsoft.com/office/drawing/2014/main" id="{78FF66DA-534B-4474-AEDE-2A209493E36A}"/>
              </a:ext>
            </a:extLst>
          </p:cNvPr>
          <p:cNvGrpSpPr/>
          <p:nvPr/>
        </p:nvGrpSpPr>
        <p:grpSpPr>
          <a:xfrm>
            <a:off x="7778813" y="5452627"/>
            <a:ext cx="338760" cy="109080"/>
            <a:chOff x="7778813" y="5452627"/>
            <a:chExt cx="338760" cy="10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37892" name="Freihand 37891">
                  <a:extLst>
                    <a:ext uri="{FF2B5EF4-FFF2-40B4-BE49-F238E27FC236}">
                      <a16:creationId xmlns:a16="http://schemas.microsoft.com/office/drawing/2014/main" id="{049FAB7E-EFCD-412C-A663-0C8354F230D8}"/>
                    </a:ext>
                  </a:extLst>
                </p14:cNvPr>
                <p14:cNvContentPartPr/>
                <p14:nvPr/>
              </p14:nvContentPartPr>
              <p14:xfrm>
                <a:off x="7778813" y="5452627"/>
                <a:ext cx="332640" cy="82440"/>
              </p14:xfrm>
            </p:contentPart>
          </mc:Choice>
          <mc:Fallback>
            <p:pic>
              <p:nvPicPr>
                <p:cNvPr id="37892" name="Freihand 37891">
                  <a:extLst>
                    <a:ext uri="{FF2B5EF4-FFF2-40B4-BE49-F238E27FC236}">
                      <a16:creationId xmlns:a16="http://schemas.microsoft.com/office/drawing/2014/main" id="{049FAB7E-EFCD-412C-A663-0C8354F230D8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7774493" y="5448307"/>
                  <a:ext cx="34128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37893" name="Freihand 37892">
                  <a:extLst>
                    <a:ext uri="{FF2B5EF4-FFF2-40B4-BE49-F238E27FC236}">
                      <a16:creationId xmlns:a16="http://schemas.microsoft.com/office/drawing/2014/main" id="{D47DD447-FC6F-4F2C-9868-415323ED6B9E}"/>
                    </a:ext>
                  </a:extLst>
                </p14:cNvPr>
                <p14:cNvContentPartPr/>
                <p14:nvPr/>
              </p14:nvContentPartPr>
              <p14:xfrm>
                <a:off x="7831373" y="5512387"/>
                <a:ext cx="286200" cy="49320"/>
              </p14:xfrm>
            </p:contentPart>
          </mc:Choice>
          <mc:Fallback>
            <p:pic>
              <p:nvPicPr>
                <p:cNvPr id="37893" name="Freihand 37892">
                  <a:extLst>
                    <a:ext uri="{FF2B5EF4-FFF2-40B4-BE49-F238E27FC236}">
                      <a16:creationId xmlns:a16="http://schemas.microsoft.com/office/drawing/2014/main" id="{D47DD447-FC6F-4F2C-9868-415323ED6B9E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7827053" y="5508067"/>
                  <a:ext cx="294840" cy="57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3">
            <p14:nvContentPartPr>
              <p14:cNvPr id="37894" name="Freihand 37893">
                <a:extLst>
                  <a:ext uri="{FF2B5EF4-FFF2-40B4-BE49-F238E27FC236}">
                    <a16:creationId xmlns:a16="http://schemas.microsoft.com/office/drawing/2014/main" id="{C60DAAB4-932F-4C8C-B3F9-B8AA1E70363F}"/>
                  </a:ext>
                </a:extLst>
              </p14:cNvPr>
              <p14:cNvContentPartPr/>
              <p14:nvPr/>
            </p14:nvContentPartPr>
            <p14:xfrm>
              <a:off x="5723573" y="6668707"/>
              <a:ext cx="302760" cy="64080"/>
            </p14:xfrm>
          </p:contentPart>
        </mc:Choice>
        <mc:Fallback>
          <p:pic>
            <p:nvPicPr>
              <p:cNvPr id="37894" name="Freihand 37893">
                <a:extLst>
                  <a:ext uri="{FF2B5EF4-FFF2-40B4-BE49-F238E27FC236}">
                    <a16:creationId xmlns:a16="http://schemas.microsoft.com/office/drawing/2014/main" id="{C60DAAB4-932F-4C8C-B3F9-B8AA1E70363F}"/>
                  </a:ext>
                </a:extLst>
              </p:cNvPr>
              <p:cNvPicPr/>
              <p:nvPr/>
            </p:nvPicPr>
            <p:blipFill>
              <a:blip r:embed="rId214"/>
              <a:stretch>
                <a:fillRect/>
              </a:stretch>
            </p:blipFill>
            <p:spPr>
              <a:xfrm>
                <a:off x="5719253" y="6664387"/>
                <a:ext cx="311400" cy="7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5">
            <p14:nvContentPartPr>
              <p14:cNvPr id="37898" name="Freihand 37897">
                <a:extLst>
                  <a:ext uri="{FF2B5EF4-FFF2-40B4-BE49-F238E27FC236}">
                    <a16:creationId xmlns:a16="http://schemas.microsoft.com/office/drawing/2014/main" id="{86868890-5502-4773-85C8-DB0C5D6FC92E}"/>
                  </a:ext>
                </a:extLst>
              </p14:cNvPr>
              <p14:cNvContentPartPr/>
              <p14:nvPr/>
            </p14:nvContentPartPr>
            <p14:xfrm>
              <a:off x="9495653" y="271867"/>
              <a:ext cx="8640" cy="147600"/>
            </p14:xfrm>
          </p:contentPart>
        </mc:Choice>
        <mc:Fallback>
          <p:pic>
            <p:nvPicPr>
              <p:cNvPr id="37898" name="Freihand 37897">
                <a:extLst>
                  <a:ext uri="{FF2B5EF4-FFF2-40B4-BE49-F238E27FC236}">
                    <a16:creationId xmlns:a16="http://schemas.microsoft.com/office/drawing/2014/main" id="{86868890-5502-4773-85C8-DB0C5D6FC92E}"/>
                  </a:ext>
                </a:extLst>
              </p:cNvPr>
              <p:cNvPicPr/>
              <p:nvPr/>
            </p:nvPicPr>
            <p:blipFill>
              <a:blip r:embed="rId216"/>
              <a:stretch>
                <a:fillRect/>
              </a:stretch>
            </p:blipFill>
            <p:spPr>
              <a:xfrm>
                <a:off x="9491333" y="267547"/>
                <a:ext cx="17280" cy="156240"/>
              </a:xfrm>
              <a:prstGeom prst="rect">
                <a:avLst/>
              </a:prstGeom>
            </p:spPr>
          </p:pic>
        </mc:Fallback>
      </mc:AlternateContent>
      <p:grpSp>
        <p:nvGrpSpPr>
          <p:cNvPr id="37948" name="Gruppieren 37947">
            <a:extLst>
              <a:ext uri="{FF2B5EF4-FFF2-40B4-BE49-F238E27FC236}">
                <a16:creationId xmlns:a16="http://schemas.microsoft.com/office/drawing/2014/main" id="{22B77E90-233C-4106-9CF7-40E21A759063}"/>
              </a:ext>
            </a:extLst>
          </p:cNvPr>
          <p:cNvGrpSpPr/>
          <p:nvPr/>
        </p:nvGrpSpPr>
        <p:grpSpPr>
          <a:xfrm>
            <a:off x="9105773" y="147307"/>
            <a:ext cx="2844720" cy="2008800"/>
            <a:chOff x="9105773" y="147307"/>
            <a:chExt cx="2844720" cy="2008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7899" name="Freihand 37898">
                  <a:extLst>
                    <a:ext uri="{FF2B5EF4-FFF2-40B4-BE49-F238E27FC236}">
                      <a16:creationId xmlns:a16="http://schemas.microsoft.com/office/drawing/2014/main" id="{594BC95E-1BBA-476F-80CC-3AB28B1A5991}"/>
                    </a:ext>
                  </a:extLst>
                </p14:cNvPr>
                <p14:cNvContentPartPr/>
                <p14:nvPr/>
              </p14:nvContentPartPr>
              <p14:xfrm>
                <a:off x="9389453" y="251707"/>
                <a:ext cx="101880" cy="258840"/>
              </p14:xfrm>
            </p:contentPart>
          </mc:Choice>
          <mc:Fallback>
            <p:pic>
              <p:nvPicPr>
                <p:cNvPr id="37899" name="Freihand 37898">
                  <a:extLst>
                    <a:ext uri="{FF2B5EF4-FFF2-40B4-BE49-F238E27FC236}">
                      <a16:creationId xmlns:a16="http://schemas.microsoft.com/office/drawing/2014/main" id="{594BC95E-1BBA-476F-80CC-3AB28B1A5991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9385133" y="247387"/>
                  <a:ext cx="11052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7900" name="Freihand 37899">
                  <a:extLst>
                    <a:ext uri="{FF2B5EF4-FFF2-40B4-BE49-F238E27FC236}">
                      <a16:creationId xmlns:a16="http://schemas.microsoft.com/office/drawing/2014/main" id="{9FB2B783-8303-4DC7-8388-8ADF1685BD99}"/>
                    </a:ext>
                  </a:extLst>
                </p14:cNvPr>
                <p14:cNvContentPartPr/>
                <p14:nvPr/>
              </p14:nvContentPartPr>
              <p14:xfrm>
                <a:off x="9537773" y="316507"/>
                <a:ext cx="82440" cy="89280"/>
              </p14:xfrm>
            </p:contentPart>
          </mc:Choice>
          <mc:Fallback>
            <p:pic>
              <p:nvPicPr>
                <p:cNvPr id="37900" name="Freihand 37899">
                  <a:extLst>
                    <a:ext uri="{FF2B5EF4-FFF2-40B4-BE49-F238E27FC236}">
                      <a16:creationId xmlns:a16="http://schemas.microsoft.com/office/drawing/2014/main" id="{9FB2B783-8303-4DC7-8388-8ADF1685BD99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9533453" y="312187"/>
                  <a:ext cx="910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7901" name="Freihand 37900">
                  <a:extLst>
                    <a:ext uri="{FF2B5EF4-FFF2-40B4-BE49-F238E27FC236}">
                      <a16:creationId xmlns:a16="http://schemas.microsoft.com/office/drawing/2014/main" id="{2AF167F6-8DE6-4559-A2A4-70DE31FB5812}"/>
                    </a:ext>
                  </a:extLst>
                </p14:cNvPr>
                <p14:cNvContentPartPr/>
                <p14:nvPr/>
              </p14:nvContentPartPr>
              <p14:xfrm>
                <a:off x="9638213" y="245587"/>
                <a:ext cx="162000" cy="143640"/>
              </p14:xfrm>
            </p:contentPart>
          </mc:Choice>
          <mc:Fallback>
            <p:pic>
              <p:nvPicPr>
                <p:cNvPr id="37901" name="Freihand 37900">
                  <a:extLst>
                    <a:ext uri="{FF2B5EF4-FFF2-40B4-BE49-F238E27FC236}">
                      <a16:creationId xmlns:a16="http://schemas.microsoft.com/office/drawing/2014/main" id="{2AF167F6-8DE6-4559-A2A4-70DE31FB5812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9633893" y="241267"/>
                  <a:ext cx="17064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7902" name="Freihand 37901">
                  <a:extLst>
                    <a:ext uri="{FF2B5EF4-FFF2-40B4-BE49-F238E27FC236}">
                      <a16:creationId xmlns:a16="http://schemas.microsoft.com/office/drawing/2014/main" id="{8A6F7090-F338-4BDE-B2E4-FA7078424856}"/>
                    </a:ext>
                  </a:extLst>
                </p14:cNvPr>
                <p14:cNvContentPartPr/>
                <p14:nvPr/>
              </p14:nvContentPartPr>
              <p14:xfrm>
                <a:off x="9814973" y="304987"/>
                <a:ext cx="148680" cy="87480"/>
              </p14:xfrm>
            </p:contentPart>
          </mc:Choice>
          <mc:Fallback>
            <p:pic>
              <p:nvPicPr>
                <p:cNvPr id="37902" name="Freihand 37901">
                  <a:extLst>
                    <a:ext uri="{FF2B5EF4-FFF2-40B4-BE49-F238E27FC236}">
                      <a16:creationId xmlns:a16="http://schemas.microsoft.com/office/drawing/2014/main" id="{8A6F7090-F338-4BDE-B2E4-FA7078424856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9810653" y="300667"/>
                  <a:ext cx="1573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37904" name="Freihand 37903">
                  <a:extLst>
                    <a:ext uri="{FF2B5EF4-FFF2-40B4-BE49-F238E27FC236}">
                      <a16:creationId xmlns:a16="http://schemas.microsoft.com/office/drawing/2014/main" id="{D49DCC5D-7452-4E87-90CA-7C4D3BBBCBF8}"/>
                    </a:ext>
                  </a:extLst>
                </p14:cNvPr>
                <p14:cNvContentPartPr/>
                <p14:nvPr/>
              </p14:nvContentPartPr>
              <p14:xfrm>
                <a:off x="10200893" y="221107"/>
                <a:ext cx="163080" cy="183240"/>
              </p14:xfrm>
            </p:contentPart>
          </mc:Choice>
          <mc:Fallback>
            <p:pic>
              <p:nvPicPr>
                <p:cNvPr id="37904" name="Freihand 37903">
                  <a:extLst>
                    <a:ext uri="{FF2B5EF4-FFF2-40B4-BE49-F238E27FC236}">
                      <a16:creationId xmlns:a16="http://schemas.microsoft.com/office/drawing/2014/main" id="{D49DCC5D-7452-4E87-90CA-7C4D3BBBCBF8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0196573" y="216787"/>
                  <a:ext cx="17172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37905" name="Freihand 37904">
                  <a:extLst>
                    <a:ext uri="{FF2B5EF4-FFF2-40B4-BE49-F238E27FC236}">
                      <a16:creationId xmlns:a16="http://schemas.microsoft.com/office/drawing/2014/main" id="{14938F9E-1E18-43EB-B752-CFE85105838A}"/>
                    </a:ext>
                  </a:extLst>
                </p14:cNvPr>
                <p14:cNvContentPartPr/>
                <p14:nvPr/>
              </p14:nvContentPartPr>
              <p14:xfrm>
                <a:off x="10226093" y="309667"/>
                <a:ext cx="139320" cy="6120"/>
              </p14:xfrm>
            </p:contentPart>
          </mc:Choice>
          <mc:Fallback>
            <p:pic>
              <p:nvPicPr>
                <p:cNvPr id="37905" name="Freihand 37904">
                  <a:extLst>
                    <a:ext uri="{FF2B5EF4-FFF2-40B4-BE49-F238E27FC236}">
                      <a16:creationId xmlns:a16="http://schemas.microsoft.com/office/drawing/2014/main" id="{14938F9E-1E18-43EB-B752-CFE85105838A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0221773" y="305347"/>
                  <a:ext cx="14796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37906" name="Freihand 37905">
                  <a:extLst>
                    <a:ext uri="{FF2B5EF4-FFF2-40B4-BE49-F238E27FC236}">
                      <a16:creationId xmlns:a16="http://schemas.microsoft.com/office/drawing/2014/main" id="{03A7FF6F-AFBE-4BB6-B42D-34554E8B771E}"/>
                    </a:ext>
                  </a:extLst>
                </p14:cNvPr>
                <p14:cNvContentPartPr/>
                <p14:nvPr/>
              </p14:nvContentPartPr>
              <p14:xfrm>
                <a:off x="10435973" y="261787"/>
                <a:ext cx="186480" cy="130320"/>
              </p14:xfrm>
            </p:contentPart>
          </mc:Choice>
          <mc:Fallback>
            <p:pic>
              <p:nvPicPr>
                <p:cNvPr id="37906" name="Freihand 37905">
                  <a:extLst>
                    <a:ext uri="{FF2B5EF4-FFF2-40B4-BE49-F238E27FC236}">
                      <a16:creationId xmlns:a16="http://schemas.microsoft.com/office/drawing/2014/main" id="{03A7FF6F-AFBE-4BB6-B42D-34554E8B771E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0431653" y="257467"/>
                  <a:ext cx="19512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37907" name="Freihand 37906">
                  <a:extLst>
                    <a:ext uri="{FF2B5EF4-FFF2-40B4-BE49-F238E27FC236}">
                      <a16:creationId xmlns:a16="http://schemas.microsoft.com/office/drawing/2014/main" id="{D0E61211-0F07-48EC-AD8B-6D851D4CDD52}"/>
                    </a:ext>
                  </a:extLst>
                </p14:cNvPr>
                <p14:cNvContentPartPr/>
                <p14:nvPr/>
              </p14:nvContentPartPr>
              <p14:xfrm>
                <a:off x="10655573" y="148387"/>
                <a:ext cx="1800" cy="23040"/>
              </p14:xfrm>
            </p:contentPart>
          </mc:Choice>
          <mc:Fallback>
            <p:pic>
              <p:nvPicPr>
                <p:cNvPr id="37907" name="Freihand 37906">
                  <a:extLst>
                    <a:ext uri="{FF2B5EF4-FFF2-40B4-BE49-F238E27FC236}">
                      <a16:creationId xmlns:a16="http://schemas.microsoft.com/office/drawing/2014/main" id="{D0E61211-0F07-48EC-AD8B-6D851D4CDD52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0651253" y="144067"/>
                  <a:ext cx="104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37908" name="Freihand 37907">
                  <a:extLst>
                    <a:ext uri="{FF2B5EF4-FFF2-40B4-BE49-F238E27FC236}">
                      <a16:creationId xmlns:a16="http://schemas.microsoft.com/office/drawing/2014/main" id="{F504CD8C-FEA0-43B9-9515-32DAA158435D}"/>
                    </a:ext>
                  </a:extLst>
                </p14:cNvPr>
                <p14:cNvContentPartPr/>
                <p14:nvPr/>
              </p14:nvContentPartPr>
              <p14:xfrm>
                <a:off x="10661333" y="187267"/>
                <a:ext cx="69120" cy="219240"/>
              </p14:xfrm>
            </p:contentPart>
          </mc:Choice>
          <mc:Fallback>
            <p:pic>
              <p:nvPicPr>
                <p:cNvPr id="37908" name="Freihand 37907">
                  <a:extLst>
                    <a:ext uri="{FF2B5EF4-FFF2-40B4-BE49-F238E27FC236}">
                      <a16:creationId xmlns:a16="http://schemas.microsoft.com/office/drawing/2014/main" id="{F504CD8C-FEA0-43B9-9515-32DAA158435D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0657013" y="182947"/>
                  <a:ext cx="7776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37909" name="Freihand 37908">
                  <a:extLst>
                    <a:ext uri="{FF2B5EF4-FFF2-40B4-BE49-F238E27FC236}">
                      <a16:creationId xmlns:a16="http://schemas.microsoft.com/office/drawing/2014/main" id="{2A33ED47-36A6-4515-B68A-FE58470DA6F9}"/>
                    </a:ext>
                  </a:extLst>
                </p14:cNvPr>
                <p14:cNvContentPartPr/>
                <p14:nvPr/>
              </p14:nvContentPartPr>
              <p14:xfrm>
                <a:off x="10736213" y="297427"/>
                <a:ext cx="183600" cy="89640"/>
              </p14:xfrm>
            </p:contentPart>
          </mc:Choice>
          <mc:Fallback>
            <p:pic>
              <p:nvPicPr>
                <p:cNvPr id="37909" name="Freihand 37908">
                  <a:extLst>
                    <a:ext uri="{FF2B5EF4-FFF2-40B4-BE49-F238E27FC236}">
                      <a16:creationId xmlns:a16="http://schemas.microsoft.com/office/drawing/2014/main" id="{2A33ED47-36A6-4515-B68A-FE58470DA6F9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0731893" y="293107"/>
                  <a:ext cx="19224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37910" name="Freihand 37909">
                  <a:extLst>
                    <a:ext uri="{FF2B5EF4-FFF2-40B4-BE49-F238E27FC236}">
                      <a16:creationId xmlns:a16="http://schemas.microsoft.com/office/drawing/2014/main" id="{D12F1170-B977-4339-9B8D-B639A90C849A}"/>
                    </a:ext>
                  </a:extLst>
                </p14:cNvPr>
                <p14:cNvContentPartPr/>
                <p14:nvPr/>
              </p14:nvContentPartPr>
              <p14:xfrm>
                <a:off x="10948253" y="301027"/>
                <a:ext cx="74520" cy="105840"/>
              </p14:xfrm>
            </p:contentPart>
          </mc:Choice>
          <mc:Fallback>
            <p:pic>
              <p:nvPicPr>
                <p:cNvPr id="37910" name="Freihand 37909">
                  <a:extLst>
                    <a:ext uri="{FF2B5EF4-FFF2-40B4-BE49-F238E27FC236}">
                      <a16:creationId xmlns:a16="http://schemas.microsoft.com/office/drawing/2014/main" id="{D12F1170-B977-4339-9B8D-B639A90C849A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0943933" y="296707"/>
                  <a:ext cx="831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37911" name="Freihand 37910">
                  <a:extLst>
                    <a:ext uri="{FF2B5EF4-FFF2-40B4-BE49-F238E27FC236}">
                      <a16:creationId xmlns:a16="http://schemas.microsoft.com/office/drawing/2014/main" id="{428C9287-1C5C-41AE-BD11-98F79124E8AC}"/>
                    </a:ext>
                  </a:extLst>
                </p14:cNvPr>
                <p14:cNvContentPartPr/>
                <p14:nvPr/>
              </p14:nvContentPartPr>
              <p14:xfrm>
                <a:off x="11036813" y="304627"/>
                <a:ext cx="259200" cy="75240"/>
              </p14:xfrm>
            </p:contentPart>
          </mc:Choice>
          <mc:Fallback>
            <p:pic>
              <p:nvPicPr>
                <p:cNvPr id="37911" name="Freihand 37910">
                  <a:extLst>
                    <a:ext uri="{FF2B5EF4-FFF2-40B4-BE49-F238E27FC236}">
                      <a16:creationId xmlns:a16="http://schemas.microsoft.com/office/drawing/2014/main" id="{428C9287-1C5C-41AE-BD11-98F79124E8AC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1032493" y="300307"/>
                  <a:ext cx="2678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37912" name="Freihand 37911">
                  <a:extLst>
                    <a:ext uri="{FF2B5EF4-FFF2-40B4-BE49-F238E27FC236}">
                      <a16:creationId xmlns:a16="http://schemas.microsoft.com/office/drawing/2014/main" id="{74DE8817-1FD4-4F70-9FE1-8C642945A628}"/>
                    </a:ext>
                  </a:extLst>
                </p14:cNvPr>
                <p14:cNvContentPartPr/>
                <p14:nvPr/>
              </p14:nvContentPartPr>
              <p14:xfrm>
                <a:off x="11330573" y="315067"/>
                <a:ext cx="189000" cy="79200"/>
              </p14:xfrm>
            </p:contentPart>
          </mc:Choice>
          <mc:Fallback>
            <p:pic>
              <p:nvPicPr>
                <p:cNvPr id="37912" name="Freihand 37911">
                  <a:extLst>
                    <a:ext uri="{FF2B5EF4-FFF2-40B4-BE49-F238E27FC236}">
                      <a16:creationId xmlns:a16="http://schemas.microsoft.com/office/drawing/2014/main" id="{74DE8817-1FD4-4F70-9FE1-8C642945A628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1326253" y="310747"/>
                  <a:ext cx="1976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37913" name="Freihand 37912">
                  <a:extLst>
                    <a:ext uri="{FF2B5EF4-FFF2-40B4-BE49-F238E27FC236}">
                      <a16:creationId xmlns:a16="http://schemas.microsoft.com/office/drawing/2014/main" id="{3A16450D-3F5A-478C-9FA4-78E421ACB557}"/>
                    </a:ext>
                  </a:extLst>
                </p14:cNvPr>
                <p14:cNvContentPartPr/>
                <p14:nvPr/>
              </p14:nvContentPartPr>
              <p14:xfrm>
                <a:off x="11548733" y="292747"/>
                <a:ext cx="164520" cy="122040"/>
              </p14:xfrm>
            </p:contentPart>
          </mc:Choice>
          <mc:Fallback>
            <p:pic>
              <p:nvPicPr>
                <p:cNvPr id="37913" name="Freihand 37912">
                  <a:extLst>
                    <a:ext uri="{FF2B5EF4-FFF2-40B4-BE49-F238E27FC236}">
                      <a16:creationId xmlns:a16="http://schemas.microsoft.com/office/drawing/2014/main" id="{3A16450D-3F5A-478C-9FA4-78E421ACB557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1544413" y="288427"/>
                  <a:ext cx="1731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37915" name="Freihand 37914">
                  <a:extLst>
                    <a:ext uri="{FF2B5EF4-FFF2-40B4-BE49-F238E27FC236}">
                      <a16:creationId xmlns:a16="http://schemas.microsoft.com/office/drawing/2014/main" id="{4B663D93-3115-4552-BBC3-BC564A8FE453}"/>
                    </a:ext>
                  </a:extLst>
                </p14:cNvPr>
                <p14:cNvContentPartPr/>
                <p14:nvPr/>
              </p14:nvContentPartPr>
              <p14:xfrm>
                <a:off x="9602213" y="662107"/>
                <a:ext cx="48600" cy="133200"/>
              </p14:xfrm>
            </p:contentPart>
          </mc:Choice>
          <mc:Fallback>
            <p:pic>
              <p:nvPicPr>
                <p:cNvPr id="37915" name="Freihand 37914">
                  <a:extLst>
                    <a:ext uri="{FF2B5EF4-FFF2-40B4-BE49-F238E27FC236}">
                      <a16:creationId xmlns:a16="http://schemas.microsoft.com/office/drawing/2014/main" id="{4B663D93-3115-4552-BBC3-BC564A8FE453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9597893" y="657787"/>
                  <a:ext cx="5724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37916" name="Freihand 37915">
                  <a:extLst>
                    <a:ext uri="{FF2B5EF4-FFF2-40B4-BE49-F238E27FC236}">
                      <a16:creationId xmlns:a16="http://schemas.microsoft.com/office/drawing/2014/main" id="{C67C7D0D-71F4-44E5-917A-B514511770AA}"/>
                    </a:ext>
                  </a:extLst>
                </p14:cNvPr>
                <p14:cNvContentPartPr/>
                <p14:nvPr/>
              </p14:nvContentPartPr>
              <p14:xfrm>
                <a:off x="9648653" y="613867"/>
                <a:ext cx="26280" cy="23400"/>
              </p14:xfrm>
            </p:contentPart>
          </mc:Choice>
          <mc:Fallback>
            <p:pic>
              <p:nvPicPr>
                <p:cNvPr id="37916" name="Freihand 37915">
                  <a:extLst>
                    <a:ext uri="{FF2B5EF4-FFF2-40B4-BE49-F238E27FC236}">
                      <a16:creationId xmlns:a16="http://schemas.microsoft.com/office/drawing/2014/main" id="{C67C7D0D-71F4-44E5-917A-B514511770AA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9644333" y="609547"/>
                  <a:ext cx="349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37917" name="Freihand 37916">
                  <a:extLst>
                    <a:ext uri="{FF2B5EF4-FFF2-40B4-BE49-F238E27FC236}">
                      <a16:creationId xmlns:a16="http://schemas.microsoft.com/office/drawing/2014/main" id="{A37F244F-35B1-4FFD-BE1B-6ED4DC6618FB}"/>
                    </a:ext>
                  </a:extLst>
                </p14:cNvPr>
                <p14:cNvContentPartPr/>
                <p14:nvPr/>
              </p14:nvContentPartPr>
              <p14:xfrm>
                <a:off x="9722093" y="671827"/>
                <a:ext cx="95040" cy="125280"/>
              </p14:xfrm>
            </p:contentPart>
          </mc:Choice>
          <mc:Fallback>
            <p:pic>
              <p:nvPicPr>
                <p:cNvPr id="37917" name="Freihand 37916">
                  <a:extLst>
                    <a:ext uri="{FF2B5EF4-FFF2-40B4-BE49-F238E27FC236}">
                      <a16:creationId xmlns:a16="http://schemas.microsoft.com/office/drawing/2014/main" id="{A37F244F-35B1-4FFD-BE1B-6ED4DC6618FB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9717773" y="667507"/>
                  <a:ext cx="1036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37918" name="Freihand 37917">
                  <a:extLst>
                    <a:ext uri="{FF2B5EF4-FFF2-40B4-BE49-F238E27FC236}">
                      <a16:creationId xmlns:a16="http://schemas.microsoft.com/office/drawing/2014/main" id="{A316253B-DEE2-40E4-B000-3EC42D660A9E}"/>
                    </a:ext>
                  </a:extLst>
                </p14:cNvPr>
                <p14:cNvContentPartPr/>
                <p14:nvPr/>
              </p14:nvContentPartPr>
              <p14:xfrm>
                <a:off x="9834053" y="571747"/>
                <a:ext cx="105840" cy="189360"/>
              </p14:xfrm>
            </p:contentPart>
          </mc:Choice>
          <mc:Fallback>
            <p:pic>
              <p:nvPicPr>
                <p:cNvPr id="37918" name="Freihand 37917">
                  <a:extLst>
                    <a:ext uri="{FF2B5EF4-FFF2-40B4-BE49-F238E27FC236}">
                      <a16:creationId xmlns:a16="http://schemas.microsoft.com/office/drawing/2014/main" id="{A316253B-DEE2-40E4-B000-3EC42D660A9E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9829733" y="567427"/>
                  <a:ext cx="11448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37919" name="Freihand 37918">
                  <a:extLst>
                    <a:ext uri="{FF2B5EF4-FFF2-40B4-BE49-F238E27FC236}">
                      <a16:creationId xmlns:a16="http://schemas.microsoft.com/office/drawing/2014/main" id="{C182FB91-8C01-4DCA-85F8-30E720E4238A}"/>
                    </a:ext>
                  </a:extLst>
                </p14:cNvPr>
                <p14:cNvContentPartPr/>
                <p14:nvPr/>
              </p14:nvContentPartPr>
              <p14:xfrm>
                <a:off x="10140053" y="684427"/>
                <a:ext cx="113040" cy="220320"/>
              </p14:xfrm>
            </p:contentPart>
          </mc:Choice>
          <mc:Fallback>
            <p:pic>
              <p:nvPicPr>
                <p:cNvPr id="37919" name="Freihand 37918">
                  <a:extLst>
                    <a:ext uri="{FF2B5EF4-FFF2-40B4-BE49-F238E27FC236}">
                      <a16:creationId xmlns:a16="http://schemas.microsoft.com/office/drawing/2014/main" id="{C182FB91-8C01-4DCA-85F8-30E720E4238A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0135733" y="680107"/>
                  <a:ext cx="12168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37920" name="Freihand 37919">
                  <a:extLst>
                    <a:ext uri="{FF2B5EF4-FFF2-40B4-BE49-F238E27FC236}">
                      <a16:creationId xmlns:a16="http://schemas.microsoft.com/office/drawing/2014/main" id="{EA3854FA-090C-4C1A-BC3A-27E1B8B8A2CB}"/>
                    </a:ext>
                  </a:extLst>
                </p14:cNvPr>
                <p14:cNvContentPartPr/>
                <p14:nvPr/>
              </p14:nvContentPartPr>
              <p14:xfrm>
                <a:off x="10299533" y="605587"/>
                <a:ext cx="48960" cy="135000"/>
              </p14:xfrm>
            </p:contentPart>
          </mc:Choice>
          <mc:Fallback>
            <p:pic>
              <p:nvPicPr>
                <p:cNvPr id="37920" name="Freihand 37919">
                  <a:extLst>
                    <a:ext uri="{FF2B5EF4-FFF2-40B4-BE49-F238E27FC236}">
                      <a16:creationId xmlns:a16="http://schemas.microsoft.com/office/drawing/2014/main" id="{EA3854FA-090C-4C1A-BC3A-27E1B8B8A2CB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10295213" y="601267"/>
                  <a:ext cx="5760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37921" name="Freihand 37920">
                  <a:extLst>
                    <a:ext uri="{FF2B5EF4-FFF2-40B4-BE49-F238E27FC236}">
                      <a16:creationId xmlns:a16="http://schemas.microsoft.com/office/drawing/2014/main" id="{E5BD6F9B-A9F2-4B66-9C93-9EF2DA76AF0A}"/>
                    </a:ext>
                  </a:extLst>
                </p14:cNvPr>
                <p14:cNvContentPartPr/>
                <p14:nvPr/>
              </p14:nvContentPartPr>
              <p14:xfrm>
                <a:off x="10367573" y="682627"/>
                <a:ext cx="360" cy="360"/>
              </p14:xfrm>
            </p:contentPart>
          </mc:Choice>
          <mc:Fallback>
            <p:pic>
              <p:nvPicPr>
                <p:cNvPr id="37921" name="Freihand 37920">
                  <a:extLst>
                    <a:ext uri="{FF2B5EF4-FFF2-40B4-BE49-F238E27FC236}">
                      <a16:creationId xmlns:a16="http://schemas.microsoft.com/office/drawing/2014/main" id="{E5BD6F9B-A9F2-4B66-9C93-9EF2DA76AF0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0362893" y="67830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37922" name="Freihand 37921">
                  <a:extLst>
                    <a:ext uri="{FF2B5EF4-FFF2-40B4-BE49-F238E27FC236}">
                      <a16:creationId xmlns:a16="http://schemas.microsoft.com/office/drawing/2014/main" id="{4409280A-9F87-46F7-814E-87DD48D857BF}"/>
                    </a:ext>
                  </a:extLst>
                </p14:cNvPr>
                <p14:cNvContentPartPr/>
                <p14:nvPr/>
              </p14:nvContentPartPr>
              <p14:xfrm>
                <a:off x="10369013" y="595507"/>
                <a:ext cx="191160" cy="173520"/>
              </p14:xfrm>
            </p:contentPart>
          </mc:Choice>
          <mc:Fallback>
            <p:pic>
              <p:nvPicPr>
                <p:cNvPr id="37922" name="Freihand 37921">
                  <a:extLst>
                    <a:ext uri="{FF2B5EF4-FFF2-40B4-BE49-F238E27FC236}">
                      <a16:creationId xmlns:a16="http://schemas.microsoft.com/office/drawing/2014/main" id="{4409280A-9F87-46F7-814E-87DD48D857BF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0364693" y="591187"/>
                  <a:ext cx="19980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37923" name="Freihand 37922">
                  <a:extLst>
                    <a:ext uri="{FF2B5EF4-FFF2-40B4-BE49-F238E27FC236}">
                      <a16:creationId xmlns:a16="http://schemas.microsoft.com/office/drawing/2014/main" id="{4623FE8B-B7C5-4E8F-9815-6B634BE258D7}"/>
                    </a:ext>
                  </a:extLst>
                </p14:cNvPr>
                <p14:cNvContentPartPr/>
                <p14:nvPr/>
              </p14:nvContentPartPr>
              <p14:xfrm>
                <a:off x="10594013" y="574627"/>
                <a:ext cx="176040" cy="162720"/>
              </p14:xfrm>
            </p:contentPart>
          </mc:Choice>
          <mc:Fallback>
            <p:pic>
              <p:nvPicPr>
                <p:cNvPr id="37923" name="Freihand 37922">
                  <a:extLst>
                    <a:ext uri="{FF2B5EF4-FFF2-40B4-BE49-F238E27FC236}">
                      <a16:creationId xmlns:a16="http://schemas.microsoft.com/office/drawing/2014/main" id="{4623FE8B-B7C5-4E8F-9815-6B634BE258D7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0589693" y="570307"/>
                  <a:ext cx="1846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37924" name="Freihand 37923">
                  <a:extLst>
                    <a:ext uri="{FF2B5EF4-FFF2-40B4-BE49-F238E27FC236}">
                      <a16:creationId xmlns:a16="http://schemas.microsoft.com/office/drawing/2014/main" id="{87EAE40B-2D6B-429F-B5FB-D7F68B1BEEE0}"/>
                    </a:ext>
                  </a:extLst>
                </p14:cNvPr>
                <p14:cNvContentPartPr/>
                <p14:nvPr/>
              </p14:nvContentPartPr>
              <p14:xfrm>
                <a:off x="11004413" y="625027"/>
                <a:ext cx="366120" cy="129600"/>
              </p14:xfrm>
            </p:contentPart>
          </mc:Choice>
          <mc:Fallback>
            <p:pic>
              <p:nvPicPr>
                <p:cNvPr id="37924" name="Freihand 37923">
                  <a:extLst>
                    <a:ext uri="{FF2B5EF4-FFF2-40B4-BE49-F238E27FC236}">
                      <a16:creationId xmlns:a16="http://schemas.microsoft.com/office/drawing/2014/main" id="{87EAE40B-2D6B-429F-B5FB-D7F68B1BEEE0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1000093" y="620707"/>
                  <a:ext cx="3747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37925" name="Freihand 37924">
                  <a:extLst>
                    <a:ext uri="{FF2B5EF4-FFF2-40B4-BE49-F238E27FC236}">
                      <a16:creationId xmlns:a16="http://schemas.microsoft.com/office/drawing/2014/main" id="{5DFB2F66-E227-469F-A4C2-241FFF5F03FB}"/>
                    </a:ext>
                  </a:extLst>
                </p14:cNvPr>
                <p14:cNvContentPartPr/>
                <p14:nvPr/>
              </p14:nvContentPartPr>
              <p14:xfrm>
                <a:off x="9597893" y="1051987"/>
                <a:ext cx="289440" cy="110520"/>
              </p14:xfrm>
            </p:contentPart>
          </mc:Choice>
          <mc:Fallback>
            <p:pic>
              <p:nvPicPr>
                <p:cNvPr id="37925" name="Freihand 37924">
                  <a:extLst>
                    <a:ext uri="{FF2B5EF4-FFF2-40B4-BE49-F238E27FC236}">
                      <a16:creationId xmlns:a16="http://schemas.microsoft.com/office/drawing/2014/main" id="{5DFB2F66-E227-469F-A4C2-241FFF5F03FB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9593573" y="1047667"/>
                  <a:ext cx="29808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37928" name="Freihand 37927">
                  <a:extLst>
                    <a:ext uri="{FF2B5EF4-FFF2-40B4-BE49-F238E27FC236}">
                      <a16:creationId xmlns:a16="http://schemas.microsoft.com/office/drawing/2014/main" id="{4F7597A8-59B7-4A79-B911-259C3D47397B}"/>
                    </a:ext>
                  </a:extLst>
                </p14:cNvPr>
                <p14:cNvContentPartPr/>
                <p14:nvPr/>
              </p14:nvContentPartPr>
              <p14:xfrm>
                <a:off x="9944213" y="973147"/>
                <a:ext cx="77400" cy="180360"/>
              </p14:xfrm>
            </p:contentPart>
          </mc:Choice>
          <mc:Fallback>
            <p:pic>
              <p:nvPicPr>
                <p:cNvPr id="37928" name="Freihand 37927">
                  <a:extLst>
                    <a:ext uri="{FF2B5EF4-FFF2-40B4-BE49-F238E27FC236}">
                      <a16:creationId xmlns:a16="http://schemas.microsoft.com/office/drawing/2014/main" id="{4F7597A8-59B7-4A79-B911-259C3D47397B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9939893" y="968827"/>
                  <a:ext cx="8604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37929" name="Freihand 37928">
                  <a:extLst>
                    <a:ext uri="{FF2B5EF4-FFF2-40B4-BE49-F238E27FC236}">
                      <a16:creationId xmlns:a16="http://schemas.microsoft.com/office/drawing/2014/main" id="{CF5B5B5B-1D14-4E49-952A-63997D60C0B3}"/>
                    </a:ext>
                  </a:extLst>
                </p14:cNvPr>
                <p14:cNvContentPartPr/>
                <p14:nvPr/>
              </p14:nvContentPartPr>
              <p14:xfrm>
                <a:off x="10022333" y="1051267"/>
                <a:ext cx="106920" cy="136080"/>
              </p14:xfrm>
            </p:contentPart>
          </mc:Choice>
          <mc:Fallback>
            <p:pic>
              <p:nvPicPr>
                <p:cNvPr id="37929" name="Freihand 37928">
                  <a:extLst>
                    <a:ext uri="{FF2B5EF4-FFF2-40B4-BE49-F238E27FC236}">
                      <a16:creationId xmlns:a16="http://schemas.microsoft.com/office/drawing/2014/main" id="{CF5B5B5B-1D14-4E49-952A-63997D60C0B3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0018013" y="1046947"/>
                  <a:ext cx="11556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37930" name="Freihand 37929">
                  <a:extLst>
                    <a:ext uri="{FF2B5EF4-FFF2-40B4-BE49-F238E27FC236}">
                      <a16:creationId xmlns:a16="http://schemas.microsoft.com/office/drawing/2014/main" id="{684CDE03-C9B6-4331-AE50-3BF10D3668EA}"/>
                    </a:ext>
                  </a:extLst>
                </p14:cNvPr>
                <p14:cNvContentPartPr/>
                <p14:nvPr/>
              </p14:nvContentPartPr>
              <p14:xfrm>
                <a:off x="10095053" y="1067107"/>
                <a:ext cx="144000" cy="221400"/>
              </p14:xfrm>
            </p:contentPart>
          </mc:Choice>
          <mc:Fallback>
            <p:pic>
              <p:nvPicPr>
                <p:cNvPr id="37930" name="Freihand 37929">
                  <a:extLst>
                    <a:ext uri="{FF2B5EF4-FFF2-40B4-BE49-F238E27FC236}">
                      <a16:creationId xmlns:a16="http://schemas.microsoft.com/office/drawing/2014/main" id="{684CDE03-C9B6-4331-AE50-3BF10D3668EA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0090733" y="1062787"/>
                  <a:ext cx="15264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37931" name="Freihand 37930">
                  <a:extLst>
                    <a:ext uri="{FF2B5EF4-FFF2-40B4-BE49-F238E27FC236}">
                      <a16:creationId xmlns:a16="http://schemas.microsoft.com/office/drawing/2014/main" id="{E6E5C4A3-61FA-419B-8516-D2F91CDD8EF4}"/>
                    </a:ext>
                  </a:extLst>
                </p14:cNvPr>
                <p14:cNvContentPartPr/>
                <p14:nvPr/>
              </p14:nvContentPartPr>
              <p14:xfrm>
                <a:off x="10246973" y="1047307"/>
                <a:ext cx="187200" cy="124200"/>
              </p14:xfrm>
            </p:contentPart>
          </mc:Choice>
          <mc:Fallback>
            <p:pic>
              <p:nvPicPr>
                <p:cNvPr id="37931" name="Freihand 37930">
                  <a:extLst>
                    <a:ext uri="{FF2B5EF4-FFF2-40B4-BE49-F238E27FC236}">
                      <a16:creationId xmlns:a16="http://schemas.microsoft.com/office/drawing/2014/main" id="{E6E5C4A3-61FA-419B-8516-D2F91CDD8EF4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0242653" y="1042987"/>
                  <a:ext cx="19584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37932" name="Freihand 37931">
                  <a:extLst>
                    <a:ext uri="{FF2B5EF4-FFF2-40B4-BE49-F238E27FC236}">
                      <a16:creationId xmlns:a16="http://schemas.microsoft.com/office/drawing/2014/main" id="{E516379B-4595-4870-884B-6888C9657240}"/>
                    </a:ext>
                  </a:extLst>
                </p14:cNvPr>
                <p14:cNvContentPartPr/>
                <p14:nvPr/>
              </p14:nvContentPartPr>
              <p14:xfrm>
                <a:off x="10416533" y="1066027"/>
                <a:ext cx="115200" cy="86400"/>
              </p14:xfrm>
            </p:contentPart>
          </mc:Choice>
          <mc:Fallback>
            <p:pic>
              <p:nvPicPr>
                <p:cNvPr id="37932" name="Freihand 37931">
                  <a:extLst>
                    <a:ext uri="{FF2B5EF4-FFF2-40B4-BE49-F238E27FC236}">
                      <a16:creationId xmlns:a16="http://schemas.microsoft.com/office/drawing/2014/main" id="{E516379B-4595-4870-884B-6888C9657240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0412213" y="1061707"/>
                  <a:ext cx="1238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37933" name="Freihand 37932">
                  <a:extLst>
                    <a:ext uri="{FF2B5EF4-FFF2-40B4-BE49-F238E27FC236}">
                      <a16:creationId xmlns:a16="http://schemas.microsoft.com/office/drawing/2014/main" id="{64C9BC3B-CAE1-4B85-BB05-9B15DCB5C514}"/>
                    </a:ext>
                  </a:extLst>
                </p14:cNvPr>
                <p14:cNvContentPartPr/>
                <p14:nvPr/>
              </p14:nvContentPartPr>
              <p14:xfrm>
                <a:off x="10531733" y="965587"/>
                <a:ext cx="108720" cy="162720"/>
              </p14:xfrm>
            </p:contentPart>
          </mc:Choice>
          <mc:Fallback>
            <p:pic>
              <p:nvPicPr>
                <p:cNvPr id="37933" name="Freihand 37932">
                  <a:extLst>
                    <a:ext uri="{FF2B5EF4-FFF2-40B4-BE49-F238E27FC236}">
                      <a16:creationId xmlns:a16="http://schemas.microsoft.com/office/drawing/2014/main" id="{64C9BC3B-CAE1-4B85-BB05-9B15DCB5C514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0527413" y="961267"/>
                  <a:ext cx="11736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37934" name="Freihand 37933">
                  <a:extLst>
                    <a:ext uri="{FF2B5EF4-FFF2-40B4-BE49-F238E27FC236}">
                      <a16:creationId xmlns:a16="http://schemas.microsoft.com/office/drawing/2014/main" id="{15C16421-51D5-4BCF-80E9-AB70E0CF6DA0}"/>
                    </a:ext>
                  </a:extLst>
                </p14:cNvPr>
                <p14:cNvContentPartPr/>
                <p14:nvPr/>
              </p14:nvContentPartPr>
              <p14:xfrm>
                <a:off x="10691573" y="1024627"/>
                <a:ext cx="303480" cy="127080"/>
              </p14:xfrm>
            </p:contentPart>
          </mc:Choice>
          <mc:Fallback>
            <p:pic>
              <p:nvPicPr>
                <p:cNvPr id="37934" name="Freihand 37933">
                  <a:extLst>
                    <a:ext uri="{FF2B5EF4-FFF2-40B4-BE49-F238E27FC236}">
                      <a16:creationId xmlns:a16="http://schemas.microsoft.com/office/drawing/2014/main" id="{15C16421-51D5-4BCF-80E9-AB70E0CF6DA0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10687253" y="1020307"/>
                  <a:ext cx="3121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37935" name="Freihand 37934">
                  <a:extLst>
                    <a:ext uri="{FF2B5EF4-FFF2-40B4-BE49-F238E27FC236}">
                      <a16:creationId xmlns:a16="http://schemas.microsoft.com/office/drawing/2014/main" id="{DB32D623-B6B9-40A4-8F8A-7E8E44036B11}"/>
                    </a:ext>
                  </a:extLst>
                </p14:cNvPr>
                <p14:cNvContentPartPr/>
                <p14:nvPr/>
              </p14:nvContentPartPr>
              <p14:xfrm>
                <a:off x="10995053" y="978187"/>
                <a:ext cx="216360" cy="171360"/>
              </p14:xfrm>
            </p:contentPart>
          </mc:Choice>
          <mc:Fallback>
            <p:pic>
              <p:nvPicPr>
                <p:cNvPr id="37935" name="Freihand 37934">
                  <a:extLst>
                    <a:ext uri="{FF2B5EF4-FFF2-40B4-BE49-F238E27FC236}">
                      <a16:creationId xmlns:a16="http://schemas.microsoft.com/office/drawing/2014/main" id="{DB32D623-B6B9-40A4-8F8A-7E8E44036B11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10990733" y="973867"/>
                  <a:ext cx="22500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37936" name="Freihand 37935">
                  <a:extLst>
                    <a:ext uri="{FF2B5EF4-FFF2-40B4-BE49-F238E27FC236}">
                      <a16:creationId xmlns:a16="http://schemas.microsoft.com/office/drawing/2014/main" id="{12238D10-52C7-4166-8DC5-09E6BF741CCC}"/>
                    </a:ext>
                  </a:extLst>
                </p14:cNvPr>
                <p14:cNvContentPartPr/>
                <p14:nvPr/>
              </p14:nvContentPartPr>
              <p14:xfrm>
                <a:off x="11220773" y="1051627"/>
                <a:ext cx="222840" cy="66960"/>
              </p14:xfrm>
            </p:contentPart>
          </mc:Choice>
          <mc:Fallback>
            <p:pic>
              <p:nvPicPr>
                <p:cNvPr id="37936" name="Freihand 37935">
                  <a:extLst>
                    <a:ext uri="{FF2B5EF4-FFF2-40B4-BE49-F238E27FC236}">
                      <a16:creationId xmlns:a16="http://schemas.microsoft.com/office/drawing/2014/main" id="{12238D10-52C7-4166-8DC5-09E6BF741CCC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11216453" y="1047307"/>
                  <a:ext cx="2314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37937" name="Freihand 37936">
                  <a:extLst>
                    <a:ext uri="{FF2B5EF4-FFF2-40B4-BE49-F238E27FC236}">
                      <a16:creationId xmlns:a16="http://schemas.microsoft.com/office/drawing/2014/main" id="{084A538F-2EEB-4760-98D7-E5502A85DBB5}"/>
                    </a:ext>
                  </a:extLst>
                </p14:cNvPr>
                <p14:cNvContentPartPr/>
                <p14:nvPr/>
              </p14:nvContentPartPr>
              <p14:xfrm>
                <a:off x="9566213" y="1372027"/>
                <a:ext cx="150120" cy="193320"/>
              </p14:xfrm>
            </p:contentPart>
          </mc:Choice>
          <mc:Fallback>
            <p:pic>
              <p:nvPicPr>
                <p:cNvPr id="37937" name="Freihand 37936">
                  <a:extLst>
                    <a:ext uri="{FF2B5EF4-FFF2-40B4-BE49-F238E27FC236}">
                      <a16:creationId xmlns:a16="http://schemas.microsoft.com/office/drawing/2014/main" id="{084A538F-2EEB-4760-98D7-E5502A85DBB5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9561893" y="1367707"/>
                  <a:ext cx="15876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37938" name="Freihand 37937">
                  <a:extLst>
                    <a:ext uri="{FF2B5EF4-FFF2-40B4-BE49-F238E27FC236}">
                      <a16:creationId xmlns:a16="http://schemas.microsoft.com/office/drawing/2014/main" id="{34BFF7B4-8EA3-48E8-AB4F-A53B5FA80A11}"/>
                    </a:ext>
                  </a:extLst>
                </p14:cNvPr>
                <p14:cNvContentPartPr/>
                <p14:nvPr/>
              </p14:nvContentPartPr>
              <p14:xfrm>
                <a:off x="9699053" y="1466707"/>
                <a:ext cx="147600" cy="208080"/>
              </p14:xfrm>
            </p:contentPart>
          </mc:Choice>
          <mc:Fallback>
            <p:pic>
              <p:nvPicPr>
                <p:cNvPr id="37938" name="Freihand 37937">
                  <a:extLst>
                    <a:ext uri="{FF2B5EF4-FFF2-40B4-BE49-F238E27FC236}">
                      <a16:creationId xmlns:a16="http://schemas.microsoft.com/office/drawing/2014/main" id="{34BFF7B4-8EA3-48E8-AB4F-A53B5FA80A11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9694733" y="1462387"/>
                  <a:ext cx="15624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37939" name="Freihand 37938">
                  <a:extLst>
                    <a:ext uri="{FF2B5EF4-FFF2-40B4-BE49-F238E27FC236}">
                      <a16:creationId xmlns:a16="http://schemas.microsoft.com/office/drawing/2014/main" id="{0BA71D5D-16D3-494F-992C-AF6119E0605B}"/>
                    </a:ext>
                  </a:extLst>
                </p14:cNvPr>
                <p14:cNvContentPartPr/>
                <p14:nvPr/>
              </p14:nvContentPartPr>
              <p14:xfrm>
                <a:off x="9870413" y="1341067"/>
                <a:ext cx="394200" cy="212760"/>
              </p14:xfrm>
            </p:contentPart>
          </mc:Choice>
          <mc:Fallback>
            <p:pic>
              <p:nvPicPr>
                <p:cNvPr id="37939" name="Freihand 37938">
                  <a:extLst>
                    <a:ext uri="{FF2B5EF4-FFF2-40B4-BE49-F238E27FC236}">
                      <a16:creationId xmlns:a16="http://schemas.microsoft.com/office/drawing/2014/main" id="{0BA71D5D-16D3-494F-992C-AF6119E0605B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9866093" y="1336747"/>
                  <a:ext cx="40284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37940" name="Freihand 37939">
                  <a:extLst>
                    <a:ext uri="{FF2B5EF4-FFF2-40B4-BE49-F238E27FC236}">
                      <a16:creationId xmlns:a16="http://schemas.microsoft.com/office/drawing/2014/main" id="{B2A81A49-4A90-4561-8DD3-0BBD6335241F}"/>
                    </a:ext>
                  </a:extLst>
                </p14:cNvPr>
                <p14:cNvContentPartPr/>
                <p14:nvPr/>
              </p14:nvContentPartPr>
              <p14:xfrm>
                <a:off x="10255253" y="1415947"/>
                <a:ext cx="288720" cy="123120"/>
              </p14:xfrm>
            </p:contentPart>
          </mc:Choice>
          <mc:Fallback>
            <p:pic>
              <p:nvPicPr>
                <p:cNvPr id="37940" name="Freihand 37939">
                  <a:extLst>
                    <a:ext uri="{FF2B5EF4-FFF2-40B4-BE49-F238E27FC236}">
                      <a16:creationId xmlns:a16="http://schemas.microsoft.com/office/drawing/2014/main" id="{B2A81A49-4A90-4561-8DD3-0BBD6335241F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0250933" y="1411627"/>
                  <a:ext cx="29736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37941" name="Freihand 37940">
                  <a:extLst>
                    <a:ext uri="{FF2B5EF4-FFF2-40B4-BE49-F238E27FC236}">
                      <a16:creationId xmlns:a16="http://schemas.microsoft.com/office/drawing/2014/main" id="{1B81F1A6-1328-439E-8F07-AA3028C429E7}"/>
                    </a:ext>
                  </a:extLst>
                </p14:cNvPr>
                <p14:cNvContentPartPr/>
                <p14:nvPr/>
              </p14:nvContentPartPr>
              <p14:xfrm>
                <a:off x="10562333" y="1449427"/>
                <a:ext cx="120240" cy="136800"/>
              </p14:xfrm>
            </p:contentPart>
          </mc:Choice>
          <mc:Fallback>
            <p:pic>
              <p:nvPicPr>
                <p:cNvPr id="37941" name="Freihand 37940">
                  <a:extLst>
                    <a:ext uri="{FF2B5EF4-FFF2-40B4-BE49-F238E27FC236}">
                      <a16:creationId xmlns:a16="http://schemas.microsoft.com/office/drawing/2014/main" id="{1B81F1A6-1328-439E-8F07-AA3028C429E7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0558013" y="1445107"/>
                  <a:ext cx="12888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37942" name="Freihand 37941">
                  <a:extLst>
                    <a:ext uri="{FF2B5EF4-FFF2-40B4-BE49-F238E27FC236}">
                      <a16:creationId xmlns:a16="http://schemas.microsoft.com/office/drawing/2014/main" id="{31C69BE2-AF66-45EE-97F6-2E77D942A861}"/>
                    </a:ext>
                  </a:extLst>
                </p14:cNvPr>
                <p14:cNvContentPartPr/>
                <p14:nvPr/>
              </p14:nvContentPartPr>
              <p14:xfrm>
                <a:off x="10727933" y="1472107"/>
                <a:ext cx="348120" cy="84960"/>
              </p14:xfrm>
            </p:contentPart>
          </mc:Choice>
          <mc:Fallback>
            <p:pic>
              <p:nvPicPr>
                <p:cNvPr id="37942" name="Freihand 37941">
                  <a:extLst>
                    <a:ext uri="{FF2B5EF4-FFF2-40B4-BE49-F238E27FC236}">
                      <a16:creationId xmlns:a16="http://schemas.microsoft.com/office/drawing/2014/main" id="{31C69BE2-AF66-45EE-97F6-2E77D942A861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10723613" y="1467787"/>
                  <a:ext cx="35676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37943" name="Freihand 37942">
                  <a:extLst>
                    <a:ext uri="{FF2B5EF4-FFF2-40B4-BE49-F238E27FC236}">
                      <a16:creationId xmlns:a16="http://schemas.microsoft.com/office/drawing/2014/main" id="{06A4A31F-2141-4DCF-B9EB-CF8BCE7D19AE}"/>
                    </a:ext>
                  </a:extLst>
                </p14:cNvPr>
                <p14:cNvContentPartPr/>
                <p14:nvPr/>
              </p14:nvContentPartPr>
              <p14:xfrm>
                <a:off x="11103773" y="1480027"/>
                <a:ext cx="223920" cy="91080"/>
              </p14:xfrm>
            </p:contentPart>
          </mc:Choice>
          <mc:Fallback>
            <p:pic>
              <p:nvPicPr>
                <p:cNvPr id="37943" name="Freihand 37942">
                  <a:extLst>
                    <a:ext uri="{FF2B5EF4-FFF2-40B4-BE49-F238E27FC236}">
                      <a16:creationId xmlns:a16="http://schemas.microsoft.com/office/drawing/2014/main" id="{06A4A31F-2141-4DCF-B9EB-CF8BCE7D19AE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11099453" y="1475707"/>
                  <a:ext cx="2325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37944" name="Freihand 37943">
                  <a:extLst>
                    <a:ext uri="{FF2B5EF4-FFF2-40B4-BE49-F238E27FC236}">
                      <a16:creationId xmlns:a16="http://schemas.microsoft.com/office/drawing/2014/main" id="{08759BC5-BC12-4EDC-BBBE-2EE7C3D44BB1}"/>
                    </a:ext>
                  </a:extLst>
                </p14:cNvPr>
                <p14:cNvContentPartPr/>
                <p14:nvPr/>
              </p14:nvContentPartPr>
              <p14:xfrm>
                <a:off x="11365133" y="1458787"/>
                <a:ext cx="128520" cy="119520"/>
              </p14:xfrm>
            </p:contentPart>
          </mc:Choice>
          <mc:Fallback>
            <p:pic>
              <p:nvPicPr>
                <p:cNvPr id="37944" name="Freihand 37943">
                  <a:extLst>
                    <a:ext uri="{FF2B5EF4-FFF2-40B4-BE49-F238E27FC236}">
                      <a16:creationId xmlns:a16="http://schemas.microsoft.com/office/drawing/2014/main" id="{08759BC5-BC12-4EDC-BBBE-2EE7C3D44BB1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11360813" y="1454467"/>
                  <a:ext cx="13716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37947" name="Freihand 37946">
                  <a:extLst>
                    <a:ext uri="{FF2B5EF4-FFF2-40B4-BE49-F238E27FC236}">
                      <a16:creationId xmlns:a16="http://schemas.microsoft.com/office/drawing/2014/main" id="{0CFA005A-13A4-45F2-B83A-51DB8A9C89A1}"/>
                    </a:ext>
                  </a:extLst>
                </p14:cNvPr>
                <p14:cNvContentPartPr/>
                <p14:nvPr/>
              </p14:nvContentPartPr>
              <p14:xfrm>
                <a:off x="9105773" y="147307"/>
                <a:ext cx="2844720" cy="2008800"/>
              </p14:xfrm>
            </p:contentPart>
          </mc:Choice>
          <mc:Fallback>
            <p:pic>
              <p:nvPicPr>
                <p:cNvPr id="37947" name="Freihand 37946">
                  <a:extLst>
                    <a:ext uri="{FF2B5EF4-FFF2-40B4-BE49-F238E27FC236}">
                      <a16:creationId xmlns:a16="http://schemas.microsoft.com/office/drawing/2014/main" id="{0CFA005A-13A4-45F2-B83A-51DB8A9C89A1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9101453" y="142987"/>
                  <a:ext cx="2853360" cy="20174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4224338" y="215752"/>
            <a:ext cx="6443662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Grafische Form</a:t>
            </a:r>
          </a:p>
        </p:txBody>
      </p:sp>
      <p:sp>
        <p:nvSpPr>
          <p:cNvPr id="38916" name="Text Box 3"/>
          <p:cNvSpPr txBox="1">
            <a:spLocks noChangeArrowheads="1"/>
          </p:cNvSpPr>
          <p:nvPr/>
        </p:nvSpPr>
        <p:spPr bwMode="auto">
          <a:xfrm>
            <a:off x="3222486" y="1982211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P</a:t>
            </a:r>
          </a:p>
        </p:txBody>
      </p:sp>
      <p:sp>
        <p:nvSpPr>
          <p:cNvPr id="38917" name="Text Box 4"/>
          <p:cNvSpPr txBox="1">
            <a:spLocks noChangeArrowheads="1"/>
          </p:cNvSpPr>
          <p:nvPr/>
        </p:nvSpPr>
        <p:spPr bwMode="auto">
          <a:xfrm>
            <a:off x="5383073" y="5077837"/>
            <a:ext cx="3770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H</a:t>
            </a:r>
          </a:p>
        </p:txBody>
      </p:sp>
      <p:sp>
        <p:nvSpPr>
          <p:cNvPr id="38918" name="Text Box 5"/>
          <p:cNvSpPr txBox="1">
            <a:spLocks noChangeArrowheads="1"/>
          </p:cNvSpPr>
          <p:nvPr/>
        </p:nvSpPr>
        <p:spPr bwMode="auto">
          <a:xfrm>
            <a:off x="1063485" y="5150862"/>
            <a:ext cx="3353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E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548BF1E0-A013-4F94-8FCB-8AD5CAF5590C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08E55794-BBFD-4479-8ACD-AAE185C5C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196" y="0"/>
            <a:ext cx="4791605" cy="2310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AutoNum type="arabicPeriod"/>
              <a:defRPr/>
            </a:pPr>
            <a:endParaRPr lang="de-DE" sz="1000" dirty="0">
              <a:solidFill>
                <a:srgbClr val="000000"/>
              </a:solidFill>
            </a:endParaRPr>
          </a:p>
          <a:p>
            <a:pPr marL="0" indent="0" eaLnBrk="1" hangingPunct="1">
              <a:buSzPct val="100000"/>
              <a:defRPr/>
            </a:pPr>
            <a:r>
              <a:rPr lang="de-DE" sz="1000" dirty="0">
                <a:solidFill>
                  <a:srgbClr val="000000"/>
                </a:solidFill>
              </a:rPr>
              <a:t>Ausgangslage: P hat Güter im Gegenwert von 5GE produziert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endParaRPr lang="de-DE" sz="1000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1000" dirty="0">
                <a:solidFill>
                  <a:srgbClr val="000000"/>
                </a:solidFill>
              </a:rPr>
              <a:t>Für den Eigenverbrauch benötigt P 2GE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1000" dirty="0">
                <a:solidFill>
                  <a:srgbClr val="000000"/>
                </a:solidFill>
              </a:rPr>
              <a:t>Für den Erwerb von Handelserzeugnissen verwendet P 1GE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1000" dirty="0">
                <a:solidFill>
                  <a:srgbClr val="000000"/>
                </a:solidFill>
              </a:rPr>
              <a:t>An Pacht entrichtet P 2GE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1000" dirty="0">
                <a:solidFill>
                  <a:srgbClr val="000000"/>
                </a:solidFill>
              </a:rPr>
              <a:t>E gibt 1 GE für Nahrungsmittel aus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1000" dirty="0">
                <a:solidFill>
                  <a:srgbClr val="000000"/>
                </a:solidFill>
              </a:rPr>
              <a:t>H gibt 2 GE für Nahrungsmittel aus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1000" dirty="0">
                <a:solidFill>
                  <a:srgbClr val="00B050"/>
                </a:solidFill>
              </a:rPr>
              <a:t>E kauft für 1 GE bei H ein</a:t>
            </a:r>
          </a:p>
          <a:p>
            <a:pPr eaLnBrk="1" hangingPunct="1">
              <a:buSzPct val="100000"/>
              <a:defRPr/>
            </a:pPr>
            <a:endParaRPr lang="de-DE" sz="1000" dirty="0">
              <a:solidFill>
                <a:srgbClr val="000000"/>
              </a:solidFill>
            </a:endParaRPr>
          </a:p>
          <a:p>
            <a:pPr eaLnBrk="1" hangingPunct="1">
              <a:buSzPct val="100000"/>
              <a:defRPr/>
            </a:pPr>
            <a:r>
              <a:rPr lang="de-DE" sz="1000" dirty="0">
                <a:solidFill>
                  <a:srgbClr val="000000"/>
                </a:solidFill>
              </a:rPr>
              <a:t>Stellen Sie die Verflechtungen in Konten-, Matrix und Kreislaufform</a:t>
            </a:r>
          </a:p>
          <a:p>
            <a:pPr eaLnBrk="1" hangingPunct="1">
              <a:buSzPct val="100000"/>
              <a:defRPr/>
            </a:pPr>
            <a:r>
              <a:rPr lang="de-DE" sz="1000" dirty="0">
                <a:solidFill>
                  <a:srgbClr val="000000"/>
                </a:solidFill>
              </a:rPr>
              <a:t>dar. Welche Annahme ist dabei zu treffen? </a:t>
            </a:r>
          </a:p>
          <a:p>
            <a:pPr eaLnBrk="1" hangingPunct="1">
              <a:buSzPct val="100000"/>
              <a:defRPr/>
            </a:pPr>
            <a:endParaRPr lang="de-DE" sz="2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72E125F9-4E88-4352-A147-64DC1353B383}"/>
                  </a:ext>
                </a:extLst>
              </p14:cNvPr>
              <p14:cNvContentPartPr/>
              <p14:nvPr/>
            </p14:nvContentPartPr>
            <p14:xfrm>
              <a:off x="3372413" y="1769107"/>
              <a:ext cx="106920" cy="74880"/>
            </p14:xfrm>
          </p:contentPart>
        </mc:Choice>
        <mc:Fallback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72E125F9-4E88-4352-A147-64DC1353B38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68093" y="1764787"/>
                <a:ext cx="115560" cy="83520"/>
              </a:xfrm>
              <a:prstGeom prst="rect">
                <a:avLst/>
              </a:prstGeom>
            </p:spPr>
          </p:pic>
        </mc:Fallback>
      </mc:AlternateContent>
      <p:grpSp>
        <p:nvGrpSpPr>
          <p:cNvPr id="63" name="Gruppieren 62">
            <a:extLst>
              <a:ext uri="{FF2B5EF4-FFF2-40B4-BE49-F238E27FC236}">
                <a16:creationId xmlns:a16="http://schemas.microsoft.com/office/drawing/2014/main" id="{23613589-4738-4571-A2D4-623796953D44}"/>
              </a:ext>
            </a:extLst>
          </p:cNvPr>
          <p:cNvGrpSpPr/>
          <p:nvPr/>
        </p:nvGrpSpPr>
        <p:grpSpPr>
          <a:xfrm>
            <a:off x="1547573" y="5193067"/>
            <a:ext cx="3501360" cy="483840"/>
            <a:chOff x="1547573" y="5193067"/>
            <a:chExt cx="3501360" cy="48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64012955-25EA-4645-87CB-8882A9F58481}"/>
                    </a:ext>
                  </a:extLst>
                </p14:cNvPr>
                <p14:cNvContentPartPr/>
                <p14:nvPr/>
              </p14:nvContentPartPr>
              <p14:xfrm>
                <a:off x="1547573" y="5249947"/>
                <a:ext cx="3431160" cy="19764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64012955-25EA-4645-87CB-8882A9F5848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543253" y="5245627"/>
                  <a:ext cx="343980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44417433-2BA1-40BF-9C06-1B793FA41AE7}"/>
                    </a:ext>
                  </a:extLst>
                </p14:cNvPr>
                <p14:cNvContentPartPr/>
                <p14:nvPr/>
              </p14:nvContentPartPr>
              <p14:xfrm>
                <a:off x="4897373" y="5193067"/>
                <a:ext cx="151560" cy="149400"/>
              </p14:xfrm>
            </p:contentPart>
          </mc:Choice>
          <mc:Fallback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44417433-2BA1-40BF-9C06-1B793FA41AE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893053" y="5188747"/>
                  <a:ext cx="16020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A6DBB3A7-6DED-4280-BAD4-1F7D90A5D42A}"/>
                    </a:ext>
                  </a:extLst>
                </p14:cNvPr>
                <p14:cNvContentPartPr/>
                <p14:nvPr/>
              </p14:nvContentPartPr>
              <p14:xfrm>
                <a:off x="3035093" y="5534707"/>
                <a:ext cx="167400" cy="142200"/>
              </p14:xfrm>
            </p:contentPart>
          </mc:Choice>
          <mc:Fallback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A6DBB3A7-6DED-4280-BAD4-1F7D90A5D42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30773" y="5530387"/>
                  <a:ext cx="1760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21441C7D-0BD1-4207-9613-802EE1F5F90A}"/>
                    </a:ext>
                  </a:extLst>
                </p14:cNvPr>
                <p14:cNvContentPartPr/>
                <p14:nvPr/>
              </p14:nvContentPartPr>
              <p14:xfrm>
                <a:off x="3393293" y="5437507"/>
                <a:ext cx="85680" cy="135360"/>
              </p14:xfrm>
            </p:contentPart>
          </mc:Choice>
          <mc:Fallback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21441C7D-0BD1-4207-9613-802EE1F5F90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388973" y="5433187"/>
                  <a:ext cx="9432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A6D06E66-7BAE-4580-9527-D33D298B7CC2}"/>
                    </a:ext>
                  </a:extLst>
                </p14:cNvPr>
                <p14:cNvContentPartPr/>
                <p14:nvPr/>
              </p14:nvContentPartPr>
              <p14:xfrm>
                <a:off x="3526853" y="5536147"/>
                <a:ext cx="18720" cy="34920"/>
              </p14:xfrm>
            </p:contentPart>
          </mc:Choice>
          <mc:Fallback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A6D06E66-7BAE-4580-9527-D33D298B7CC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522533" y="5531827"/>
                  <a:ext cx="2736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C953AB5B-783A-41BE-A779-2261875ECD8B}"/>
                    </a:ext>
                  </a:extLst>
                </p14:cNvPr>
                <p14:cNvContentPartPr/>
                <p14:nvPr/>
              </p14:nvContentPartPr>
              <p14:xfrm>
                <a:off x="3308693" y="5343907"/>
                <a:ext cx="350640" cy="272520"/>
              </p14:xfrm>
            </p:contentPart>
          </mc:Choice>
          <mc:Fallback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id="{C953AB5B-783A-41BE-A779-2261875ECD8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304373" y="5339587"/>
                  <a:ext cx="359280" cy="281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04D08BFB-D1ED-4506-AED8-EBD3E26179B6}"/>
                  </a:ext>
                </a:extLst>
              </p14:cNvPr>
              <p14:cNvContentPartPr/>
              <p14:nvPr/>
            </p14:nvContentPartPr>
            <p14:xfrm>
              <a:off x="3546293" y="2436187"/>
              <a:ext cx="1705680" cy="2556720"/>
            </p14:xfrm>
          </p:contentPart>
        </mc:Choice>
        <mc:Fallback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04D08BFB-D1ED-4506-AED8-EBD3E26179B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541973" y="2431867"/>
                <a:ext cx="1714320" cy="256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21" name="Freihand 20">
                <a:extLst>
                  <a:ext uri="{FF2B5EF4-FFF2-40B4-BE49-F238E27FC236}">
                    <a16:creationId xmlns:a16="http://schemas.microsoft.com/office/drawing/2014/main" id="{D58700C3-CC4E-4C87-91FE-E1A7B90E7A76}"/>
                  </a:ext>
                </a:extLst>
              </p14:cNvPr>
              <p14:cNvContentPartPr/>
              <p14:nvPr/>
            </p14:nvContentPartPr>
            <p14:xfrm>
              <a:off x="5151533" y="4936027"/>
              <a:ext cx="158040" cy="173880"/>
            </p14:xfrm>
          </p:contentPart>
        </mc:Choice>
        <mc:Fallback>
          <p:pic>
            <p:nvPicPr>
              <p:cNvPr id="21" name="Freihand 20">
                <a:extLst>
                  <a:ext uri="{FF2B5EF4-FFF2-40B4-BE49-F238E27FC236}">
                    <a16:creationId xmlns:a16="http://schemas.microsoft.com/office/drawing/2014/main" id="{D58700C3-CC4E-4C87-91FE-E1A7B90E7A7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147213" y="4931707"/>
                <a:ext cx="166680" cy="18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23" name="Freihand 22">
                <a:extLst>
                  <a:ext uri="{FF2B5EF4-FFF2-40B4-BE49-F238E27FC236}">
                    <a16:creationId xmlns:a16="http://schemas.microsoft.com/office/drawing/2014/main" id="{1F7A6FF6-AE48-447F-AE04-EF0D1F202742}"/>
                  </a:ext>
                </a:extLst>
              </p14:cNvPr>
              <p14:cNvContentPartPr/>
              <p14:nvPr/>
            </p14:nvContentPartPr>
            <p14:xfrm>
              <a:off x="4508933" y="3424387"/>
              <a:ext cx="95400" cy="163440"/>
            </p14:xfrm>
          </p:contentPart>
        </mc:Choice>
        <mc:Fallback>
          <p:pic>
            <p:nvPicPr>
              <p:cNvPr id="23" name="Freihand 22">
                <a:extLst>
                  <a:ext uri="{FF2B5EF4-FFF2-40B4-BE49-F238E27FC236}">
                    <a16:creationId xmlns:a16="http://schemas.microsoft.com/office/drawing/2014/main" id="{1F7A6FF6-AE48-447F-AE04-EF0D1F20274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504613" y="3420067"/>
                <a:ext cx="104040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26" name="Freihand 25">
                <a:extLst>
                  <a:ext uri="{FF2B5EF4-FFF2-40B4-BE49-F238E27FC236}">
                    <a16:creationId xmlns:a16="http://schemas.microsoft.com/office/drawing/2014/main" id="{3ABA6D3B-78EF-4BC4-83B8-37E184934C9B}"/>
                  </a:ext>
                </a:extLst>
              </p14:cNvPr>
              <p14:cNvContentPartPr/>
              <p14:nvPr/>
            </p14:nvContentPartPr>
            <p14:xfrm>
              <a:off x="4659053" y="3172027"/>
              <a:ext cx="121680" cy="138240"/>
            </p14:xfrm>
          </p:contentPart>
        </mc:Choice>
        <mc:Fallback>
          <p:pic>
            <p:nvPicPr>
              <p:cNvPr id="26" name="Freihand 25">
                <a:extLst>
                  <a:ext uri="{FF2B5EF4-FFF2-40B4-BE49-F238E27FC236}">
                    <a16:creationId xmlns:a16="http://schemas.microsoft.com/office/drawing/2014/main" id="{3ABA6D3B-78EF-4BC4-83B8-37E184934C9B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654733" y="3167707"/>
                <a:ext cx="130320" cy="14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27" name="Freihand 26">
                <a:extLst>
                  <a:ext uri="{FF2B5EF4-FFF2-40B4-BE49-F238E27FC236}">
                    <a16:creationId xmlns:a16="http://schemas.microsoft.com/office/drawing/2014/main" id="{F74E54DD-C7F4-46A9-B4AE-3A5C1EB4AC11}"/>
                  </a:ext>
                </a:extLst>
              </p14:cNvPr>
              <p14:cNvContentPartPr/>
              <p14:nvPr/>
            </p14:nvContentPartPr>
            <p14:xfrm>
              <a:off x="4791893" y="3260227"/>
              <a:ext cx="4320" cy="12600"/>
            </p14:xfrm>
          </p:contentPart>
        </mc:Choice>
        <mc:Fallback>
          <p:pic>
            <p:nvPicPr>
              <p:cNvPr id="27" name="Freihand 26">
                <a:extLst>
                  <a:ext uri="{FF2B5EF4-FFF2-40B4-BE49-F238E27FC236}">
                    <a16:creationId xmlns:a16="http://schemas.microsoft.com/office/drawing/2014/main" id="{F74E54DD-C7F4-46A9-B4AE-3A5C1EB4AC11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787573" y="3255907"/>
                <a:ext cx="12960" cy="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28" name="Freihand 27">
                <a:extLst>
                  <a:ext uri="{FF2B5EF4-FFF2-40B4-BE49-F238E27FC236}">
                    <a16:creationId xmlns:a16="http://schemas.microsoft.com/office/drawing/2014/main" id="{8E71672A-D9F2-4010-BB7C-103E265C3343}"/>
                  </a:ext>
                </a:extLst>
              </p14:cNvPr>
              <p14:cNvContentPartPr/>
              <p14:nvPr/>
            </p14:nvContentPartPr>
            <p14:xfrm>
              <a:off x="4588493" y="3067267"/>
              <a:ext cx="297000" cy="322920"/>
            </p14:xfrm>
          </p:contentPart>
        </mc:Choice>
        <mc:Fallback>
          <p:pic>
            <p:nvPicPr>
              <p:cNvPr id="28" name="Freihand 27">
                <a:extLst>
                  <a:ext uri="{FF2B5EF4-FFF2-40B4-BE49-F238E27FC236}">
                    <a16:creationId xmlns:a16="http://schemas.microsoft.com/office/drawing/2014/main" id="{8E71672A-D9F2-4010-BB7C-103E265C334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584173" y="3062947"/>
                <a:ext cx="305640" cy="33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1FEEC518-97E9-4B51-931A-DCCCE94B7E08}"/>
                  </a:ext>
                </a:extLst>
              </p14:cNvPr>
              <p14:cNvContentPartPr/>
              <p14:nvPr/>
            </p14:nvContentPartPr>
            <p14:xfrm>
              <a:off x="3140213" y="1939387"/>
              <a:ext cx="527400" cy="24480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1FEEC518-97E9-4B51-931A-DCCCE94B7E08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135893" y="1935067"/>
                <a:ext cx="536040" cy="25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14719DBC-1F67-4AA6-B28A-0FFFB9B9FF38}"/>
                  </a:ext>
                </a:extLst>
              </p14:cNvPr>
              <p14:cNvContentPartPr/>
              <p14:nvPr/>
            </p14:nvContentPartPr>
            <p14:xfrm>
              <a:off x="3200693" y="2094547"/>
              <a:ext cx="92160" cy="147960"/>
            </p14:xfrm>
          </p:contentPart>
        </mc:Choice>
        <mc:Fallback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14719DBC-1F67-4AA6-B28A-0FFFB9B9FF38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196373" y="2090227"/>
                <a:ext cx="100800" cy="15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38" name="Freihand 37">
                <a:extLst>
                  <a:ext uri="{FF2B5EF4-FFF2-40B4-BE49-F238E27FC236}">
                    <a16:creationId xmlns:a16="http://schemas.microsoft.com/office/drawing/2014/main" id="{D155FC0C-E845-4C70-BB61-F18424FE9A82}"/>
                  </a:ext>
                </a:extLst>
              </p14:cNvPr>
              <p14:cNvContentPartPr/>
              <p14:nvPr/>
            </p14:nvContentPartPr>
            <p14:xfrm>
              <a:off x="3997733" y="2325307"/>
              <a:ext cx="1607040" cy="2547360"/>
            </p14:xfrm>
          </p:contentPart>
        </mc:Choice>
        <mc:Fallback>
          <p:pic>
            <p:nvPicPr>
              <p:cNvPr id="38" name="Freihand 37">
                <a:extLst>
                  <a:ext uri="{FF2B5EF4-FFF2-40B4-BE49-F238E27FC236}">
                    <a16:creationId xmlns:a16="http://schemas.microsoft.com/office/drawing/2014/main" id="{D155FC0C-E845-4C70-BB61-F18424FE9A82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993413" y="2320987"/>
                <a:ext cx="1615680" cy="255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39" name="Freihand 38">
                <a:extLst>
                  <a:ext uri="{FF2B5EF4-FFF2-40B4-BE49-F238E27FC236}">
                    <a16:creationId xmlns:a16="http://schemas.microsoft.com/office/drawing/2014/main" id="{9AA5C50D-D649-4030-A40B-3264FC8E3635}"/>
                  </a:ext>
                </a:extLst>
              </p14:cNvPr>
              <p14:cNvContentPartPr/>
              <p14:nvPr/>
            </p14:nvContentPartPr>
            <p14:xfrm>
              <a:off x="3894773" y="2187427"/>
              <a:ext cx="235440" cy="273960"/>
            </p14:xfrm>
          </p:contentPart>
        </mc:Choice>
        <mc:Fallback>
          <p:pic>
            <p:nvPicPr>
              <p:cNvPr id="39" name="Freihand 38">
                <a:extLst>
                  <a:ext uri="{FF2B5EF4-FFF2-40B4-BE49-F238E27FC236}">
                    <a16:creationId xmlns:a16="http://schemas.microsoft.com/office/drawing/2014/main" id="{9AA5C50D-D649-4030-A40B-3264FC8E3635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890453" y="2183107"/>
                <a:ext cx="244080" cy="28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41" name="Freihand 40">
                <a:extLst>
                  <a:ext uri="{FF2B5EF4-FFF2-40B4-BE49-F238E27FC236}">
                    <a16:creationId xmlns:a16="http://schemas.microsoft.com/office/drawing/2014/main" id="{D357A4E8-DD0F-4B7E-8617-46474F59B78B}"/>
                  </a:ext>
                </a:extLst>
              </p14:cNvPr>
              <p14:cNvContentPartPr/>
              <p14:nvPr/>
            </p14:nvContentPartPr>
            <p14:xfrm>
              <a:off x="5416493" y="3492427"/>
              <a:ext cx="155160" cy="147240"/>
            </p14:xfrm>
          </p:contentPart>
        </mc:Choice>
        <mc:Fallback>
          <p:pic>
            <p:nvPicPr>
              <p:cNvPr id="41" name="Freihand 40">
                <a:extLst>
                  <a:ext uri="{FF2B5EF4-FFF2-40B4-BE49-F238E27FC236}">
                    <a16:creationId xmlns:a16="http://schemas.microsoft.com/office/drawing/2014/main" id="{D357A4E8-DD0F-4B7E-8617-46474F59B78B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412173" y="3488107"/>
                <a:ext cx="163800" cy="15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43" name="Freihand 42">
                <a:extLst>
                  <a:ext uri="{FF2B5EF4-FFF2-40B4-BE49-F238E27FC236}">
                    <a16:creationId xmlns:a16="http://schemas.microsoft.com/office/drawing/2014/main" id="{D5396EA0-837B-41FE-94A0-640A60B58794}"/>
                  </a:ext>
                </a:extLst>
              </p14:cNvPr>
              <p14:cNvContentPartPr/>
              <p14:nvPr/>
            </p14:nvContentPartPr>
            <p14:xfrm>
              <a:off x="5601533" y="3445987"/>
              <a:ext cx="360" cy="360"/>
            </p14:xfrm>
          </p:contentPart>
        </mc:Choice>
        <mc:Fallback>
          <p:pic>
            <p:nvPicPr>
              <p:cNvPr id="43" name="Freihand 42">
                <a:extLst>
                  <a:ext uri="{FF2B5EF4-FFF2-40B4-BE49-F238E27FC236}">
                    <a16:creationId xmlns:a16="http://schemas.microsoft.com/office/drawing/2014/main" id="{D5396EA0-837B-41FE-94A0-640A60B58794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5597213" y="3441667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44" name="Freihand 43">
                <a:extLst>
                  <a:ext uri="{FF2B5EF4-FFF2-40B4-BE49-F238E27FC236}">
                    <a16:creationId xmlns:a16="http://schemas.microsoft.com/office/drawing/2014/main" id="{51F97CFA-43EF-4654-B7E5-36CA089F5E99}"/>
                  </a:ext>
                </a:extLst>
              </p14:cNvPr>
              <p14:cNvContentPartPr/>
              <p14:nvPr/>
            </p14:nvContentPartPr>
            <p14:xfrm>
              <a:off x="5605133" y="3283267"/>
              <a:ext cx="59400" cy="126360"/>
            </p14:xfrm>
          </p:contentPart>
        </mc:Choice>
        <mc:Fallback>
          <p:pic>
            <p:nvPicPr>
              <p:cNvPr id="44" name="Freihand 43">
                <a:extLst>
                  <a:ext uri="{FF2B5EF4-FFF2-40B4-BE49-F238E27FC236}">
                    <a16:creationId xmlns:a16="http://schemas.microsoft.com/office/drawing/2014/main" id="{51F97CFA-43EF-4654-B7E5-36CA089F5E99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5600813" y="3278947"/>
                <a:ext cx="6804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46" name="Freihand 45">
                <a:extLst>
                  <a:ext uri="{FF2B5EF4-FFF2-40B4-BE49-F238E27FC236}">
                    <a16:creationId xmlns:a16="http://schemas.microsoft.com/office/drawing/2014/main" id="{8D67D6F8-7070-41BB-B067-AF75EB9D084E}"/>
                  </a:ext>
                </a:extLst>
              </p14:cNvPr>
              <p14:cNvContentPartPr/>
              <p14:nvPr/>
            </p14:nvContentPartPr>
            <p14:xfrm>
              <a:off x="5578853" y="3391627"/>
              <a:ext cx="105120" cy="75960"/>
            </p14:xfrm>
          </p:contentPart>
        </mc:Choice>
        <mc:Fallback>
          <p:pic>
            <p:nvPicPr>
              <p:cNvPr id="46" name="Freihand 45">
                <a:extLst>
                  <a:ext uri="{FF2B5EF4-FFF2-40B4-BE49-F238E27FC236}">
                    <a16:creationId xmlns:a16="http://schemas.microsoft.com/office/drawing/2014/main" id="{8D67D6F8-7070-41BB-B067-AF75EB9D084E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5574533" y="3387307"/>
                <a:ext cx="113760" cy="8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47" name="Freihand 46">
                <a:extLst>
                  <a:ext uri="{FF2B5EF4-FFF2-40B4-BE49-F238E27FC236}">
                    <a16:creationId xmlns:a16="http://schemas.microsoft.com/office/drawing/2014/main" id="{8CC3DE74-04A6-4B46-91CC-DBF952596C6F}"/>
                  </a:ext>
                </a:extLst>
              </p14:cNvPr>
              <p14:cNvContentPartPr/>
              <p14:nvPr/>
            </p14:nvContentPartPr>
            <p14:xfrm>
              <a:off x="5620973" y="3267787"/>
              <a:ext cx="95760" cy="9720"/>
            </p14:xfrm>
          </p:contentPart>
        </mc:Choice>
        <mc:Fallback>
          <p:pic>
            <p:nvPicPr>
              <p:cNvPr id="47" name="Freihand 46">
                <a:extLst>
                  <a:ext uri="{FF2B5EF4-FFF2-40B4-BE49-F238E27FC236}">
                    <a16:creationId xmlns:a16="http://schemas.microsoft.com/office/drawing/2014/main" id="{8CC3DE74-04A6-4B46-91CC-DBF952596C6F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5616653" y="3263467"/>
                <a:ext cx="10440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48" name="Freihand 47">
                <a:extLst>
                  <a:ext uri="{FF2B5EF4-FFF2-40B4-BE49-F238E27FC236}">
                    <a16:creationId xmlns:a16="http://schemas.microsoft.com/office/drawing/2014/main" id="{80BFE39D-025D-4289-9B7A-29239291120C}"/>
                  </a:ext>
                </a:extLst>
              </p14:cNvPr>
              <p14:cNvContentPartPr/>
              <p14:nvPr/>
            </p14:nvContentPartPr>
            <p14:xfrm>
              <a:off x="5730773" y="3418627"/>
              <a:ext cx="360" cy="8280"/>
            </p14:xfrm>
          </p:contentPart>
        </mc:Choice>
        <mc:Fallback>
          <p:pic>
            <p:nvPicPr>
              <p:cNvPr id="48" name="Freihand 47">
                <a:extLst>
                  <a:ext uri="{FF2B5EF4-FFF2-40B4-BE49-F238E27FC236}">
                    <a16:creationId xmlns:a16="http://schemas.microsoft.com/office/drawing/2014/main" id="{80BFE39D-025D-4289-9B7A-29239291120C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5726453" y="3414307"/>
                <a:ext cx="9000" cy="1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49" name="Freihand 48">
                <a:extLst>
                  <a:ext uri="{FF2B5EF4-FFF2-40B4-BE49-F238E27FC236}">
                    <a16:creationId xmlns:a16="http://schemas.microsoft.com/office/drawing/2014/main" id="{3A8E8D55-D6B2-49C9-B21B-246EACFE8B0D}"/>
                  </a:ext>
                </a:extLst>
              </p14:cNvPr>
              <p14:cNvContentPartPr/>
              <p14:nvPr/>
            </p14:nvContentPartPr>
            <p14:xfrm>
              <a:off x="5498573" y="3203707"/>
              <a:ext cx="346680" cy="293400"/>
            </p14:xfrm>
          </p:contentPart>
        </mc:Choice>
        <mc:Fallback>
          <p:pic>
            <p:nvPicPr>
              <p:cNvPr id="49" name="Freihand 48">
                <a:extLst>
                  <a:ext uri="{FF2B5EF4-FFF2-40B4-BE49-F238E27FC236}">
                    <a16:creationId xmlns:a16="http://schemas.microsoft.com/office/drawing/2014/main" id="{3A8E8D55-D6B2-49C9-B21B-246EACFE8B0D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5494253" y="3199387"/>
                <a:ext cx="355320" cy="30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38938" name="Freihand 38937">
                <a:extLst>
                  <a:ext uri="{FF2B5EF4-FFF2-40B4-BE49-F238E27FC236}">
                    <a16:creationId xmlns:a16="http://schemas.microsoft.com/office/drawing/2014/main" id="{5CBBF2C1-6708-49DA-B42F-51F7042E8047}"/>
                  </a:ext>
                </a:extLst>
              </p14:cNvPr>
              <p14:cNvContentPartPr/>
              <p14:nvPr/>
            </p14:nvContentPartPr>
            <p14:xfrm>
              <a:off x="4576973" y="4593667"/>
              <a:ext cx="1455120" cy="1265040"/>
            </p14:xfrm>
          </p:contentPart>
        </mc:Choice>
        <mc:Fallback>
          <p:pic>
            <p:nvPicPr>
              <p:cNvPr id="38938" name="Freihand 38937">
                <a:extLst>
                  <a:ext uri="{FF2B5EF4-FFF2-40B4-BE49-F238E27FC236}">
                    <a16:creationId xmlns:a16="http://schemas.microsoft.com/office/drawing/2014/main" id="{5CBBF2C1-6708-49DA-B42F-51F7042E8047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4572653" y="4589347"/>
                <a:ext cx="1463760" cy="127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38940" name="Freihand 38939">
                <a:extLst>
                  <a:ext uri="{FF2B5EF4-FFF2-40B4-BE49-F238E27FC236}">
                    <a16:creationId xmlns:a16="http://schemas.microsoft.com/office/drawing/2014/main" id="{8B199E95-A6BD-46DB-9D8C-44EB42A0F51D}"/>
                  </a:ext>
                </a:extLst>
              </p14:cNvPr>
              <p14:cNvContentPartPr/>
              <p14:nvPr/>
            </p14:nvContentPartPr>
            <p14:xfrm>
              <a:off x="4618733" y="5932867"/>
              <a:ext cx="9000" cy="99000"/>
            </p14:xfrm>
          </p:contentPart>
        </mc:Choice>
        <mc:Fallback>
          <p:pic>
            <p:nvPicPr>
              <p:cNvPr id="38940" name="Freihand 38939">
                <a:extLst>
                  <a:ext uri="{FF2B5EF4-FFF2-40B4-BE49-F238E27FC236}">
                    <a16:creationId xmlns:a16="http://schemas.microsoft.com/office/drawing/2014/main" id="{8B199E95-A6BD-46DB-9D8C-44EB42A0F51D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4614413" y="5928547"/>
                <a:ext cx="17640" cy="10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38941" name="Freihand 38940">
                <a:extLst>
                  <a:ext uri="{FF2B5EF4-FFF2-40B4-BE49-F238E27FC236}">
                    <a16:creationId xmlns:a16="http://schemas.microsoft.com/office/drawing/2014/main" id="{6E83EBAA-3881-44F3-9B7D-2FF1B615702C}"/>
                  </a:ext>
                </a:extLst>
              </p14:cNvPr>
              <p14:cNvContentPartPr/>
              <p14:nvPr/>
            </p14:nvContentPartPr>
            <p14:xfrm>
              <a:off x="4614773" y="5972467"/>
              <a:ext cx="131760" cy="18360"/>
            </p14:xfrm>
          </p:contentPart>
        </mc:Choice>
        <mc:Fallback>
          <p:pic>
            <p:nvPicPr>
              <p:cNvPr id="38941" name="Freihand 38940">
                <a:extLst>
                  <a:ext uri="{FF2B5EF4-FFF2-40B4-BE49-F238E27FC236}">
                    <a16:creationId xmlns:a16="http://schemas.microsoft.com/office/drawing/2014/main" id="{6E83EBAA-3881-44F3-9B7D-2FF1B615702C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4610453" y="5968147"/>
                <a:ext cx="14040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38942" name="Freihand 38941">
                <a:extLst>
                  <a:ext uri="{FF2B5EF4-FFF2-40B4-BE49-F238E27FC236}">
                    <a16:creationId xmlns:a16="http://schemas.microsoft.com/office/drawing/2014/main" id="{67BB88E8-2296-41C5-BDEF-FFAE84A1C0C3}"/>
                  </a:ext>
                </a:extLst>
              </p14:cNvPr>
              <p14:cNvContentPartPr/>
              <p14:nvPr/>
            </p14:nvContentPartPr>
            <p14:xfrm>
              <a:off x="4755893" y="5935747"/>
              <a:ext cx="213120" cy="84960"/>
            </p14:xfrm>
          </p:contentPart>
        </mc:Choice>
        <mc:Fallback>
          <p:pic>
            <p:nvPicPr>
              <p:cNvPr id="38942" name="Freihand 38941">
                <a:extLst>
                  <a:ext uri="{FF2B5EF4-FFF2-40B4-BE49-F238E27FC236}">
                    <a16:creationId xmlns:a16="http://schemas.microsoft.com/office/drawing/2014/main" id="{67BB88E8-2296-41C5-BDEF-FFAE84A1C0C3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4751573" y="5931427"/>
                <a:ext cx="221760" cy="9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38943" name="Freihand 38942">
                <a:extLst>
                  <a:ext uri="{FF2B5EF4-FFF2-40B4-BE49-F238E27FC236}">
                    <a16:creationId xmlns:a16="http://schemas.microsoft.com/office/drawing/2014/main" id="{47F6754C-2EC7-4587-A7C7-7463CE1637E0}"/>
                  </a:ext>
                </a:extLst>
              </p14:cNvPr>
              <p14:cNvContentPartPr/>
              <p14:nvPr/>
            </p14:nvContentPartPr>
            <p14:xfrm>
              <a:off x="4951013" y="5881387"/>
              <a:ext cx="360" cy="360"/>
            </p14:xfrm>
          </p:contentPart>
        </mc:Choice>
        <mc:Fallback>
          <p:pic>
            <p:nvPicPr>
              <p:cNvPr id="38943" name="Freihand 38942">
                <a:extLst>
                  <a:ext uri="{FF2B5EF4-FFF2-40B4-BE49-F238E27FC236}">
                    <a16:creationId xmlns:a16="http://schemas.microsoft.com/office/drawing/2014/main" id="{47F6754C-2EC7-4587-A7C7-7463CE1637E0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4946693" y="5877067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38944" name="Freihand 38943">
                <a:extLst>
                  <a:ext uri="{FF2B5EF4-FFF2-40B4-BE49-F238E27FC236}">
                    <a16:creationId xmlns:a16="http://schemas.microsoft.com/office/drawing/2014/main" id="{2BF15D29-EE82-42FC-89AC-7B48ACDE46BF}"/>
                  </a:ext>
                </a:extLst>
              </p14:cNvPr>
              <p14:cNvContentPartPr/>
              <p14:nvPr/>
            </p14:nvContentPartPr>
            <p14:xfrm>
              <a:off x="5692253" y="5917387"/>
              <a:ext cx="112680" cy="110880"/>
            </p14:xfrm>
          </p:contentPart>
        </mc:Choice>
        <mc:Fallback>
          <p:pic>
            <p:nvPicPr>
              <p:cNvPr id="38944" name="Freihand 38943">
                <a:extLst>
                  <a:ext uri="{FF2B5EF4-FFF2-40B4-BE49-F238E27FC236}">
                    <a16:creationId xmlns:a16="http://schemas.microsoft.com/office/drawing/2014/main" id="{2BF15D29-EE82-42FC-89AC-7B48ACDE46BF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687933" y="5913067"/>
                <a:ext cx="121320" cy="1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38945" name="Freihand 38944">
                <a:extLst>
                  <a:ext uri="{FF2B5EF4-FFF2-40B4-BE49-F238E27FC236}">
                    <a16:creationId xmlns:a16="http://schemas.microsoft.com/office/drawing/2014/main" id="{6CEFA46A-555A-419A-B09B-4A8898484DE0}"/>
                  </a:ext>
                </a:extLst>
              </p14:cNvPr>
              <p14:cNvContentPartPr/>
              <p14:nvPr/>
            </p14:nvContentPartPr>
            <p14:xfrm>
              <a:off x="5818973" y="5922787"/>
              <a:ext cx="276840" cy="57960"/>
            </p14:xfrm>
          </p:contentPart>
        </mc:Choice>
        <mc:Fallback>
          <p:pic>
            <p:nvPicPr>
              <p:cNvPr id="38945" name="Freihand 38944">
                <a:extLst>
                  <a:ext uri="{FF2B5EF4-FFF2-40B4-BE49-F238E27FC236}">
                    <a16:creationId xmlns:a16="http://schemas.microsoft.com/office/drawing/2014/main" id="{6CEFA46A-555A-419A-B09B-4A8898484DE0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5814653" y="5918467"/>
                <a:ext cx="285480" cy="6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38946" name="Freihand 38945">
                <a:extLst>
                  <a:ext uri="{FF2B5EF4-FFF2-40B4-BE49-F238E27FC236}">
                    <a16:creationId xmlns:a16="http://schemas.microsoft.com/office/drawing/2014/main" id="{30B4F6AF-5842-4036-B596-B497C618B538}"/>
                  </a:ext>
                </a:extLst>
              </p14:cNvPr>
              <p14:cNvContentPartPr/>
              <p14:nvPr/>
            </p14:nvContentPartPr>
            <p14:xfrm>
              <a:off x="6124253" y="5914507"/>
              <a:ext cx="80640" cy="82080"/>
            </p14:xfrm>
          </p:contentPart>
        </mc:Choice>
        <mc:Fallback>
          <p:pic>
            <p:nvPicPr>
              <p:cNvPr id="38946" name="Freihand 38945">
                <a:extLst>
                  <a:ext uri="{FF2B5EF4-FFF2-40B4-BE49-F238E27FC236}">
                    <a16:creationId xmlns:a16="http://schemas.microsoft.com/office/drawing/2014/main" id="{30B4F6AF-5842-4036-B596-B497C618B538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6119933" y="5910187"/>
                <a:ext cx="89280" cy="9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38949" name="Freihand 38948">
                <a:extLst>
                  <a:ext uri="{FF2B5EF4-FFF2-40B4-BE49-F238E27FC236}">
                    <a16:creationId xmlns:a16="http://schemas.microsoft.com/office/drawing/2014/main" id="{3EC2BEA6-0275-45F5-803F-FEEE5E320DBA}"/>
                  </a:ext>
                </a:extLst>
              </p14:cNvPr>
              <p14:cNvContentPartPr/>
              <p14:nvPr/>
            </p14:nvContentPartPr>
            <p14:xfrm>
              <a:off x="5213453" y="6339307"/>
              <a:ext cx="168840" cy="14760"/>
            </p14:xfrm>
          </p:contentPart>
        </mc:Choice>
        <mc:Fallback>
          <p:pic>
            <p:nvPicPr>
              <p:cNvPr id="38949" name="Freihand 38948">
                <a:extLst>
                  <a:ext uri="{FF2B5EF4-FFF2-40B4-BE49-F238E27FC236}">
                    <a16:creationId xmlns:a16="http://schemas.microsoft.com/office/drawing/2014/main" id="{3EC2BEA6-0275-45F5-803F-FEEE5E320DBA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5209133" y="6334987"/>
                <a:ext cx="177480" cy="2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38950" name="Freihand 38949">
                <a:extLst>
                  <a:ext uri="{FF2B5EF4-FFF2-40B4-BE49-F238E27FC236}">
                    <a16:creationId xmlns:a16="http://schemas.microsoft.com/office/drawing/2014/main" id="{ABC581D9-B29D-4A8E-AA3A-EA26D132E91D}"/>
                  </a:ext>
                </a:extLst>
              </p14:cNvPr>
              <p14:cNvContentPartPr/>
              <p14:nvPr/>
            </p14:nvContentPartPr>
            <p14:xfrm>
              <a:off x="5248013" y="6375667"/>
              <a:ext cx="156600" cy="26280"/>
            </p14:xfrm>
          </p:contentPart>
        </mc:Choice>
        <mc:Fallback>
          <p:pic>
            <p:nvPicPr>
              <p:cNvPr id="38950" name="Freihand 38949">
                <a:extLst>
                  <a:ext uri="{FF2B5EF4-FFF2-40B4-BE49-F238E27FC236}">
                    <a16:creationId xmlns:a16="http://schemas.microsoft.com/office/drawing/2014/main" id="{ABC581D9-B29D-4A8E-AA3A-EA26D132E91D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5243693" y="6371347"/>
                <a:ext cx="16524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38952" name="Freihand 38951">
                <a:extLst>
                  <a:ext uri="{FF2B5EF4-FFF2-40B4-BE49-F238E27FC236}">
                    <a16:creationId xmlns:a16="http://schemas.microsoft.com/office/drawing/2014/main" id="{4D84AD6D-F53D-480E-95ED-BDEFC50A84CE}"/>
                  </a:ext>
                </a:extLst>
              </p14:cNvPr>
              <p14:cNvContentPartPr/>
              <p14:nvPr/>
            </p14:nvContentPartPr>
            <p14:xfrm>
              <a:off x="5363933" y="3711307"/>
              <a:ext cx="279000" cy="61560"/>
            </p14:xfrm>
          </p:contentPart>
        </mc:Choice>
        <mc:Fallback>
          <p:pic>
            <p:nvPicPr>
              <p:cNvPr id="38952" name="Freihand 38951">
                <a:extLst>
                  <a:ext uri="{FF2B5EF4-FFF2-40B4-BE49-F238E27FC236}">
                    <a16:creationId xmlns:a16="http://schemas.microsoft.com/office/drawing/2014/main" id="{4D84AD6D-F53D-480E-95ED-BDEFC50A84CE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5359613" y="3706987"/>
                <a:ext cx="287640" cy="7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38954" name="Freihand 38953">
                <a:extLst>
                  <a:ext uri="{FF2B5EF4-FFF2-40B4-BE49-F238E27FC236}">
                    <a16:creationId xmlns:a16="http://schemas.microsoft.com/office/drawing/2014/main" id="{00D20667-DEBB-4A72-BAE3-478B0F15DDF7}"/>
                  </a:ext>
                </a:extLst>
              </p14:cNvPr>
              <p14:cNvContentPartPr/>
              <p14:nvPr/>
            </p14:nvContentPartPr>
            <p14:xfrm>
              <a:off x="5671373" y="6253627"/>
              <a:ext cx="181440" cy="154440"/>
            </p14:xfrm>
          </p:contentPart>
        </mc:Choice>
        <mc:Fallback>
          <p:pic>
            <p:nvPicPr>
              <p:cNvPr id="38954" name="Freihand 38953">
                <a:extLst>
                  <a:ext uri="{FF2B5EF4-FFF2-40B4-BE49-F238E27FC236}">
                    <a16:creationId xmlns:a16="http://schemas.microsoft.com/office/drawing/2014/main" id="{00D20667-DEBB-4A72-BAE3-478B0F15DDF7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5667053" y="6249307"/>
                <a:ext cx="19008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38955" name="Freihand 38954">
                <a:extLst>
                  <a:ext uri="{FF2B5EF4-FFF2-40B4-BE49-F238E27FC236}">
                    <a16:creationId xmlns:a16="http://schemas.microsoft.com/office/drawing/2014/main" id="{46D3B0BF-F0FD-4C56-B73A-D63831A28C6E}"/>
                  </a:ext>
                </a:extLst>
              </p14:cNvPr>
              <p14:cNvContentPartPr/>
              <p14:nvPr/>
            </p14:nvContentPartPr>
            <p14:xfrm>
              <a:off x="3030773" y="5783467"/>
              <a:ext cx="252000" cy="20520"/>
            </p14:xfrm>
          </p:contentPart>
        </mc:Choice>
        <mc:Fallback>
          <p:pic>
            <p:nvPicPr>
              <p:cNvPr id="38955" name="Freihand 38954">
                <a:extLst>
                  <a:ext uri="{FF2B5EF4-FFF2-40B4-BE49-F238E27FC236}">
                    <a16:creationId xmlns:a16="http://schemas.microsoft.com/office/drawing/2014/main" id="{46D3B0BF-F0FD-4C56-B73A-D63831A28C6E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3026453" y="5779147"/>
                <a:ext cx="26064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38957" name="Freihand 38956">
                <a:extLst>
                  <a:ext uri="{FF2B5EF4-FFF2-40B4-BE49-F238E27FC236}">
                    <a16:creationId xmlns:a16="http://schemas.microsoft.com/office/drawing/2014/main" id="{8E7D7879-3862-4411-84BB-1465ADBB5F3B}"/>
                  </a:ext>
                </a:extLst>
              </p14:cNvPr>
              <p14:cNvContentPartPr/>
              <p14:nvPr/>
            </p14:nvContentPartPr>
            <p14:xfrm>
              <a:off x="4507133" y="3620947"/>
              <a:ext cx="234720" cy="65520"/>
            </p14:xfrm>
          </p:contentPart>
        </mc:Choice>
        <mc:Fallback>
          <p:pic>
            <p:nvPicPr>
              <p:cNvPr id="38957" name="Freihand 38956">
                <a:extLst>
                  <a:ext uri="{FF2B5EF4-FFF2-40B4-BE49-F238E27FC236}">
                    <a16:creationId xmlns:a16="http://schemas.microsoft.com/office/drawing/2014/main" id="{8E7D7879-3862-4411-84BB-1465ADBB5F3B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4502813" y="3616627"/>
                <a:ext cx="243360" cy="7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38956" name="Freihand 38955">
                <a:extLst>
                  <a:ext uri="{FF2B5EF4-FFF2-40B4-BE49-F238E27FC236}">
                    <a16:creationId xmlns:a16="http://schemas.microsoft.com/office/drawing/2014/main" id="{7E6CE015-FEBF-495B-9280-EB317AD9C165}"/>
                  </a:ext>
                </a:extLst>
              </p14:cNvPr>
              <p14:cNvContentPartPr/>
              <p14:nvPr/>
            </p14:nvContentPartPr>
            <p14:xfrm>
              <a:off x="4270613" y="6268747"/>
              <a:ext cx="209520" cy="153360"/>
            </p14:xfrm>
          </p:contentPart>
        </mc:Choice>
        <mc:Fallback>
          <p:pic>
            <p:nvPicPr>
              <p:cNvPr id="38956" name="Freihand 38955">
                <a:extLst>
                  <a:ext uri="{FF2B5EF4-FFF2-40B4-BE49-F238E27FC236}">
                    <a16:creationId xmlns:a16="http://schemas.microsoft.com/office/drawing/2014/main" id="{7E6CE015-FEBF-495B-9280-EB317AD9C165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4266293" y="6264427"/>
                <a:ext cx="218160" cy="16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38959" name="Freihand 38958">
                <a:extLst>
                  <a:ext uri="{FF2B5EF4-FFF2-40B4-BE49-F238E27FC236}">
                    <a16:creationId xmlns:a16="http://schemas.microsoft.com/office/drawing/2014/main" id="{1F506E93-0EB4-41C1-93E6-B089BCCD0D83}"/>
                  </a:ext>
                </a:extLst>
              </p14:cNvPr>
              <p14:cNvContentPartPr/>
              <p14:nvPr/>
            </p14:nvContentPartPr>
            <p14:xfrm>
              <a:off x="4608293" y="6298267"/>
              <a:ext cx="13320" cy="88200"/>
            </p14:xfrm>
          </p:contentPart>
        </mc:Choice>
        <mc:Fallback>
          <p:pic>
            <p:nvPicPr>
              <p:cNvPr id="38959" name="Freihand 38958">
                <a:extLst>
                  <a:ext uri="{FF2B5EF4-FFF2-40B4-BE49-F238E27FC236}">
                    <a16:creationId xmlns:a16="http://schemas.microsoft.com/office/drawing/2014/main" id="{1F506E93-0EB4-41C1-93E6-B089BCCD0D83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4603973" y="6293947"/>
                <a:ext cx="21960" cy="9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38960" name="Freihand 38959">
                <a:extLst>
                  <a:ext uri="{FF2B5EF4-FFF2-40B4-BE49-F238E27FC236}">
                    <a16:creationId xmlns:a16="http://schemas.microsoft.com/office/drawing/2014/main" id="{EBA886BC-84FA-4201-BE4A-D3F2EDCB6BA1}"/>
                  </a:ext>
                </a:extLst>
              </p14:cNvPr>
              <p14:cNvContentPartPr/>
              <p14:nvPr/>
            </p14:nvContentPartPr>
            <p14:xfrm>
              <a:off x="4567613" y="6320227"/>
              <a:ext cx="125640" cy="21600"/>
            </p14:xfrm>
          </p:contentPart>
        </mc:Choice>
        <mc:Fallback>
          <p:pic>
            <p:nvPicPr>
              <p:cNvPr id="38960" name="Freihand 38959">
                <a:extLst>
                  <a:ext uri="{FF2B5EF4-FFF2-40B4-BE49-F238E27FC236}">
                    <a16:creationId xmlns:a16="http://schemas.microsoft.com/office/drawing/2014/main" id="{EBA886BC-84FA-4201-BE4A-D3F2EDCB6BA1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4563293" y="6315907"/>
                <a:ext cx="13428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38961" name="Freihand 38960">
                <a:extLst>
                  <a:ext uri="{FF2B5EF4-FFF2-40B4-BE49-F238E27FC236}">
                    <a16:creationId xmlns:a16="http://schemas.microsoft.com/office/drawing/2014/main" id="{769081E7-C63E-4727-894A-EAB3A8C61AD4}"/>
                  </a:ext>
                </a:extLst>
              </p14:cNvPr>
              <p14:cNvContentPartPr/>
              <p14:nvPr/>
            </p14:nvContentPartPr>
            <p14:xfrm>
              <a:off x="4775693" y="6263707"/>
              <a:ext cx="99000" cy="165960"/>
            </p14:xfrm>
          </p:contentPart>
        </mc:Choice>
        <mc:Fallback>
          <p:pic>
            <p:nvPicPr>
              <p:cNvPr id="38961" name="Freihand 38960">
                <a:extLst>
                  <a:ext uri="{FF2B5EF4-FFF2-40B4-BE49-F238E27FC236}">
                    <a16:creationId xmlns:a16="http://schemas.microsoft.com/office/drawing/2014/main" id="{769081E7-C63E-4727-894A-EAB3A8C61AD4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4771373" y="6259387"/>
                <a:ext cx="10764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38963" name="Freihand 38962">
                <a:extLst>
                  <a:ext uri="{FF2B5EF4-FFF2-40B4-BE49-F238E27FC236}">
                    <a16:creationId xmlns:a16="http://schemas.microsoft.com/office/drawing/2014/main" id="{C21B9C74-3BC6-4EF8-92B4-94F49E96A89E}"/>
                  </a:ext>
                </a:extLst>
              </p14:cNvPr>
              <p14:cNvContentPartPr/>
              <p14:nvPr/>
            </p14:nvContentPartPr>
            <p14:xfrm>
              <a:off x="2491853" y="1602067"/>
              <a:ext cx="1983240" cy="1536120"/>
            </p14:xfrm>
          </p:contentPart>
        </mc:Choice>
        <mc:Fallback>
          <p:pic>
            <p:nvPicPr>
              <p:cNvPr id="38963" name="Freihand 38962">
                <a:extLst>
                  <a:ext uri="{FF2B5EF4-FFF2-40B4-BE49-F238E27FC236}">
                    <a16:creationId xmlns:a16="http://schemas.microsoft.com/office/drawing/2014/main" id="{C21B9C74-3BC6-4EF8-92B4-94F49E96A89E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2487533" y="1597747"/>
                <a:ext cx="1991880" cy="154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8">
            <p14:nvContentPartPr>
              <p14:cNvPr id="38976" name="Freihand 38975">
                <a:extLst>
                  <a:ext uri="{FF2B5EF4-FFF2-40B4-BE49-F238E27FC236}">
                    <a16:creationId xmlns:a16="http://schemas.microsoft.com/office/drawing/2014/main" id="{525AD58C-5BCF-4AFC-8F15-88C5F5A18E46}"/>
                  </a:ext>
                </a:extLst>
              </p14:cNvPr>
              <p14:cNvContentPartPr/>
              <p14:nvPr/>
            </p14:nvContentPartPr>
            <p14:xfrm>
              <a:off x="2560253" y="4108027"/>
              <a:ext cx="277920" cy="67680"/>
            </p14:xfrm>
          </p:contentPart>
        </mc:Choice>
        <mc:Fallback>
          <p:pic>
            <p:nvPicPr>
              <p:cNvPr id="38976" name="Freihand 38975">
                <a:extLst>
                  <a:ext uri="{FF2B5EF4-FFF2-40B4-BE49-F238E27FC236}">
                    <a16:creationId xmlns:a16="http://schemas.microsoft.com/office/drawing/2014/main" id="{525AD58C-5BCF-4AFC-8F15-88C5F5A18E46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2555933" y="4103707"/>
                <a:ext cx="28656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38979" name="Freihand 38978">
                <a:extLst>
                  <a:ext uri="{FF2B5EF4-FFF2-40B4-BE49-F238E27FC236}">
                    <a16:creationId xmlns:a16="http://schemas.microsoft.com/office/drawing/2014/main" id="{480A7582-D8C0-4048-BD15-E5892FC9BC09}"/>
                  </a:ext>
                </a:extLst>
              </p14:cNvPr>
              <p14:cNvContentPartPr/>
              <p14:nvPr/>
            </p14:nvContentPartPr>
            <p14:xfrm>
              <a:off x="4534133" y="3687187"/>
              <a:ext cx="181800" cy="51120"/>
            </p14:xfrm>
          </p:contentPart>
        </mc:Choice>
        <mc:Fallback>
          <p:pic>
            <p:nvPicPr>
              <p:cNvPr id="38979" name="Freihand 38978">
                <a:extLst>
                  <a:ext uri="{FF2B5EF4-FFF2-40B4-BE49-F238E27FC236}">
                    <a16:creationId xmlns:a16="http://schemas.microsoft.com/office/drawing/2014/main" id="{480A7582-D8C0-4048-BD15-E5892FC9BC09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4529813" y="3682867"/>
                <a:ext cx="19044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2">
            <p14:nvContentPartPr>
              <p14:cNvPr id="38983" name="Freihand 38982">
                <a:extLst>
                  <a:ext uri="{FF2B5EF4-FFF2-40B4-BE49-F238E27FC236}">
                    <a16:creationId xmlns:a16="http://schemas.microsoft.com/office/drawing/2014/main" id="{60193C25-60F5-49FC-A91F-9BB569D6F004}"/>
                  </a:ext>
                </a:extLst>
              </p14:cNvPr>
              <p14:cNvContentPartPr/>
              <p14:nvPr/>
            </p14:nvContentPartPr>
            <p14:xfrm>
              <a:off x="5432693" y="3768547"/>
              <a:ext cx="276840" cy="99360"/>
            </p14:xfrm>
          </p:contentPart>
        </mc:Choice>
        <mc:Fallback>
          <p:pic>
            <p:nvPicPr>
              <p:cNvPr id="38983" name="Freihand 38982">
                <a:extLst>
                  <a:ext uri="{FF2B5EF4-FFF2-40B4-BE49-F238E27FC236}">
                    <a16:creationId xmlns:a16="http://schemas.microsoft.com/office/drawing/2014/main" id="{60193C25-60F5-49FC-A91F-9BB569D6F004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5428373" y="3764227"/>
                <a:ext cx="28548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0335263B-9275-4C50-8FDD-9561336C7C89}"/>
                  </a:ext>
                </a:extLst>
              </p14:cNvPr>
              <p14:cNvContentPartPr/>
              <p14:nvPr/>
            </p14:nvContentPartPr>
            <p14:xfrm>
              <a:off x="1476293" y="2426827"/>
              <a:ext cx="1779840" cy="2618640"/>
            </p14:xfrm>
          </p:contentPart>
        </mc:Choice>
        <mc:Fallback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0335263B-9275-4C50-8FDD-9561336C7C89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1471973" y="2422507"/>
                <a:ext cx="1788480" cy="262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71538085-5C9E-4C2D-90EA-0A02F296A0F1}"/>
                  </a:ext>
                </a:extLst>
              </p14:cNvPr>
              <p14:cNvContentPartPr/>
              <p14:nvPr/>
            </p14:nvContentPartPr>
            <p14:xfrm>
              <a:off x="1413653" y="4871587"/>
              <a:ext cx="160200" cy="254880"/>
            </p14:xfrm>
          </p:contentPart>
        </mc:Choice>
        <mc:Fallback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71538085-5C9E-4C2D-90EA-0A02F296A0F1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1409333" y="4867267"/>
                <a:ext cx="168840" cy="26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14" name="Freihand 13">
                <a:extLst>
                  <a:ext uri="{FF2B5EF4-FFF2-40B4-BE49-F238E27FC236}">
                    <a16:creationId xmlns:a16="http://schemas.microsoft.com/office/drawing/2014/main" id="{44B6F35E-F249-4B6B-915D-065920745A11}"/>
                  </a:ext>
                </a:extLst>
              </p14:cNvPr>
              <p14:cNvContentPartPr/>
              <p14:nvPr/>
            </p14:nvContentPartPr>
            <p14:xfrm>
              <a:off x="1789133" y="3605467"/>
              <a:ext cx="175320" cy="129240"/>
            </p14:xfrm>
          </p:contentPart>
        </mc:Choice>
        <mc:Fallback>
          <p:pic>
            <p:nvPicPr>
              <p:cNvPr id="14" name="Freihand 13">
                <a:extLst>
                  <a:ext uri="{FF2B5EF4-FFF2-40B4-BE49-F238E27FC236}">
                    <a16:creationId xmlns:a16="http://schemas.microsoft.com/office/drawing/2014/main" id="{44B6F35E-F249-4B6B-915D-065920745A11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1784813" y="3601147"/>
                <a:ext cx="183960" cy="13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16" name="Freihand 15">
                <a:extLst>
                  <a:ext uri="{FF2B5EF4-FFF2-40B4-BE49-F238E27FC236}">
                    <a16:creationId xmlns:a16="http://schemas.microsoft.com/office/drawing/2014/main" id="{D26AF790-2AED-4271-97F8-D7F2CBD64EAB}"/>
                  </a:ext>
                </a:extLst>
              </p14:cNvPr>
              <p14:cNvContentPartPr/>
              <p14:nvPr/>
            </p14:nvContentPartPr>
            <p14:xfrm>
              <a:off x="1871573" y="3326107"/>
              <a:ext cx="87120" cy="152640"/>
            </p14:xfrm>
          </p:contentPart>
        </mc:Choice>
        <mc:Fallback>
          <p:pic>
            <p:nvPicPr>
              <p:cNvPr id="16" name="Freihand 15">
                <a:extLst>
                  <a:ext uri="{FF2B5EF4-FFF2-40B4-BE49-F238E27FC236}">
                    <a16:creationId xmlns:a16="http://schemas.microsoft.com/office/drawing/2014/main" id="{D26AF790-2AED-4271-97F8-D7F2CBD64EAB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1867253" y="3321787"/>
                <a:ext cx="95760" cy="16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17" name="Freihand 16">
                <a:extLst>
                  <a:ext uri="{FF2B5EF4-FFF2-40B4-BE49-F238E27FC236}">
                    <a16:creationId xmlns:a16="http://schemas.microsoft.com/office/drawing/2014/main" id="{1F827444-DD33-4037-A746-3E9A0B32D7D8}"/>
                  </a:ext>
                </a:extLst>
              </p14:cNvPr>
              <p14:cNvContentPartPr/>
              <p14:nvPr/>
            </p14:nvContentPartPr>
            <p14:xfrm>
              <a:off x="2018453" y="3357787"/>
              <a:ext cx="360" cy="31680"/>
            </p14:xfrm>
          </p:contentPart>
        </mc:Choice>
        <mc:Fallback>
          <p:pic>
            <p:nvPicPr>
              <p:cNvPr id="17" name="Freihand 16">
                <a:extLst>
                  <a:ext uri="{FF2B5EF4-FFF2-40B4-BE49-F238E27FC236}">
                    <a16:creationId xmlns:a16="http://schemas.microsoft.com/office/drawing/2014/main" id="{1F827444-DD33-4037-A746-3E9A0B32D7D8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2014133" y="3353467"/>
                <a:ext cx="900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18" name="Freihand 17">
                <a:extLst>
                  <a:ext uri="{FF2B5EF4-FFF2-40B4-BE49-F238E27FC236}">
                    <a16:creationId xmlns:a16="http://schemas.microsoft.com/office/drawing/2014/main" id="{098EB5E3-A793-4492-8B23-0BF4CD670660}"/>
                  </a:ext>
                </a:extLst>
              </p14:cNvPr>
              <p14:cNvContentPartPr/>
              <p14:nvPr/>
            </p14:nvContentPartPr>
            <p14:xfrm>
              <a:off x="1778333" y="3178507"/>
              <a:ext cx="322200" cy="352440"/>
            </p14:xfrm>
          </p:contentPart>
        </mc:Choice>
        <mc:Fallback>
          <p:pic>
            <p:nvPicPr>
              <p:cNvPr id="18" name="Freihand 17">
                <a:extLst>
                  <a:ext uri="{FF2B5EF4-FFF2-40B4-BE49-F238E27FC236}">
                    <a16:creationId xmlns:a16="http://schemas.microsoft.com/office/drawing/2014/main" id="{098EB5E3-A793-4492-8B23-0BF4CD670660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1774013" y="3174187"/>
                <a:ext cx="330840" cy="36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30" name="Freihand 29">
                <a:extLst>
                  <a:ext uri="{FF2B5EF4-FFF2-40B4-BE49-F238E27FC236}">
                    <a16:creationId xmlns:a16="http://schemas.microsoft.com/office/drawing/2014/main" id="{C2A08579-70F7-4BE8-A941-3C1210E0A1CF}"/>
                  </a:ext>
                </a:extLst>
              </p14:cNvPr>
              <p14:cNvContentPartPr/>
              <p14:nvPr/>
            </p14:nvContentPartPr>
            <p14:xfrm>
              <a:off x="1596533" y="2637067"/>
              <a:ext cx="1634400" cy="2441160"/>
            </p14:xfrm>
          </p:contentPart>
        </mc:Choice>
        <mc:Fallback>
          <p:pic>
            <p:nvPicPr>
              <p:cNvPr id="30" name="Freihand 29">
                <a:extLst>
                  <a:ext uri="{FF2B5EF4-FFF2-40B4-BE49-F238E27FC236}">
                    <a16:creationId xmlns:a16="http://schemas.microsoft.com/office/drawing/2014/main" id="{C2A08579-70F7-4BE8-A941-3C1210E0A1CF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1592213" y="2632747"/>
                <a:ext cx="1643040" cy="244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31" name="Freihand 30">
                <a:extLst>
                  <a:ext uri="{FF2B5EF4-FFF2-40B4-BE49-F238E27FC236}">
                    <a16:creationId xmlns:a16="http://schemas.microsoft.com/office/drawing/2014/main" id="{0CCB210F-047F-4FF9-82C0-E836C06F159D}"/>
                  </a:ext>
                </a:extLst>
              </p14:cNvPr>
              <p14:cNvContentPartPr/>
              <p14:nvPr/>
            </p14:nvContentPartPr>
            <p14:xfrm>
              <a:off x="3170093" y="2534467"/>
              <a:ext cx="115920" cy="119880"/>
            </p14:xfrm>
          </p:contentPart>
        </mc:Choice>
        <mc:Fallback>
          <p:pic>
            <p:nvPicPr>
              <p:cNvPr id="31" name="Freihand 30">
                <a:extLst>
                  <a:ext uri="{FF2B5EF4-FFF2-40B4-BE49-F238E27FC236}">
                    <a16:creationId xmlns:a16="http://schemas.microsoft.com/office/drawing/2014/main" id="{0CCB210F-047F-4FF9-82C0-E836C06F159D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3165773" y="2530147"/>
                <a:ext cx="124560" cy="12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32" name="Freihand 31">
                <a:extLst>
                  <a:ext uri="{FF2B5EF4-FFF2-40B4-BE49-F238E27FC236}">
                    <a16:creationId xmlns:a16="http://schemas.microsoft.com/office/drawing/2014/main" id="{332FF67A-E4FD-4ABC-BC43-BD89855DB70F}"/>
                  </a:ext>
                </a:extLst>
              </p14:cNvPr>
              <p14:cNvContentPartPr/>
              <p14:nvPr/>
            </p14:nvContentPartPr>
            <p14:xfrm>
              <a:off x="2594093" y="3866467"/>
              <a:ext cx="111960" cy="176040"/>
            </p14:xfrm>
          </p:contentPart>
        </mc:Choice>
        <mc:Fallback>
          <p:pic>
            <p:nvPicPr>
              <p:cNvPr id="32" name="Freihand 31">
                <a:extLst>
                  <a:ext uri="{FF2B5EF4-FFF2-40B4-BE49-F238E27FC236}">
                    <a16:creationId xmlns:a16="http://schemas.microsoft.com/office/drawing/2014/main" id="{332FF67A-E4FD-4ABC-BC43-BD89855DB70F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2589773" y="3862147"/>
                <a:ext cx="120600" cy="18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34" name="Freihand 33">
                <a:extLst>
                  <a:ext uri="{FF2B5EF4-FFF2-40B4-BE49-F238E27FC236}">
                    <a16:creationId xmlns:a16="http://schemas.microsoft.com/office/drawing/2014/main" id="{233AE537-15A4-4F5C-A3EF-11537846303F}"/>
                  </a:ext>
                </a:extLst>
              </p14:cNvPr>
              <p14:cNvContentPartPr/>
              <p14:nvPr/>
            </p14:nvContentPartPr>
            <p14:xfrm>
              <a:off x="2776613" y="3688627"/>
              <a:ext cx="93240" cy="87480"/>
            </p14:xfrm>
          </p:contentPart>
        </mc:Choice>
        <mc:Fallback>
          <p:pic>
            <p:nvPicPr>
              <p:cNvPr id="34" name="Freihand 33">
                <a:extLst>
                  <a:ext uri="{FF2B5EF4-FFF2-40B4-BE49-F238E27FC236}">
                    <a16:creationId xmlns:a16="http://schemas.microsoft.com/office/drawing/2014/main" id="{233AE537-15A4-4F5C-A3EF-11537846303F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2772293" y="3684307"/>
                <a:ext cx="101880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35" name="Freihand 34">
                <a:extLst>
                  <a:ext uri="{FF2B5EF4-FFF2-40B4-BE49-F238E27FC236}">
                    <a16:creationId xmlns:a16="http://schemas.microsoft.com/office/drawing/2014/main" id="{3E84B856-896E-4A42-8D7F-A90787FCD60A}"/>
                  </a:ext>
                </a:extLst>
              </p14:cNvPr>
              <p14:cNvContentPartPr/>
              <p14:nvPr/>
            </p14:nvContentPartPr>
            <p14:xfrm>
              <a:off x="2733773" y="3579907"/>
              <a:ext cx="196200" cy="275400"/>
            </p14:xfrm>
          </p:contentPart>
        </mc:Choice>
        <mc:Fallback>
          <p:pic>
            <p:nvPicPr>
              <p:cNvPr id="35" name="Freihand 34">
                <a:extLst>
                  <a:ext uri="{FF2B5EF4-FFF2-40B4-BE49-F238E27FC236}">
                    <a16:creationId xmlns:a16="http://schemas.microsoft.com/office/drawing/2014/main" id="{3E84B856-896E-4A42-8D7F-A90787FCD60A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2729453" y="3575587"/>
                <a:ext cx="204840" cy="2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51" name="Freihand 50">
                <a:extLst>
                  <a:ext uri="{FF2B5EF4-FFF2-40B4-BE49-F238E27FC236}">
                    <a16:creationId xmlns:a16="http://schemas.microsoft.com/office/drawing/2014/main" id="{F8A4027F-48D2-44C7-A463-5B62E08F79BC}"/>
                  </a:ext>
                </a:extLst>
              </p14:cNvPr>
              <p14:cNvContentPartPr/>
              <p14:nvPr/>
            </p14:nvContentPartPr>
            <p14:xfrm>
              <a:off x="2772293" y="3641827"/>
              <a:ext cx="51480" cy="111960"/>
            </p14:xfrm>
          </p:contentPart>
        </mc:Choice>
        <mc:Fallback>
          <p:pic>
            <p:nvPicPr>
              <p:cNvPr id="51" name="Freihand 50">
                <a:extLst>
                  <a:ext uri="{FF2B5EF4-FFF2-40B4-BE49-F238E27FC236}">
                    <a16:creationId xmlns:a16="http://schemas.microsoft.com/office/drawing/2014/main" id="{F8A4027F-48D2-44C7-A463-5B62E08F79BC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2767973" y="3637507"/>
                <a:ext cx="60120" cy="12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52" name="Freihand 51">
                <a:extLst>
                  <a:ext uri="{FF2B5EF4-FFF2-40B4-BE49-F238E27FC236}">
                    <a16:creationId xmlns:a16="http://schemas.microsoft.com/office/drawing/2014/main" id="{7366B1A7-F2E5-4601-BFED-DD6DDC29620E}"/>
                  </a:ext>
                </a:extLst>
              </p14:cNvPr>
              <p14:cNvContentPartPr/>
              <p14:nvPr/>
            </p14:nvContentPartPr>
            <p14:xfrm>
              <a:off x="2803973" y="3685027"/>
              <a:ext cx="11880" cy="92160"/>
            </p14:xfrm>
          </p:contentPart>
        </mc:Choice>
        <mc:Fallback>
          <p:pic>
            <p:nvPicPr>
              <p:cNvPr id="52" name="Freihand 51">
                <a:extLst>
                  <a:ext uri="{FF2B5EF4-FFF2-40B4-BE49-F238E27FC236}">
                    <a16:creationId xmlns:a16="http://schemas.microsoft.com/office/drawing/2014/main" id="{7366B1A7-F2E5-4601-BFED-DD6DDC29620E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2799653" y="3680707"/>
                <a:ext cx="20520" cy="1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0">
            <p14:nvContentPartPr>
              <p14:cNvPr id="53" name="Freihand 52">
                <a:extLst>
                  <a:ext uri="{FF2B5EF4-FFF2-40B4-BE49-F238E27FC236}">
                    <a16:creationId xmlns:a16="http://schemas.microsoft.com/office/drawing/2014/main" id="{F7980E04-7947-4C0E-85B5-961D13CCEC89}"/>
                  </a:ext>
                </a:extLst>
              </p14:cNvPr>
              <p14:cNvContentPartPr/>
              <p14:nvPr/>
            </p14:nvContentPartPr>
            <p14:xfrm>
              <a:off x="2846813" y="3741907"/>
              <a:ext cx="34560" cy="31320"/>
            </p14:xfrm>
          </p:contentPart>
        </mc:Choice>
        <mc:Fallback>
          <p:pic>
            <p:nvPicPr>
              <p:cNvPr id="53" name="Freihand 52">
                <a:extLst>
                  <a:ext uri="{FF2B5EF4-FFF2-40B4-BE49-F238E27FC236}">
                    <a16:creationId xmlns:a16="http://schemas.microsoft.com/office/drawing/2014/main" id="{F7980E04-7947-4C0E-85B5-961D13CCEC89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2842493" y="3737587"/>
                <a:ext cx="43200" cy="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2">
            <p14:nvContentPartPr>
              <p14:cNvPr id="38912" name="Freihand 38911">
                <a:extLst>
                  <a:ext uri="{FF2B5EF4-FFF2-40B4-BE49-F238E27FC236}">
                    <a16:creationId xmlns:a16="http://schemas.microsoft.com/office/drawing/2014/main" id="{F4202043-484E-488B-8389-698701F26D3F}"/>
                  </a:ext>
                </a:extLst>
              </p14:cNvPr>
              <p14:cNvContentPartPr/>
              <p14:nvPr/>
            </p14:nvContentPartPr>
            <p14:xfrm>
              <a:off x="1785893" y="4874467"/>
              <a:ext cx="2880" cy="34920"/>
            </p14:xfrm>
          </p:contentPart>
        </mc:Choice>
        <mc:Fallback>
          <p:pic>
            <p:nvPicPr>
              <p:cNvPr id="38912" name="Freihand 38911">
                <a:extLst>
                  <a:ext uri="{FF2B5EF4-FFF2-40B4-BE49-F238E27FC236}">
                    <a16:creationId xmlns:a16="http://schemas.microsoft.com/office/drawing/2014/main" id="{F4202043-484E-488B-8389-698701F26D3F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1781573" y="4870147"/>
                <a:ext cx="1152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4">
            <p14:nvContentPartPr>
              <p14:cNvPr id="38913" name="Freihand 38912">
                <a:extLst>
                  <a:ext uri="{FF2B5EF4-FFF2-40B4-BE49-F238E27FC236}">
                    <a16:creationId xmlns:a16="http://schemas.microsoft.com/office/drawing/2014/main" id="{1822AC23-D27F-4C79-B16A-54B71847F0FC}"/>
                  </a:ext>
                </a:extLst>
              </p14:cNvPr>
              <p14:cNvContentPartPr/>
              <p14:nvPr/>
            </p14:nvContentPartPr>
            <p14:xfrm>
              <a:off x="696893" y="4767547"/>
              <a:ext cx="1325160" cy="1201680"/>
            </p14:xfrm>
          </p:contentPart>
        </mc:Choice>
        <mc:Fallback>
          <p:pic>
            <p:nvPicPr>
              <p:cNvPr id="38913" name="Freihand 38912">
                <a:extLst>
                  <a:ext uri="{FF2B5EF4-FFF2-40B4-BE49-F238E27FC236}">
                    <a16:creationId xmlns:a16="http://schemas.microsoft.com/office/drawing/2014/main" id="{1822AC23-D27F-4C79-B16A-54B71847F0FC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692573" y="4763227"/>
                <a:ext cx="1333800" cy="121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6">
            <p14:nvContentPartPr>
              <p14:cNvPr id="38919" name="Freihand 38918">
                <a:extLst>
                  <a:ext uri="{FF2B5EF4-FFF2-40B4-BE49-F238E27FC236}">
                    <a16:creationId xmlns:a16="http://schemas.microsoft.com/office/drawing/2014/main" id="{5C5D3EE0-5A20-4D0F-A015-9F5CE6DA4420}"/>
                  </a:ext>
                </a:extLst>
              </p14:cNvPr>
              <p14:cNvContentPartPr/>
              <p14:nvPr/>
            </p14:nvContentPartPr>
            <p14:xfrm>
              <a:off x="3029693" y="5730547"/>
              <a:ext cx="228960" cy="7200"/>
            </p14:xfrm>
          </p:contentPart>
        </mc:Choice>
        <mc:Fallback>
          <p:pic>
            <p:nvPicPr>
              <p:cNvPr id="38919" name="Freihand 38918">
                <a:extLst>
                  <a:ext uri="{FF2B5EF4-FFF2-40B4-BE49-F238E27FC236}">
                    <a16:creationId xmlns:a16="http://schemas.microsoft.com/office/drawing/2014/main" id="{5C5D3EE0-5A20-4D0F-A015-9F5CE6DA4420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3025373" y="5726227"/>
                <a:ext cx="237600" cy="1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8">
            <p14:nvContentPartPr>
              <p14:cNvPr id="38920" name="Freihand 38919">
                <a:extLst>
                  <a:ext uri="{FF2B5EF4-FFF2-40B4-BE49-F238E27FC236}">
                    <a16:creationId xmlns:a16="http://schemas.microsoft.com/office/drawing/2014/main" id="{60E5E182-C3D6-428F-AE21-6DC58EEECF30}"/>
                  </a:ext>
                </a:extLst>
              </p14:cNvPr>
              <p14:cNvContentPartPr/>
              <p14:nvPr/>
            </p14:nvContentPartPr>
            <p14:xfrm>
              <a:off x="1819013" y="5988667"/>
              <a:ext cx="100080" cy="116640"/>
            </p14:xfrm>
          </p:contentPart>
        </mc:Choice>
        <mc:Fallback>
          <p:pic>
            <p:nvPicPr>
              <p:cNvPr id="38920" name="Freihand 38919">
                <a:extLst>
                  <a:ext uri="{FF2B5EF4-FFF2-40B4-BE49-F238E27FC236}">
                    <a16:creationId xmlns:a16="http://schemas.microsoft.com/office/drawing/2014/main" id="{60E5E182-C3D6-428F-AE21-6DC58EEECF30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1814693" y="5984347"/>
                <a:ext cx="108720" cy="12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0">
            <p14:nvContentPartPr>
              <p14:cNvPr id="38921" name="Freihand 38920">
                <a:extLst>
                  <a:ext uri="{FF2B5EF4-FFF2-40B4-BE49-F238E27FC236}">
                    <a16:creationId xmlns:a16="http://schemas.microsoft.com/office/drawing/2014/main" id="{B4AC3C1D-91B9-4FB1-AB92-2473FE2AD85B}"/>
                  </a:ext>
                </a:extLst>
              </p14:cNvPr>
              <p14:cNvContentPartPr/>
              <p14:nvPr/>
            </p14:nvContentPartPr>
            <p14:xfrm>
              <a:off x="1937093" y="6008827"/>
              <a:ext cx="278280" cy="61920"/>
            </p14:xfrm>
          </p:contentPart>
        </mc:Choice>
        <mc:Fallback>
          <p:pic>
            <p:nvPicPr>
              <p:cNvPr id="38921" name="Freihand 38920">
                <a:extLst>
                  <a:ext uri="{FF2B5EF4-FFF2-40B4-BE49-F238E27FC236}">
                    <a16:creationId xmlns:a16="http://schemas.microsoft.com/office/drawing/2014/main" id="{B4AC3C1D-91B9-4FB1-AB92-2473FE2AD85B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1932773" y="6004507"/>
                <a:ext cx="28692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2">
            <p14:nvContentPartPr>
              <p14:cNvPr id="38922" name="Freihand 38921">
                <a:extLst>
                  <a:ext uri="{FF2B5EF4-FFF2-40B4-BE49-F238E27FC236}">
                    <a16:creationId xmlns:a16="http://schemas.microsoft.com/office/drawing/2014/main" id="{0531BB44-7B35-4AEE-8278-E4D7827CCB98}"/>
                  </a:ext>
                </a:extLst>
              </p14:cNvPr>
              <p14:cNvContentPartPr/>
              <p14:nvPr/>
            </p14:nvContentPartPr>
            <p14:xfrm>
              <a:off x="2262173" y="5993347"/>
              <a:ext cx="86040" cy="82080"/>
            </p14:xfrm>
          </p:contentPart>
        </mc:Choice>
        <mc:Fallback>
          <p:pic>
            <p:nvPicPr>
              <p:cNvPr id="38922" name="Freihand 38921">
                <a:extLst>
                  <a:ext uri="{FF2B5EF4-FFF2-40B4-BE49-F238E27FC236}">
                    <a16:creationId xmlns:a16="http://schemas.microsoft.com/office/drawing/2014/main" id="{0531BB44-7B35-4AEE-8278-E4D7827CCB98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2257853" y="5989027"/>
                <a:ext cx="94680" cy="9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4">
            <p14:nvContentPartPr>
              <p14:cNvPr id="38923" name="Freihand 38922">
                <a:extLst>
                  <a:ext uri="{FF2B5EF4-FFF2-40B4-BE49-F238E27FC236}">
                    <a16:creationId xmlns:a16="http://schemas.microsoft.com/office/drawing/2014/main" id="{8A7D9DF1-7490-4AE3-965B-6E5F5468169B}"/>
                  </a:ext>
                </a:extLst>
              </p14:cNvPr>
              <p14:cNvContentPartPr/>
              <p14:nvPr/>
            </p14:nvContentPartPr>
            <p14:xfrm>
              <a:off x="614453" y="5977507"/>
              <a:ext cx="293760" cy="101880"/>
            </p14:xfrm>
          </p:contentPart>
        </mc:Choice>
        <mc:Fallback>
          <p:pic>
            <p:nvPicPr>
              <p:cNvPr id="38923" name="Freihand 38922">
                <a:extLst>
                  <a:ext uri="{FF2B5EF4-FFF2-40B4-BE49-F238E27FC236}">
                    <a16:creationId xmlns:a16="http://schemas.microsoft.com/office/drawing/2014/main" id="{8A7D9DF1-7490-4AE3-965B-6E5F5468169B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610133" y="5973187"/>
                <a:ext cx="302400" cy="11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6">
            <p14:nvContentPartPr>
              <p14:cNvPr id="38924" name="Freihand 38923">
                <a:extLst>
                  <a:ext uri="{FF2B5EF4-FFF2-40B4-BE49-F238E27FC236}">
                    <a16:creationId xmlns:a16="http://schemas.microsoft.com/office/drawing/2014/main" id="{159BC191-E0EC-4131-B169-FBCCD8270825}"/>
                  </a:ext>
                </a:extLst>
              </p14:cNvPr>
              <p14:cNvContentPartPr/>
              <p14:nvPr/>
            </p14:nvContentPartPr>
            <p14:xfrm>
              <a:off x="1240133" y="6321667"/>
              <a:ext cx="176760" cy="8280"/>
            </p14:xfrm>
          </p:contentPart>
        </mc:Choice>
        <mc:Fallback>
          <p:pic>
            <p:nvPicPr>
              <p:cNvPr id="38924" name="Freihand 38923">
                <a:extLst>
                  <a:ext uri="{FF2B5EF4-FFF2-40B4-BE49-F238E27FC236}">
                    <a16:creationId xmlns:a16="http://schemas.microsoft.com/office/drawing/2014/main" id="{159BC191-E0EC-4131-B169-FBCCD8270825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1235813" y="6317347"/>
                <a:ext cx="185400" cy="1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8">
            <p14:nvContentPartPr>
              <p14:cNvPr id="38925" name="Freihand 38924">
                <a:extLst>
                  <a:ext uri="{FF2B5EF4-FFF2-40B4-BE49-F238E27FC236}">
                    <a16:creationId xmlns:a16="http://schemas.microsoft.com/office/drawing/2014/main" id="{0B207F10-CA0B-46C7-8F64-7D0D900E7B14}"/>
                  </a:ext>
                </a:extLst>
              </p14:cNvPr>
              <p14:cNvContentPartPr/>
              <p14:nvPr/>
            </p14:nvContentPartPr>
            <p14:xfrm>
              <a:off x="1265333" y="6363427"/>
              <a:ext cx="148680" cy="20520"/>
            </p14:xfrm>
          </p:contentPart>
        </mc:Choice>
        <mc:Fallback>
          <p:pic>
            <p:nvPicPr>
              <p:cNvPr id="38925" name="Freihand 38924">
                <a:extLst>
                  <a:ext uri="{FF2B5EF4-FFF2-40B4-BE49-F238E27FC236}">
                    <a16:creationId xmlns:a16="http://schemas.microsoft.com/office/drawing/2014/main" id="{0B207F10-CA0B-46C7-8F64-7D0D900E7B14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1261013" y="6359107"/>
                <a:ext cx="15732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0">
            <p14:nvContentPartPr>
              <p14:cNvPr id="38928" name="Freihand 38927">
                <a:extLst>
                  <a:ext uri="{FF2B5EF4-FFF2-40B4-BE49-F238E27FC236}">
                    <a16:creationId xmlns:a16="http://schemas.microsoft.com/office/drawing/2014/main" id="{ADFCFB33-E38C-4C35-9492-152B594B0541}"/>
                  </a:ext>
                </a:extLst>
              </p14:cNvPr>
              <p14:cNvContentPartPr/>
              <p14:nvPr/>
            </p14:nvContentPartPr>
            <p14:xfrm>
              <a:off x="1623173" y="6233467"/>
              <a:ext cx="168840" cy="163440"/>
            </p14:xfrm>
          </p:contentPart>
        </mc:Choice>
        <mc:Fallback>
          <p:pic>
            <p:nvPicPr>
              <p:cNvPr id="38928" name="Freihand 38927">
                <a:extLst>
                  <a:ext uri="{FF2B5EF4-FFF2-40B4-BE49-F238E27FC236}">
                    <a16:creationId xmlns:a16="http://schemas.microsoft.com/office/drawing/2014/main" id="{ADFCFB33-E38C-4C35-9492-152B594B0541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1618853" y="6229147"/>
                <a:ext cx="177480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2">
            <p14:nvContentPartPr>
              <p14:cNvPr id="38930" name="Freihand 38929">
                <a:extLst>
                  <a:ext uri="{FF2B5EF4-FFF2-40B4-BE49-F238E27FC236}">
                    <a16:creationId xmlns:a16="http://schemas.microsoft.com/office/drawing/2014/main" id="{AAC9A598-7243-4295-8A4B-A311879923F4}"/>
                  </a:ext>
                </a:extLst>
              </p14:cNvPr>
              <p14:cNvContentPartPr/>
              <p14:nvPr/>
            </p14:nvContentPartPr>
            <p14:xfrm>
              <a:off x="2562773" y="4049347"/>
              <a:ext cx="274320" cy="71280"/>
            </p14:xfrm>
          </p:contentPart>
        </mc:Choice>
        <mc:Fallback>
          <p:pic>
            <p:nvPicPr>
              <p:cNvPr id="38930" name="Freihand 38929">
                <a:extLst>
                  <a:ext uri="{FF2B5EF4-FFF2-40B4-BE49-F238E27FC236}">
                    <a16:creationId xmlns:a16="http://schemas.microsoft.com/office/drawing/2014/main" id="{AAC9A598-7243-4295-8A4B-A311879923F4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2558453" y="4045027"/>
                <a:ext cx="28296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4">
            <p14:nvContentPartPr>
              <p14:cNvPr id="38932" name="Freihand 38931">
                <a:extLst>
                  <a:ext uri="{FF2B5EF4-FFF2-40B4-BE49-F238E27FC236}">
                    <a16:creationId xmlns:a16="http://schemas.microsoft.com/office/drawing/2014/main" id="{3603AFA8-BA54-4B04-8FD6-EB1879EB161C}"/>
                  </a:ext>
                </a:extLst>
              </p14:cNvPr>
              <p14:cNvContentPartPr/>
              <p14:nvPr/>
            </p14:nvContentPartPr>
            <p14:xfrm>
              <a:off x="1939253" y="6259747"/>
              <a:ext cx="25920" cy="112680"/>
            </p14:xfrm>
          </p:contentPart>
        </mc:Choice>
        <mc:Fallback>
          <p:pic>
            <p:nvPicPr>
              <p:cNvPr id="38932" name="Freihand 38931">
                <a:extLst>
                  <a:ext uri="{FF2B5EF4-FFF2-40B4-BE49-F238E27FC236}">
                    <a16:creationId xmlns:a16="http://schemas.microsoft.com/office/drawing/2014/main" id="{3603AFA8-BA54-4B04-8FD6-EB1879EB161C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1934933" y="6255427"/>
                <a:ext cx="34560" cy="1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6">
            <p14:nvContentPartPr>
              <p14:cNvPr id="38933" name="Freihand 38932">
                <a:extLst>
                  <a:ext uri="{FF2B5EF4-FFF2-40B4-BE49-F238E27FC236}">
                    <a16:creationId xmlns:a16="http://schemas.microsoft.com/office/drawing/2014/main" id="{1CF04BE3-CE17-4250-8792-0499B88A9A63}"/>
                  </a:ext>
                </a:extLst>
              </p14:cNvPr>
              <p14:cNvContentPartPr/>
              <p14:nvPr/>
            </p14:nvContentPartPr>
            <p14:xfrm>
              <a:off x="1891013" y="6295747"/>
              <a:ext cx="155160" cy="19080"/>
            </p14:xfrm>
          </p:contentPart>
        </mc:Choice>
        <mc:Fallback>
          <p:pic>
            <p:nvPicPr>
              <p:cNvPr id="38933" name="Freihand 38932">
                <a:extLst>
                  <a:ext uri="{FF2B5EF4-FFF2-40B4-BE49-F238E27FC236}">
                    <a16:creationId xmlns:a16="http://schemas.microsoft.com/office/drawing/2014/main" id="{1CF04BE3-CE17-4250-8792-0499B88A9A63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1886693" y="6291427"/>
                <a:ext cx="163800" cy="2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8">
            <p14:nvContentPartPr>
              <p14:cNvPr id="38934" name="Freihand 38933">
                <a:extLst>
                  <a:ext uri="{FF2B5EF4-FFF2-40B4-BE49-F238E27FC236}">
                    <a16:creationId xmlns:a16="http://schemas.microsoft.com/office/drawing/2014/main" id="{F8A97884-AE42-4683-BAA4-C137D8F80FE1}"/>
                  </a:ext>
                </a:extLst>
              </p14:cNvPr>
              <p14:cNvContentPartPr/>
              <p14:nvPr/>
            </p14:nvContentPartPr>
            <p14:xfrm>
              <a:off x="2128973" y="6223747"/>
              <a:ext cx="114480" cy="116640"/>
            </p14:xfrm>
          </p:contentPart>
        </mc:Choice>
        <mc:Fallback>
          <p:pic>
            <p:nvPicPr>
              <p:cNvPr id="38934" name="Freihand 38933">
                <a:extLst>
                  <a:ext uri="{FF2B5EF4-FFF2-40B4-BE49-F238E27FC236}">
                    <a16:creationId xmlns:a16="http://schemas.microsoft.com/office/drawing/2014/main" id="{F8A97884-AE42-4683-BAA4-C137D8F80FE1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2124653" y="6219427"/>
                <a:ext cx="123120" cy="12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0">
            <p14:nvContentPartPr>
              <p14:cNvPr id="38935" name="Freihand 38934">
                <a:extLst>
                  <a:ext uri="{FF2B5EF4-FFF2-40B4-BE49-F238E27FC236}">
                    <a16:creationId xmlns:a16="http://schemas.microsoft.com/office/drawing/2014/main" id="{192AAF4C-9092-4CE1-A154-4F4B2D3B1636}"/>
                  </a:ext>
                </a:extLst>
              </p14:cNvPr>
              <p14:cNvContentPartPr/>
              <p14:nvPr/>
            </p14:nvContentPartPr>
            <p14:xfrm>
              <a:off x="1767893" y="3687187"/>
              <a:ext cx="306720" cy="126000"/>
            </p14:xfrm>
          </p:contentPart>
        </mc:Choice>
        <mc:Fallback>
          <p:pic>
            <p:nvPicPr>
              <p:cNvPr id="38935" name="Freihand 38934">
                <a:extLst>
                  <a:ext uri="{FF2B5EF4-FFF2-40B4-BE49-F238E27FC236}">
                    <a16:creationId xmlns:a16="http://schemas.microsoft.com/office/drawing/2014/main" id="{192AAF4C-9092-4CE1-A154-4F4B2D3B1636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1763573" y="3682867"/>
                <a:ext cx="315360" cy="13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2">
            <p14:nvContentPartPr>
              <p14:cNvPr id="38937" name="Freihand 38936">
                <a:extLst>
                  <a:ext uri="{FF2B5EF4-FFF2-40B4-BE49-F238E27FC236}">
                    <a16:creationId xmlns:a16="http://schemas.microsoft.com/office/drawing/2014/main" id="{B556A214-BCFE-4912-AD38-56AD371F1537}"/>
                  </a:ext>
                </a:extLst>
              </p14:cNvPr>
              <p14:cNvContentPartPr/>
              <p14:nvPr/>
            </p14:nvContentPartPr>
            <p14:xfrm>
              <a:off x="693653" y="6253987"/>
              <a:ext cx="159480" cy="132480"/>
            </p14:xfrm>
          </p:contentPart>
        </mc:Choice>
        <mc:Fallback>
          <p:pic>
            <p:nvPicPr>
              <p:cNvPr id="38937" name="Freihand 38936">
                <a:extLst>
                  <a:ext uri="{FF2B5EF4-FFF2-40B4-BE49-F238E27FC236}">
                    <a16:creationId xmlns:a16="http://schemas.microsoft.com/office/drawing/2014/main" id="{B556A214-BCFE-4912-AD38-56AD371F1537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689333" y="6249667"/>
                <a:ext cx="168120" cy="1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4">
            <p14:nvContentPartPr>
              <p14:cNvPr id="38987" name="Freihand 38986">
                <a:extLst>
                  <a:ext uri="{FF2B5EF4-FFF2-40B4-BE49-F238E27FC236}">
                    <a16:creationId xmlns:a16="http://schemas.microsoft.com/office/drawing/2014/main" id="{26DCD18D-162E-4CE1-8225-E6FBEFDD33EB}"/>
                  </a:ext>
                </a:extLst>
              </p14:cNvPr>
              <p14:cNvContentPartPr/>
              <p14:nvPr/>
            </p14:nvContentPartPr>
            <p14:xfrm>
              <a:off x="1779413" y="3791587"/>
              <a:ext cx="291960" cy="71640"/>
            </p14:xfrm>
          </p:contentPart>
        </mc:Choice>
        <mc:Fallback>
          <p:pic>
            <p:nvPicPr>
              <p:cNvPr id="38987" name="Freihand 38986">
                <a:extLst>
                  <a:ext uri="{FF2B5EF4-FFF2-40B4-BE49-F238E27FC236}">
                    <a16:creationId xmlns:a16="http://schemas.microsoft.com/office/drawing/2014/main" id="{26DCD18D-162E-4CE1-8225-E6FBEFDD33EB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1775093" y="3787267"/>
                <a:ext cx="300600" cy="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6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E267CA13-431D-40FE-809B-3A904E8B766C}"/>
                  </a:ext>
                </a:extLst>
              </p14:cNvPr>
              <p14:cNvContentPartPr/>
              <p14:nvPr/>
            </p14:nvContentPartPr>
            <p14:xfrm>
              <a:off x="3549173" y="1767307"/>
              <a:ext cx="82080" cy="55440"/>
            </p14:xfrm>
          </p:contentPart>
        </mc:Choice>
        <mc:Fallback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E267CA13-431D-40FE-809B-3A904E8B766C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3544853" y="1762987"/>
                <a:ext cx="9072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8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4D6A5275-49F6-4C23-935F-C32440F0E2E2}"/>
                  </a:ext>
                </a:extLst>
              </p14:cNvPr>
              <p14:cNvContentPartPr/>
              <p14:nvPr/>
            </p14:nvContentPartPr>
            <p14:xfrm>
              <a:off x="3640973" y="1812667"/>
              <a:ext cx="24120" cy="14040"/>
            </p14:xfrm>
          </p:contentPart>
        </mc:Choice>
        <mc:Fallback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4D6A5275-49F6-4C23-935F-C32440F0E2E2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3636653" y="1808347"/>
                <a:ext cx="32760" cy="2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0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566DE872-39B6-46CF-B283-DEEC672A6C8F}"/>
                  </a:ext>
                </a:extLst>
              </p14:cNvPr>
              <p14:cNvContentPartPr/>
              <p14:nvPr/>
            </p14:nvContentPartPr>
            <p14:xfrm>
              <a:off x="3467813" y="1691347"/>
              <a:ext cx="271080" cy="180000"/>
            </p14:xfrm>
          </p:contentPart>
        </mc:Choice>
        <mc:Fallback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566DE872-39B6-46CF-B283-DEEC672A6C8F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3463493" y="1687027"/>
                <a:ext cx="279720" cy="18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2">
            <p14:nvContentPartPr>
              <p14:cNvPr id="38994" name="Freihand 38993">
                <a:extLst>
                  <a:ext uri="{FF2B5EF4-FFF2-40B4-BE49-F238E27FC236}">
                    <a16:creationId xmlns:a16="http://schemas.microsoft.com/office/drawing/2014/main" id="{C225EC08-64E3-4AAE-B184-EAC542FD5316}"/>
                  </a:ext>
                </a:extLst>
              </p14:cNvPr>
              <p14:cNvContentPartPr/>
              <p14:nvPr/>
            </p14:nvContentPartPr>
            <p14:xfrm>
              <a:off x="3307613" y="1855147"/>
              <a:ext cx="200520" cy="56160"/>
            </p14:xfrm>
          </p:contentPart>
        </mc:Choice>
        <mc:Fallback>
          <p:pic>
            <p:nvPicPr>
              <p:cNvPr id="38994" name="Freihand 38993">
                <a:extLst>
                  <a:ext uri="{FF2B5EF4-FFF2-40B4-BE49-F238E27FC236}">
                    <a16:creationId xmlns:a16="http://schemas.microsoft.com/office/drawing/2014/main" id="{C225EC08-64E3-4AAE-B184-EAC542FD5316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3303293" y="1850827"/>
                <a:ext cx="20916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4">
            <p14:nvContentPartPr>
              <p14:cNvPr id="38999" name="Freihand 38998">
                <a:extLst>
                  <a:ext uri="{FF2B5EF4-FFF2-40B4-BE49-F238E27FC236}">
                    <a16:creationId xmlns:a16="http://schemas.microsoft.com/office/drawing/2014/main" id="{3F3F540F-F224-4B94-AB38-98413C40E3C5}"/>
                  </a:ext>
                </a:extLst>
              </p14:cNvPr>
              <p14:cNvContentPartPr/>
              <p14:nvPr/>
            </p14:nvContentPartPr>
            <p14:xfrm>
              <a:off x="3350813" y="1904827"/>
              <a:ext cx="175320" cy="50400"/>
            </p14:xfrm>
          </p:contentPart>
        </mc:Choice>
        <mc:Fallback>
          <p:pic>
            <p:nvPicPr>
              <p:cNvPr id="38999" name="Freihand 38998">
                <a:extLst>
                  <a:ext uri="{FF2B5EF4-FFF2-40B4-BE49-F238E27FC236}">
                    <a16:creationId xmlns:a16="http://schemas.microsoft.com/office/drawing/2014/main" id="{3F3F540F-F224-4B94-AB38-98413C40E3C5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3346493" y="1900507"/>
                <a:ext cx="183960" cy="59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9004" name="Gruppieren 39003">
            <a:extLst>
              <a:ext uri="{FF2B5EF4-FFF2-40B4-BE49-F238E27FC236}">
                <a16:creationId xmlns:a16="http://schemas.microsoft.com/office/drawing/2014/main" id="{0590A50E-EB05-450E-B0A6-02E772AA6CE6}"/>
              </a:ext>
            </a:extLst>
          </p:cNvPr>
          <p:cNvGrpSpPr/>
          <p:nvPr/>
        </p:nvGrpSpPr>
        <p:grpSpPr>
          <a:xfrm>
            <a:off x="4622693" y="1527187"/>
            <a:ext cx="2060280" cy="535320"/>
            <a:chOff x="4622693" y="1527187"/>
            <a:chExt cx="2060280" cy="53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38965" name="Freihand 38964">
                  <a:extLst>
                    <a:ext uri="{FF2B5EF4-FFF2-40B4-BE49-F238E27FC236}">
                      <a16:creationId xmlns:a16="http://schemas.microsoft.com/office/drawing/2014/main" id="{7769B22C-2457-4636-941E-3E0C7DD2998D}"/>
                    </a:ext>
                  </a:extLst>
                </p14:cNvPr>
                <p14:cNvContentPartPr/>
                <p14:nvPr/>
              </p14:nvContentPartPr>
              <p14:xfrm>
                <a:off x="4871093" y="1598467"/>
                <a:ext cx="66960" cy="125280"/>
              </p14:xfrm>
            </p:contentPart>
          </mc:Choice>
          <mc:Fallback>
            <p:pic>
              <p:nvPicPr>
                <p:cNvPr id="38965" name="Freihand 38964">
                  <a:extLst>
                    <a:ext uri="{FF2B5EF4-FFF2-40B4-BE49-F238E27FC236}">
                      <a16:creationId xmlns:a16="http://schemas.microsoft.com/office/drawing/2014/main" id="{7769B22C-2457-4636-941E-3E0C7DD2998D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4866773" y="1594147"/>
                  <a:ext cx="7560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38966" name="Freihand 38965">
                  <a:extLst>
                    <a:ext uri="{FF2B5EF4-FFF2-40B4-BE49-F238E27FC236}">
                      <a16:creationId xmlns:a16="http://schemas.microsoft.com/office/drawing/2014/main" id="{42F0BADF-0707-423B-A7C7-CBD23BAE533F}"/>
                    </a:ext>
                  </a:extLst>
                </p14:cNvPr>
                <p14:cNvContentPartPr/>
                <p14:nvPr/>
              </p14:nvContentPartPr>
              <p14:xfrm>
                <a:off x="4934093" y="1608907"/>
                <a:ext cx="254160" cy="83880"/>
              </p14:xfrm>
            </p:contentPart>
          </mc:Choice>
          <mc:Fallback>
            <p:pic>
              <p:nvPicPr>
                <p:cNvPr id="38966" name="Freihand 38965">
                  <a:extLst>
                    <a:ext uri="{FF2B5EF4-FFF2-40B4-BE49-F238E27FC236}">
                      <a16:creationId xmlns:a16="http://schemas.microsoft.com/office/drawing/2014/main" id="{42F0BADF-0707-423B-A7C7-CBD23BAE533F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4929773" y="1604587"/>
                  <a:ext cx="2628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38967" name="Freihand 38966">
                  <a:extLst>
                    <a:ext uri="{FF2B5EF4-FFF2-40B4-BE49-F238E27FC236}">
                      <a16:creationId xmlns:a16="http://schemas.microsoft.com/office/drawing/2014/main" id="{EBA6689D-84E8-41EE-A516-B2E5DE1B7A06}"/>
                    </a:ext>
                  </a:extLst>
                </p14:cNvPr>
                <p14:cNvContentPartPr/>
                <p14:nvPr/>
              </p14:nvContentPartPr>
              <p14:xfrm>
                <a:off x="5188253" y="1556347"/>
                <a:ext cx="360" cy="360"/>
              </p14:xfrm>
            </p:contentPart>
          </mc:Choice>
          <mc:Fallback>
            <p:pic>
              <p:nvPicPr>
                <p:cNvPr id="38967" name="Freihand 38966">
                  <a:extLst>
                    <a:ext uri="{FF2B5EF4-FFF2-40B4-BE49-F238E27FC236}">
                      <a16:creationId xmlns:a16="http://schemas.microsoft.com/office/drawing/2014/main" id="{EBA6689D-84E8-41EE-A516-B2E5DE1B7A0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183933" y="155202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8968" name="Freihand 38967">
                  <a:extLst>
                    <a:ext uri="{FF2B5EF4-FFF2-40B4-BE49-F238E27FC236}">
                      <a16:creationId xmlns:a16="http://schemas.microsoft.com/office/drawing/2014/main" id="{0F062914-2C5D-4282-8179-E696FF3CB727}"/>
                    </a:ext>
                  </a:extLst>
                </p14:cNvPr>
                <p14:cNvContentPartPr/>
                <p14:nvPr/>
              </p14:nvContentPartPr>
              <p14:xfrm>
                <a:off x="5903573" y="1557787"/>
                <a:ext cx="82440" cy="114480"/>
              </p14:xfrm>
            </p:contentPart>
          </mc:Choice>
          <mc:Fallback>
            <p:pic>
              <p:nvPicPr>
                <p:cNvPr id="38968" name="Freihand 38967">
                  <a:extLst>
                    <a:ext uri="{FF2B5EF4-FFF2-40B4-BE49-F238E27FC236}">
                      <a16:creationId xmlns:a16="http://schemas.microsoft.com/office/drawing/2014/main" id="{0F062914-2C5D-4282-8179-E696FF3CB727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899253" y="1553467"/>
                  <a:ext cx="9108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8969" name="Freihand 38968">
                  <a:extLst>
                    <a:ext uri="{FF2B5EF4-FFF2-40B4-BE49-F238E27FC236}">
                      <a16:creationId xmlns:a16="http://schemas.microsoft.com/office/drawing/2014/main" id="{D8E905C5-1DA1-4B79-BC73-020220406B42}"/>
                    </a:ext>
                  </a:extLst>
                </p14:cNvPr>
                <p14:cNvContentPartPr/>
                <p14:nvPr/>
              </p14:nvContentPartPr>
              <p14:xfrm>
                <a:off x="6009413" y="1548067"/>
                <a:ext cx="194400" cy="79200"/>
              </p14:xfrm>
            </p:contentPart>
          </mc:Choice>
          <mc:Fallback>
            <p:pic>
              <p:nvPicPr>
                <p:cNvPr id="38969" name="Freihand 38968">
                  <a:extLst>
                    <a:ext uri="{FF2B5EF4-FFF2-40B4-BE49-F238E27FC236}">
                      <a16:creationId xmlns:a16="http://schemas.microsoft.com/office/drawing/2014/main" id="{D8E905C5-1DA1-4B79-BC73-020220406B42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005093" y="1543747"/>
                  <a:ext cx="2030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8970" name="Freihand 38969">
                  <a:extLst>
                    <a:ext uri="{FF2B5EF4-FFF2-40B4-BE49-F238E27FC236}">
                      <a16:creationId xmlns:a16="http://schemas.microsoft.com/office/drawing/2014/main" id="{301B6987-5755-47DB-BA82-13A5E92BF7A4}"/>
                    </a:ext>
                  </a:extLst>
                </p14:cNvPr>
                <p14:cNvContentPartPr/>
                <p14:nvPr/>
              </p14:nvContentPartPr>
              <p14:xfrm>
                <a:off x="6259613" y="1527187"/>
                <a:ext cx="94680" cy="87840"/>
              </p14:xfrm>
            </p:contentPart>
          </mc:Choice>
          <mc:Fallback>
            <p:pic>
              <p:nvPicPr>
                <p:cNvPr id="38970" name="Freihand 38969">
                  <a:extLst>
                    <a:ext uri="{FF2B5EF4-FFF2-40B4-BE49-F238E27FC236}">
                      <a16:creationId xmlns:a16="http://schemas.microsoft.com/office/drawing/2014/main" id="{301B6987-5755-47DB-BA82-13A5E92BF7A4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255293" y="1522867"/>
                  <a:ext cx="1033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8978" name="Freihand 38977">
                  <a:extLst>
                    <a:ext uri="{FF2B5EF4-FFF2-40B4-BE49-F238E27FC236}">
                      <a16:creationId xmlns:a16="http://schemas.microsoft.com/office/drawing/2014/main" id="{25556A8A-015D-4A41-86B5-72EA156A1D7B}"/>
                    </a:ext>
                  </a:extLst>
                </p14:cNvPr>
                <p14:cNvContentPartPr/>
                <p14:nvPr/>
              </p14:nvContentPartPr>
              <p14:xfrm>
                <a:off x="4622693" y="1872067"/>
                <a:ext cx="176760" cy="190440"/>
              </p14:xfrm>
            </p:contentPart>
          </mc:Choice>
          <mc:Fallback>
            <p:pic>
              <p:nvPicPr>
                <p:cNvPr id="38978" name="Freihand 38977">
                  <a:extLst>
                    <a:ext uri="{FF2B5EF4-FFF2-40B4-BE49-F238E27FC236}">
                      <a16:creationId xmlns:a16="http://schemas.microsoft.com/office/drawing/2014/main" id="{25556A8A-015D-4A41-86B5-72EA156A1D7B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4618373" y="1867747"/>
                  <a:ext cx="18540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8971" name="Freihand 38970">
                  <a:extLst>
                    <a:ext uri="{FF2B5EF4-FFF2-40B4-BE49-F238E27FC236}">
                      <a16:creationId xmlns:a16="http://schemas.microsoft.com/office/drawing/2014/main" id="{03232988-463C-408C-97BE-93C43A034957}"/>
                    </a:ext>
                  </a:extLst>
                </p14:cNvPr>
                <p14:cNvContentPartPr/>
                <p14:nvPr/>
              </p14:nvContentPartPr>
              <p14:xfrm>
                <a:off x="5465813" y="1942267"/>
                <a:ext cx="130680" cy="10800"/>
              </p14:xfrm>
            </p:contentPart>
          </mc:Choice>
          <mc:Fallback>
            <p:pic>
              <p:nvPicPr>
                <p:cNvPr id="38971" name="Freihand 38970">
                  <a:extLst>
                    <a:ext uri="{FF2B5EF4-FFF2-40B4-BE49-F238E27FC236}">
                      <a16:creationId xmlns:a16="http://schemas.microsoft.com/office/drawing/2014/main" id="{03232988-463C-408C-97BE-93C43A034957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5461493" y="1937947"/>
                  <a:ext cx="13932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8972" name="Freihand 38971">
                  <a:extLst>
                    <a:ext uri="{FF2B5EF4-FFF2-40B4-BE49-F238E27FC236}">
                      <a16:creationId xmlns:a16="http://schemas.microsoft.com/office/drawing/2014/main" id="{B017BF46-C39F-46DA-9A6E-C201408507F3}"/>
                    </a:ext>
                  </a:extLst>
                </p14:cNvPr>
                <p14:cNvContentPartPr/>
                <p14:nvPr/>
              </p14:nvContentPartPr>
              <p14:xfrm>
                <a:off x="5468693" y="2017867"/>
                <a:ext cx="130680" cy="20520"/>
              </p14:xfrm>
            </p:contentPart>
          </mc:Choice>
          <mc:Fallback>
            <p:pic>
              <p:nvPicPr>
                <p:cNvPr id="38972" name="Freihand 38971">
                  <a:extLst>
                    <a:ext uri="{FF2B5EF4-FFF2-40B4-BE49-F238E27FC236}">
                      <a16:creationId xmlns:a16="http://schemas.microsoft.com/office/drawing/2014/main" id="{B017BF46-C39F-46DA-9A6E-C201408507F3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5464373" y="2013547"/>
                  <a:ext cx="1393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8981" name="Freihand 38980">
                  <a:extLst>
                    <a:ext uri="{FF2B5EF4-FFF2-40B4-BE49-F238E27FC236}">
                      <a16:creationId xmlns:a16="http://schemas.microsoft.com/office/drawing/2014/main" id="{FF945362-885D-4888-A550-EFDE442C89F6}"/>
                    </a:ext>
                  </a:extLst>
                </p14:cNvPr>
                <p14:cNvContentPartPr/>
                <p14:nvPr/>
              </p14:nvContentPartPr>
              <p14:xfrm>
                <a:off x="5773253" y="1854427"/>
                <a:ext cx="170280" cy="175320"/>
              </p14:xfrm>
            </p:contentPart>
          </mc:Choice>
          <mc:Fallback>
            <p:pic>
              <p:nvPicPr>
                <p:cNvPr id="38981" name="Freihand 38980">
                  <a:extLst>
                    <a:ext uri="{FF2B5EF4-FFF2-40B4-BE49-F238E27FC236}">
                      <a16:creationId xmlns:a16="http://schemas.microsoft.com/office/drawing/2014/main" id="{FF945362-885D-4888-A550-EFDE442C89F6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5768933" y="1850107"/>
                  <a:ext cx="17892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8984" name="Freihand 38983">
                  <a:extLst>
                    <a:ext uri="{FF2B5EF4-FFF2-40B4-BE49-F238E27FC236}">
                      <a16:creationId xmlns:a16="http://schemas.microsoft.com/office/drawing/2014/main" id="{B5930391-36C0-432E-A08C-5A0571AFB10A}"/>
                    </a:ext>
                  </a:extLst>
                </p14:cNvPr>
                <p14:cNvContentPartPr/>
                <p14:nvPr/>
              </p14:nvContentPartPr>
              <p14:xfrm>
                <a:off x="4897733" y="1911667"/>
                <a:ext cx="10080" cy="115200"/>
              </p14:xfrm>
            </p:contentPart>
          </mc:Choice>
          <mc:Fallback>
            <p:pic>
              <p:nvPicPr>
                <p:cNvPr id="38984" name="Freihand 38983">
                  <a:extLst>
                    <a:ext uri="{FF2B5EF4-FFF2-40B4-BE49-F238E27FC236}">
                      <a16:creationId xmlns:a16="http://schemas.microsoft.com/office/drawing/2014/main" id="{B5930391-36C0-432E-A08C-5A0571AFB10A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893413" y="1907347"/>
                  <a:ext cx="1872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8985" name="Freihand 38984">
                  <a:extLst>
                    <a:ext uri="{FF2B5EF4-FFF2-40B4-BE49-F238E27FC236}">
                      <a16:creationId xmlns:a16="http://schemas.microsoft.com/office/drawing/2014/main" id="{1DF0A34E-9B91-4A96-9B9B-DAEAAB29B992}"/>
                    </a:ext>
                  </a:extLst>
                </p14:cNvPr>
                <p14:cNvContentPartPr/>
                <p14:nvPr/>
              </p14:nvContentPartPr>
              <p14:xfrm>
                <a:off x="4847693" y="1955227"/>
                <a:ext cx="115920" cy="30960"/>
              </p14:xfrm>
            </p:contentPart>
          </mc:Choice>
          <mc:Fallback>
            <p:pic>
              <p:nvPicPr>
                <p:cNvPr id="38985" name="Freihand 38984">
                  <a:extLst>
                    <a:ext uri="{FF2B5EF4-FFF2-40B4-BE49-F238E27FC236}">
                      <a16:creationId xmlns:a16="http://schemas.microsoft.com/office/drawing/2014/main" id="{1DF0A34E-9B91-4A96-9B9B-DAEAAB29B992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843373" y="1950907"/>
                  <a:ext cx="1245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8986" name="Freihand 38985">
                  <a:extLst>
                    <a:ext uri="{FF2B5EF4-FFF2-40B4-BE49-F238E27FC236}">
                      <a16:creationId xmlns:a16="http://schemas.microsoft.com/office/drawing/2014/main" id="{AC73DEF9-ECF7-4605-8F11-0A34E96A40FD}"/>
                    </a:ext>
                  </a:extLst>
                </p14:cNvPr>
                <p14:cNvContentPartPr/>
                <p14:nvPr/>
              </p14:nvContentPartPr>
              <p14:xfrm>
                <a:off x="5009333" y="1868107"/>
                <a:ext cx="97920" cy="150480"/>
              </p14:xfrm>
            </p:contentPart>
          </mc:Choice>
          <mc:Fallback>
            <p:pic>
              <p:nvPicPr>
                <p:cNvPr id="38986" name="Freihand 38985">
                  <a:extLst>
                    <a:ext uri="{FF2B5EF4-FFF2-40B4-BE49-F238E27FC236}">
                      <a16:creationId xmlns:a16="http://schemas.microsoft.com/office/drawing/2014/main" id="{AC73DEF9-ECF7-4605-8F11-0A34E96A40FD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005013" y="1863787"/>
                  <a:ext cx="10656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8990" name="Freihand 38989">
                  <a:extLst>
                    <a:ext uri="{FF2B5EF4-FFF2-40B4-BE49-F238E27FC236}">
                      <a16:creationId xmlns:a16="http://schemas.microsoft.com/office/drawing/2014/main" id="{F4506E30-FFBC-4216-B440-B67BA71503B1}"/>
                    </a:ext>
                  </a:extLst>
                </p14:cNvPr>
                <p14:cNvContentPartPr/>
                <p14:nvPr/>
              </p14:nvContentPartPr>
              <p14:xfrm>
                <a:off x="6064853" y="1859467"/>
                <a:ext cx="10440" cy="121320"/>
              </p14:xfrm>
            </p:contentPart>
          </mc:Choice>
          <mc:Fallback>
            <p:pic>
              <p:nvPicPr>
                <p:cNvPr id="38990" name="Freihand 38989">
                  <a:extLst>
                    <a:ext uri="{FF2B5EF4-FFF2-40B4-BE49-F238E27FC236}">
                      <a16:creationId xmlns:a16="http://schemas.microsoft.com/office/drawing/2014/main" id="{F4506E30-FFBC-4216-B440-B67BA71503B1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6060533" y="1855147"/>
                  <a:ext cx="1908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8991" name="Freihand 38990">
                  <a:extLst>
                    <a:ext uri="{FF2B5EF4-FFF2-40B4-BE49-F238E27FC236}">
                      <a16:creationId xmlns:a16="http://schemas.microsoft.com/office/drawing/2014/main" id="{2E9F6BE6-3F28-4966-97D2-812493429D2F}"/>
                    </a:ext>
                  </a:extLst>
                </p14:cNvPr>
                <p14:cNvContentPartPr/>
                <p14:nvPr/>
              </p14:nvContentPartPr>
              <p14:xfrm>
                <a:off x="6023453" y="1912387"/>
                <a:ext cx="108360" cy="15120"/>
              </p14:xfrm>
            </p:contentPart>
          </mc:Choice>
          <mc:Fallback>
            <p:pic>
              <p:nvPicPr>
                <p:cNvPr id="38991" name="Freihand 38990">
                  <a:extLst>
                    <a:ext uri="{FF2B5EF4-FFF2-40B4-BE49-F238E27FC236}">
                      <a16:creationId xmlns:a16="http://schemas.microsoft.com/office/drawing/2014/main" id="{2E9F6BE6-3F28-4966-97D2-812493429D2F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6019133" y="1908067"/>
                  <a:ext cx="11700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8992" name="Freihand 38991">
                  <a:extLst>
                    <a:ext uri="{FF2B5EF4-FFF2-40B4-BE49-F238E27FC236}">
                      <a16:creationId xmlns:a16="http://schemas.microsoft.com/office/drawing/2014/main" id="{FF6CEAE4-7CD6-48FF-B4E7-56B796DDDFA3}"/>
                    </a:ext>
                  </a:extLst>
                </p14:cNvPr>
                <p14:cNvContentPartPr/>
                <p14:nvPr/>
              </p14:nvContentPartPr>
              <p14:xfrm>
                <a:off x="6186533" y="1804027"/>
                <a:ext cx="100440" cy="147600"/>
              </p14:xfrm>
            </p:contentPart>
          </mc:Choice>
          <mc:Fallback>
            <p:pic>
              <p:nvPicPr>
                <p:cNvPr id="38992" name="Freihand 38991">
                  <a:extLst>
                    <a:ext uri="{FF2B5EF4-FFF2-40B4-BE49-F238E27FC236}">
                      <a16:creationId xmlns:a16="http://schemas.microsoft.com/office/drawing/2014/main" id="{FF6CEAE4-7CD6-48FF-B4E7-56B796DDDFA3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6182213" y="1799707"/>
                  <a:ext cx="1090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8996" name="Freihand 38995">
                  <a:extLst>
                    <a:ext uri="{FF2B5EF4-FFF2-40B4-BE49-F238E27FC236}">
                      <a16:creationId xmlns:a16="http://schemas.microsoft.com/office/drawing/2014/main" id="{05C253FE-3166-49CC-A7D7-62627AF3A5CD}"/>
                    </a:ext>
                  </a:extLst>
                </p14:cNvPr>
                <p14:cNvContentPartPr/>
                <p14:nvPr/>
              </p14:nvContentPartPr>
              <p14:xfrm>
                <a:off x="6404693" y="1823467"/>
                <a:ext cx="25560" cy="95760"/>
              </p14:xfrm>
            </p:contentPart>
          </mc:Choice>
          <mc:Fallback>
            <p:pic>
              <p:nvPicPr>
                <p:cNvPr id="38996" name="Freihand 38995">
                  <a:extLst>
                    <a:ext uri="{FF2B5EF4-FFF2-40B4-BE49-F238E27FC236}">
                      <a16:creationId xmlns:a16="http://schemas.microsoft.com/office/drawing/2014/main" id="{05C253FE-3166-49CC-A7D7-62627AF3A5CD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6400373" y="1819147"/>
                  <a:ext cx="3420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8997" name="Freihand 38996">
                  <a:extLst>
                    <a:ext uri="{FF2B5EF4-FFF2-40B4-BE49-F238E27FC236}">
                      <a16:creationId xmlns:a16="http://schemas.microsoft.com/office/drawing/2014/main" id="{041173BE-6F3A-4239-82D3-9F3832DE2019}"/>
                    </a:ext>
                  </a:extLst>
                </p14:cNvPr>
                <p14:cNvContentPartPr/>
                <p14:nvPr/>
              </p14:nvContentPartPr>
              <p14:xfrm>
                <a:off x="6387053" y="1846507"/>
                <a:ext cx="101160" cy="14760"/>
              </p14:xfrm>
            </p:contentPart>
          </mc:Choice>
          <mc:Fallback>
            <p:pic>
              <p:nvPicPr>
                <p:cNvPr id="38997" name="Freihand 38996">
                  <a:extLst>
                    <a:ext uri="{FF2B5EF4-FFF2-40B4-BE49-F238E27FC236}">
                      <a16:creationId xmlns:a16="http://schemas.microsoft.com/office/drawing/2014/main" id="{041173BE-6F3A-4239-82D3-9F3832DE2019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6382733" y="1842187"/>
                  <a:ext cx="1098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8998" name="Freihand 38997">
                  <a:extLst>
                    <a:ext uri="{FF2B5EF4-FFF2-40B4-BE49-F238E27FC236}">
                      <a16:creationId xmlns:a16="http://schemas.microsoft.com/office/drawing/2014/main" id="{E57E1B6F-7C60-4391-8198-37E3AD06F9DA}"/>
                    </a:ext>
                  </a:extLst>
                </p14:cNvPr>
                <p14:cNvContentPartPr/>
                <p14:nvPr/>
              </p14:nvContentPartPr>
              <p14:xfrm>
                <a:off x="6564173" y="1755067"/>
                <a:ext cx="118800" cy="146880"/>
              </p14:xfrm>
            </p:contentPart>
          </mc:Choice>
          <mc:Fallback>
            <p:pic>
              <p:nvPicPr>
                <p:cNvPr id="38998" name="Freihand 38997">
                  <a:extLst>
                    <a:ext uri="{FF2B5EF4-FFF2-40B4-BE49-F238E27FC236}">
                      <a16:creationId xmlns:a16="http://schemas.microsoft.com/office/drawing/2014/main" id="{E57E1B6F-7C60-4391-8198-37E3AD06F9DA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559853" y="1750747"/>
                  <a:ext cx="1274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9001" name="Freihand 39000">
                  <a:extLst>
                    <a:ext uri="{FF2B5EF4-FFF2-40B4-BE49-F238E27FC236}">
                      <a16:creationId xmlns:a16="http://schemas.microsoft.com/office/drawing/2014/main" id="{752A34B3-BEA6-4143-A84B-AD74F003B28F}"/>
                    </a:ext>
                  </a:extLst>
                </p14:cNvPr>
                <p14:cNvContentPartPr/>
                <p14:nvPr/>
              </p14:nvContentPartPr>
              <p14:xfrm>
                <a:off x="5170613" y="1914187"/>
                <a:ext cx="22680" cy="110880"/>
              </p14:xfrm>
            </p:contentPart>
          </mc:Choice>
          <mc:Fallback>
            <p:pic>
              <p:nvPicPr>
                <p:cNvPr id="39001" name="Freihand 39000">
                  <a:extLst>
                    <a:ext uri="{FF2B5EF4-FFF2-40B4-BE49-F238E27FC236}">
                      <a16:creationId xmlns:a16="http://schemas.microsoft.com/office/drawing/2014/main" id="{752A34B3-BEA6-4143-A84B-AD74F003B28F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166293" y="1909867"/>
                  <a:ext cx="313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39002" name="Freihand 39001">
                  <a:extLst>
                    <a:ext uri="{FF2B5EF4-FFF2-40B4-BE49-F238E27FC236}">
                      <a16:creationId xmlns:a16="http://schemas.microsoft.com/office/drawing/2014/main" id="{12F12BAE-179D-4AF3-A0C7-D7DA06402A09}"/>
                    </a:ext>
                  </a:extLst>
                </p14:cNvPr>
                <p14:cNvContentPartPr/>
                <p14:nvPr/>
              </p14:nvContentPartPr>
              <p14:xfrm>
                <a:off x="5140733" y="1934347"/>
                <a:ext cx="106200" cy="37440"/>
              </p14:xfrm>
            </p:contentPart>
          </mc:Choice>
          <mc:Fallback>
            <p:pic>
              <p:nvPicPr>
                <p:cNvPr id="39002" name="Freihand 39001">
                  <a:extLst>
                    <a:ext uri="{FF2B5EF4-FFF2-40B4-BE49-F238E27FC236}">
                      <a16:creationId xmlns:a16="http://schemas.microsoft.com/office/drawing/2014/main" id="{12F12BAE-179D-4AF3-A0C7-D7DA06402A09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5136413" y="1930027"/>
                  <a:ext cx="1148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39003" name="Freihand 39002">
                  <a:extLst>
                    <a:ext uri="{FF2B5EF4-FFF2-40B4-BE49-F238E27FC236}">
                      <a16:creationId xmlns:a16="http://schemas.microsoft.com/office/drawing/2014/main" id="{46FEE022-3E26-4E99-B504-CF163B7EA9F2}"/>
                    </a:ext>
                  </a:extLst>
                </p14:cNvPr>
                <p14:cNvContentPartPr/>
                <p14:nvPr/>
              </p14:nvContentPartPr>
              <p14:xfrm>
                <a:off x="5275013" y="1903027"/>
                <a:ext cx="115560" cy="130320"/>
              </p14:xfrm>
            </p:contentPart>
          </mc:Choice>
          <mc:Fallback>
            <p:pic>
              <p:nvPicPr>
                <p:cNvPr id="39003" name="Freihand 39002">
                  <a:extLst>
                    <a:ext uri="{FF2B5EF4-FFF2-40B4-BE49-F238E27FC236}">
                      <a16:creationId xmlns:a16="http://schemas.microsoft.com/office/drawing/2014/main" id="{46FEE022-3E26-4E99-B504-CF163B7EA9F2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5270693" y="1898707"/>
                  <a:ext cx="124200" cy="138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9">
            <p14:nvContentPartPr>
              <p14:cNvPr id="39005" name="Freihand 39004">
                <a:extLst>
                  <a:ext uri="{FF2B5EF4-FFF2-40B4-BE49-F238E27FC236}">
                    <a16:creationId xmlns:a16="http://schemas.microsoft.com/office/drawing/2014/main" id="{9B9AC289-EEC1-4895-B167-186027198D02}"/>
                  </a:ext>
                </a:extLst>
              </p14:cNvPr>
              <p14:cNvContentPartPr/>
              <p14:nvPr/>
            </p14:nvContentPartPr>
            <p14:xfrm>
              <a:off x="6766853" y="1767307"/>
              <a:ext cx="214920" cy="187920"/>
            </p14:xfrm>
          </p:contentPart>
        </mc:Choice>
        <mc:Fallback>
          <p:pic>
            <p:nvPicPr>
              <p:cNvPr id="39005" name="Freihand 39004">
                <a:extLst>
                  <a:ext uri="{FF2B5EF4-FFF2-40B4-BE49-F238E27FC236}">
                    <a16:creationId xmlns:a16="http://schemas.microsoft.com/office/drawing/2014/main" id="{9B9AC289-EEC1-4895-B167-186027198D02}"/>
                  </a:ext>
                </a:extLst>
              </p:cNvPr>
              <p:cNvPicPr/>
              <p:nvPr/>
            </p:nvPicPr>
            <p:blipFill>
              <a:blip r:embed="rId210"/>
              <a:stretch>
                <a:fillRect/>
              </a:stretch>
            </p:blipFill>
            <p:spPr>
              <a:xfrm>
                <a:off x="6762533" y="1762987"/>
                <a:ext cx="223560" cy="19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1">
            <p14:nvContentPartPr>
              <p14:cNvPr id="39006" name="Freihand 39005">
                <a:extLst>
                  <a:ext uri="{FF2B5EF4-FFF2-40B4-BE49-F238E27FC236}">
                    <a16:creationId xmlns:a16="http://schemas.microsoft.com/office/drawing/2014/main" id="{3D557A71-3C95-4B71-94B2-A9B89A403C87}"/>
                  </a:ext>
                </a:extLst>
              </p14:cNvPr>
              <p14:cNvContentPartPr/>
              <p14:nvPr/>
            </p14:nvContentPartPr>
            <p14:xfrm>
              <a:off x="6056573" y="6225907"/>
              <a:ext cx="198720" cy="150120"/>
            </p14:xfrm>
          </p:contentPart>
        </mc:Choice>
        <mc:Fallback>
          <p:pic>
            <p:nvPicPr>
              <p:cNvPr id="39006" name="Freihand 39005">
                <a:extLst>
                  <a:ext uri="{FF2B5EF4-FFF2-40B4-BE49-F238E27FC236}">
                    <a16:creationId xmlns:a16="http://schemas.microsoft.com/office/drawing/2014/main" id="{3D557A71-3C95-4B71-94B2-A9B89A403C87}"/>
                  </a:ext>
                </a:extLst>
              </p:cNvPr>
              <p:cNvPicPr/>
              <p:nvPr/>
            </p:nvPicPr>
            <p:blipFill>
              <a:blip r:embed="rId212"/>
              <a:stretch>
                <a:fillRect/>
              </a:stretch>
            </p:blipFill>
            <p:spPr>
              <a:xfrm>
                <a:off x="6052253" y="6221587"/>
                <a:ext cx="20736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3">
            <p14:nvContentPartPr>
              <p14:cNvPr id="39007" name="Freihand 39006">
                <a:extLst>
                  <a:ext uri="{FF2B5EF4-FFF2-40B4-BE49-F238E27FC236}">
                    <a16:creationId xmlns:a16="http://schemas.microsoft.com/office/drawing/2014/main" id="{C68C3238-C2D5-4B4D-90E4-995E0AECFEDE}"/>
                  </a:ext>
                </a:extLst>
              </p14:cNvPr>
              <p14:cNvContentPartPr/>
              <p14:nvPr/>
            </p14:nvContentPartPr>
            <p14:xfrm>
              <a:off x="2496173" y="6148507"/>
              <a:ext cx="177840" cy="208800"/>
            </p14:xfrm>
          </p:contentPart>
        </mc:Choice>
        <mc:Fallback>
          <p:pic>
            <p:nvPicPr>
              <p:cNvPr id="39007" name="Freihand 39006">
                <a:extLst>
                  <a:ext uri="{FF2B5EF4-FFF2-40B4-BE49-F238E27FC236}">
                    <a16:creationId xmlns:a16="http://schemas.microsoft.com/office/drawing/2014/main" id="{C68C3238-C2D5-4B4D-90E4-995E0AECFEDE}"/>
                  </a:ext>
                </a:extLst>
              </p:cNvPr>
              <p:cNvPicPr/>
              <p:nvPr/>
            </p:nvPicPr>
            <p:blipFill>
              <a:blip r:embed="rId214"/>
              <a:stretch>
                <a:fillRect/>
              </a:stretch>
            </p:blipFill>
            <p:spPr>
              <a:xfrm>
                <a:off x="2491853" y="6144187"/>
                <a:ext cx="186480" cy="217440"/>
              </a:xfrm>
              <a:prstGeom prst="rect">
                <a:avLst/>
              </a:prstGeom>
            </p:spPr>
          </p:pic>
        </mc:Fallback>
      </mc:AlternateContent>
      <p:grpSp>
        <p:nvGrpSpPr>
          <p:cNvPr id="39014" name="Gruppieren 39013">
            <a:extLst>
              <a:ext uri="{FF2B5EF4-FFF2-40B4-BE49-F238E27FC236}">
                <a16:creationId xmlns:a16="http://schemas.microsoft.com/office/drawing/2014/main" id="{33EA85C2-D940-4D9B-9D80-86DF69949F26}"/>
              </a:ext>
            </a:extLst>
          </p:cNvPr>
          <p:cNvGrpSpPr/>
          <p:nvPr/>
        </p:nvGrpSpPr>
        <p:grpSpPr>
          <a:xfrm>
            <a:off x="8356253" y="1168267"/>
            <a:ext cx="1251000" cy="345240"/>
            <a:chOff x="8356253" y="1168267"/>
            <a:chExt cx="1251000" cy="345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9008" name="Freihand 39007">
                  <a:extLst>
                    <a:ext uri="{FF2B5EF4-FFF2-40B4-BE49-F238E27FC236}">
                      <a16:creationId xmlns:a16="http://schemas.microsoft.com/office/drawing/2014/main" id="{E48993F5-295A-4FEC-8F20-4F33DF06A2E3}"/>
                    </a:ext>
                  </a:extLst>
                </p14:cNvPr>
                <p14:cNvContentPartPr/>
                <p14:nvPr/>
              </p14:nvContentPartPr>
              <p14:xfrm>
                <a:off x="8356253" y="1168267"/>
                <a:ext cx="187920" cy="214920"/>
              </p14:xfrm>
            </p:contentPart>
          </mc:Choice>
          <mc:Fallback>
            <p:pic>
              <p:nvPicPr>
                <p:cNvPr id="39008" name="Freihand 39007">
                  <a:extLst>
                    <a:ext uri="{FF2B5EF4-FFF2-40B4-BE49-F238E27FC236}">
                      <a16:creationId xmlns:a16="http://schemas.microsoft.com/office/drawing/2014/main" id="{E48993F5-295A-4FEC-8F20-4F33DF06A2E3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8351933" y="1163947"/>
                  <a:ext cx="19656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9009" name="Freihand 39008">
                  <a:extLst>
                    <a:ext uri="{FF2B5EF4-FFF2-40B4-BE49-F238E27FC236}">
                      <a16:creationId xmlns:a16="http://schemas.microsoft.com/office/drawing/2014/main" id="{8BB94FE0-9C7D-478C-9D14-B9A88565F683}"/>
                    </a:ext>
                  </a:extLst>
                </p14:cNvPr>
                <p14:cNvContentPartPr/>
                <p14:nvPr/>
              </p14:nvContentPartPr>
              <p14:xfrm>
                <a:off x="8424293" y="1190227"/>
                <a:ext cx="92880" cy="203760"/>
              </p14:xfrm>
            </p:contentPart>
          </mc:Choice>
          <mc:Fallback>
            <p:pic>
              <p:nvPicPr>
                <p:cNvPr id="39009" name="Freihand 39008">
                  <a:extLst>
                    <a:ext uri="{FF2B5EF4-FFF2-40B4-BE49-F238E27FC236}">
                      <a16:creationId xmlns:a16="http://schemas.microsoft.com/office/drawing/2014/main" id="{8BB94FE0-9C7D-478C-9D14-B9A88565F683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8419973" y="1185907"/>
                  <a:ext cx="10152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9010" name="Freihand 39009">
                  <a:extLst>
                    <a:ext uri="{FF2B5EF4-FFF2-40B4-BE49-F238E27FC236}">
                      <a16:creationId xmlns:a16="http://schemas.microsoft.com/office/drawing/2014/main" id="{CFC6B4FD-4E70-4F9A-B5F5-3D099379CA32}"/>
                    </a:ext>
                  </a:extLst>
                </p14:cNvPr>
                <p14:cNvContentPartPr/>
                <p14:nvPr/>
              </p14:nvContentPartPr>
              <p14:xfrm>
                <a:off x="8562893" y="1295707"/>
                <a:ext cx="150480" cy="36720"/>
              </p14:xfrm>
            </p:contentPart>
          </mc:Choice>
          <mc:Fallback>
            <p:pic>
              <p:nvPicPr>
                <p:cNvPr id="39010" name="Freihand 39009">
                  <a:extLst>
                    <a:ext uri="{FF2B5EF4-FFF2-40B4-BE49-F238E27FC236}">
                      <a16:creationId xmlns:a16="http://schemas.microsoft.com/office/drawing/2014/main" id="{CFC6B4FD-4E70-4F9A-B5F5-3D099379CA32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8558573" y="1291387"/>
                  <a:ext cx="1591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9011" name="Freihand 39010">
                  <a:extLst>
                    <a:ext uri="{FF2B5EF4-FFF2-40B4-BE49-F238E27FC236}">
                      <a16:creationId xmlns:a16="http://schemas.microsoft.com/office/drawing/2014/main" id="{C705287E-7B6E-43BA-8096-E69B9F3F360B}"/>
                    </a:ext>
                  </a:extLst>
                </p14:cNvPr>
                <p14:cNvContentPartPr/>
                <p14:nvPr/>
              </p14:nvContentPartPr>
              <p14:xfrm>
                <a:off x="8845493" y="1238107"/>
                <a:ext cx="169560" cy="275400"/>
              </p14:xfrm>
            </p:contentPart>
          </mc:Choice>
          <mc:Fallback>
            <p:pic>
              <p:nvPicPr>
                <p:cNvPr id="39011" name="Freihand 39010">
                  <a:extLst>
                    <a:ext uri="{FF2B5EF4-FFF2-40B4-BE49-F238E27FC236}">
                      <a16:creationId xmlns:a16="http://schemas.microsoft.com/office/drawing/2014/main" id="{C705287E-7B6E-43BA-8096-E69B9F3F360B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8841173" y="1233787"/>
                  <a:ext cx="17820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9012" name="Freihand 39011">
                  <a:extLst>
                    <a:ext uri="{FF2B5EF4-FFF2-40B4-BE49-F238E27FC236}">
                      <a16:creationId xmlns:a16="http://schemas.microsoft.com/office/drawing/2014/main" id="{898DDC24-5B8F-4EC9-90C2-470F6D7DCBBB}"/>
                    </a:ext>
                  </a:extLst>
                </p14:cNvPr>
                <p14:cNvContentPartPr/>
                <p14:nvPr/>
              </p14:nvContentPartPr>
              <p14:xfrm>
                <a:off x="9066173" y="1181947"/>
                <a:ext cx="114840" cy="124560"/>
              </p14:xfrm>
            </p:contentPart>
          </mc:Choice>
          <mc:Fallback>
            <p:pic>
              <p:nvPicPr>
                <p:cNvPr id="39012" name="Freihand 39011">
                  <a:extLst>
                    <a:ext uri="{FF2B5EF4-FFF2-40B4-BE49-F238E27FC236}">
                      <a16:creationId xmlns:a16="http://schemas.microsoft.com/office/drawing/2014/main" id="{898DDC24-5B8F-4EC9-90C2-470F6D7DCBBB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9061853" y="1177627"/>
                  <a:ext cx="12348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39013" name="Freihand 39012">
                  <a:extLst>
                    <a:ext uri="{FF2B5EF4-FFF2-40B4-BE49-F238E27FC236}">
                      <a16:creationId xmlns:a16="http://schemas.microsoft.com/office/drawing/2014/main" id="{503DD7E2-D2BF-4AFA-9E72-E86EAB0FFB89}"/>
                    </a:ext>
                  </a:extLst>
                </p14:cNvPr>
                <p14:cNvContentPartPr/>
                <p14:nvPr/>
              </p14:nvContentPartPr>
              <p14:xfrm>
                <a:off x="9200813" y="1227307"/>
                <a:ext cx="406440" cy="66240"/>
              </p14:xfrm>
            </p:contentPart>
          </mc:Choice>
          <mc:Fallback>
            <p:pic>
              <p:nvPicPr>
                <p:cNvPr id="39013" name="Freihand 39012">
                  <a:extLst>
                    <a:ext uri="{FF2B5EF4-FFF2-40B4-BE49-F238E27FC236}">
                      <a16:creationId xmlns:a16="http://schemas.microsoft.com/office/drawing/2014/main" id="{503DD7E2-D2BF-4AFA-9E72-E86EAB0FFB89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9196493" y="1222987"/>
                  <a:ext cx="415080" cy="7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019" name="Gruppieren 39018">
            <a:extLst>
              <a:ext uri="{FF2B5EF4-FFF2-40B4-BE49-F238E27FC236}">
                <a16:creationId xmlns:a16="http://schemas.microsoft.com/office/drawing/2014/main" id="{23C1F8A9-30E2-4235-8824-72D743AE6955}"/>
              </a:ext>
            </a:extLst>
          </p:cNvPr>
          <p:cNvGrpSpPr/>
          <p:nvPr/>
        </p:nvGrpSpPr>
        <p:grpSpPr>
          <a:xfrm>
            <a:off x="9800933" y="1086187"/>
            <a:ext cx="411120" cy="236520"/>
            <a:chOff x="9800933" y="1086187"/>
            <a:chExt cx="411120" cy="23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39015" name="Freihand 39014">
                  <a:extLst>
                    <a:ext uri="{FF2B5EF4-FFF2-40B4-BE49-F238E27FC236}">
                      <a16:creationId xmlns:a16="http://schemas.microsoft.com/office/drawing/2014/main" id="{7AC4EC18-1C3C-44CE-A083-523ABE2DBA24}"/>
                    </a:ext>
                  </a:extLst>
                </p14:cNvPr>
                <p14:cNvContentPartPr/>
                <p14:nvPr/>
              </p14:nvContentPartPr>
              <p14:xfrm>
                <a:off x="9896693" y="1127587"/>
                <a:ext cx="24840" cy="195120"/>
              </p14:xfrm>
            </p:contentPart>
          </mc:Choice>
          <mc:Fallback>
            <p:pic>
              <p:nvPicPr>
                <p:cNvPr id="39015" name="Freihand 39014">
                  <a:extLst>
                    <a:ext uri="{FF2B5EF4-FFF2-40B4-BE49-F238E27FC236}">
                      <a16:creationId xmlns:a16="http://schemas.microsoft.com/office/drawing/2014/main" id="{7AC4EC18-1C3C-44CE-A083-523ABE2DBA24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9892373" y="1123267"/>
                  <a:ext cx="3348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39016" name="Freihand 39015">
                  <a:extLst>
                    <a:ext uri="{FF2B5EF4-FFF2-40B4-BE49-F238E27FC236}">
                      <a16:creationId xmlns:a16="http://schemas.microsoft.com/office/drawing/2014/main" id="{E00AC7D2-28FB-45CB-8A8C-86C2537A641F}"/>
                    </a:ext>
                  </a:extLst>
                </p14:cNvPr>
                <p14:cNvContentPartPr/>
                <p14:nvPr/>
              </p14:nvContentPartPr>
              <p14:xfrm>
                <a:off x="9800933" y="1086187"/>
                <a:ext cx="196560" cy="103320"/>
              </p14:xfrm>
            </p:contentPart>
          </mc:Choice>
          <mc:Fallback>
            <p:pic>
              <p:nvPicPr>
                <p:cNvPr id="39016" name="Freihand 39015">
                  <a:extLst>
                    <a:ext uri="{FF2B5EF4-FFF2-40B4-BE49-F238E27FC236}">
                      <a16:creationId xmlns:a16="http://schemas.microsoft.com/office/drawing/2014/main" id="{E00AC7D2-28FB-45CB-8A8C-86C2537A641F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9796613" y="1081867"/>
                  <a:ext cx="2052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39017" name="Freihand 39016">
                  <a:extLst>
                    <a:ext uri="{FF2B5EF4-FFF2-40B4-BE49-F238E27FC236}">
                      <a16:creationId xmlns:a16="http://schemas.microsoft.com/office/drawing/2014/main" id="{35C9B739-7329-461F-82F9-0A778FDED9E3}"/>
                    </a:ext>
                  </a:extLst>
                </p14:cNvPr>
                <p14:cNvContentPartPr/>
                <p14:nvPr/>
              </p14:nvContentPartPr>
              <p14:xfrm>
                <a:off x="9956093" y="1226227"/>
                <a:ext cx="154440" cy="66240"/>
              </p14:xfrm>
            </p:contentPart>
          </mc:Choice>
          <mc:Fallback>
            <p:pic>
              <p:nvPicPr>
                <p:cNvPr id="39017" name="Freihand 39016">
                  <a:extLst>
                    <a:ext uri="{FF2B5EF4-FFF2-40B4-BE49-F238E27FC236}">
                      <a16:creationId xmlns:a16="http://schemas.microsoft.com/office/drawing/2014/main" id="{35C9B739-7329-461F-82F9-0A778FDED9E3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9951773" y="1221907"/>
                  <a:ext cx="1630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39018" name="Freihand 39017">
                  <a:extLst>
                    <a:ext uri="{FF2B5EF4-FFF2-40B4-BE49-F238E27FC236}">
                      <a16:creationId xmlns:a16="http://schemas.microsoft.com/office/drawing/2014/main" id="{D89D7B3D-A73A-4552-A2C1-7D1D0F6C8C2D}"/>
                    </a:ext>
                  </a:extLst>
                </p14:cNvPr>
                <p14:cNvContentPartPr/>
                <p14:nvPr/>
              </p14:nvContentPartPr>
              <p14:xfrm>
                <a:off x="10169933" y="1108507"/>
                <a:ext cx="42120" cy="194760"/>
              </p14:xfrm>
            </p:contentPart>
          </mc:Choice>
          <mc:Fallback>
            <p:pic>
              <p:nvPicPr>
                <p:cNvPr id="39018" name="Freihand 39017">
                  <a:extLst>
                    <a:ext uri="{FF2B5EF4-FFF2-40B4-BE49-F238E27FC236}">
                      <a16:creationId xmlns:a16="http://schemas.microsoft.com/office/drawing/2014/main" id="{D89D7B3D-A73A-4552-A2C1-7D1D0F6C8C2D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0165613" y="1104187"/>
                  <a:ext cx="50760" cy="20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024" name="Gruppieren 39023">
            <a:extLst>
              <a:ext uri="{FF2B5EF4-FFF2-40B4-BE49-F238E27FC236}">
                <a16:creationId xmlns:a16="http://schemas.microsoft.com/office/drawing/2014/main" id="{5A735BCD-7363-4C70-B592-72D20B7E539E}"/>
              </a:ext>
            </a:extLst>
          </p:cNvPr>
          <p:cNvGrpSpPr/>
          <p:nvPr/>
        </p:nvGrpSpPr>
        <p:grpSpPr>
          <a:xfrm>
            <a:off x="10480973" y="1076107"/>
            <a:ext cx="334440" cy="338040"/>
            <a:chOff x="10480973" y="1076107"/>
            <a:chExt cx="334440" cy="33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39020" name="Freihand 39019">
                  <a:extLst>
                    <a:ext uri="{FF2B5EF4-FFF2-40B4-BE49-F238E27FC236}">
                      <a16:creationId xmlns:a16="http://schemas.microsoft.com/office/drawing/2014/main" id="{686897F0-BEFB-4402-A7E6-7BD3AFA34E04}"/>
                    </a:ext>
                  </a:extLst>
                </p14:cNvPr>
                <p14:cNvContentPartPr/>
                <p14:nvPr/>
              </p14:nvContentPartPr>
              <p14:xfrm>
                <a:off x="10480973" y="1171507"/>
                <a:ext cx="123480" cy="242640"/>
              </p14:xfrm>
            </p:contentPart>
          </mc:Choice>
          <mc:Fallback>
            <p:pic>
              <p:nvPicPr>
                <p:cNvPr id="39020" name="Freihand 39019">
                  <a:extLst>
                    <a:ext uri="{FF2B5EF4-FFF2-40B4-BE49-F238E27FC236}">
                      <a16:creationId xmlns:a16="http://schemas.microsoft.com/office/drawing/2014/main" id="{686897F0-BEFB-4402-A7E6-7BD3AFA34E04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0476653" y="1167187"/>
                  <a:ext cx="13212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39021" name="Freihand 39020">
                  <a:extLst>
                    <a:ext uri="{FF2B5EF4-FFF2-40B4-BE49-F238E27FC236}">
                      <a16:creationId xmlns:a16="http://schemas.microsoft.com/office/drawing/2014/main" id="{0C63CAF8-ABCC-45AB-9620-578E9E4FB288}"/>
                    </a:ext>
                  </a:extLst>
                </p14:cNvPr>
                <p14:cNvContentPartPr/>
                <p14:nvPr/>
              </p14:nvContentPartPr>
              <p14:xfrm>
                <a:off x="10619213" y="1082947"/>
                <a:ext cx="110880" cy="190080"/>
              </p14:xfrm>
            </p:contentPart>
          </mc:Choice>
          <mc:Fallback>
            <p:pic>
              <p:nvPicPr>
                <p:cNvPr id="39021" name="Freihand 39020">
                  <a:extLst>
                    <a:ext uri="{FF2B5EF4-FFF2-40B4-BE49-F238E27FC236}">
                      <a16:creationId xmlns:a16="http://schemas.microsoft.com/office/drawing/2014/main" id="{0C63CAF8-ABCC-45AB-9620-578E9E4FB288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0614893" y="1078627"/>
                  <a:ext cx="11952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39022" name="Freihand 39021">
                  <a:extLst>
                    <a:ext uri="{FF2B5EF4-FFF2-40B4-BE49-F238E27FC236}">
                      <a16:creationId xmlns:a16="http://schemas.microsoft.com/office/drawing/2014/main" id="{C353B8D9-B6A1-4512-BBCE-7026ECFECE9D}"/>
                    </a:ext>
                  </a:extLst>
                </p14:cNvPr>
                <p14:cNvContentPartPr/>
                <p14:nvPr/>
              </p14:nvContentPartPr>
              <p14:xfrm>
                <a:off x="10585013" y="1132987"/>
                <a:ext cx="28080" cy="144720"/>
              </p14:xfrm>
            </p:contentPart>
          </mc:Choice>
          <mc:Fallback>
            <p:pic>
              <p:nvPicPr>
                <p:cNvPr id="39022" name="Freihand 39021">
                  <a:extLst>
                    <a:ext uri="{FF2B5EF4-FFF2-40B4-BE49-F238E27FC236}">
                      <a16:creationId xmlns:a16="http://schemas.microsoft.com/office/drawing/2014/main" id="{C353B8D9-B6A1-4512-BBCE-7026ECFECE9D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0580693" y="1128667"/>
                  <a:ext cx="367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39023" name="Freihand 39022">
                  <a:extLst>
                    <a:ext uri="{FF2B5EF4-FFF2-40B4-BE49-F238E27FC236}">
                      <a16:creationId xmlns:a16="http://schemas.microsoft.com/office/drawing/2014/main" id="{0B25B52F-D8E9-497D-A620-AF97095CCCF3}"/>
                    </a:ext>
                  </a:extLst>
                </p14:cNvPr>
                <p14:cNvContentPartPr/>
                <p14:nvPr/>
              </p14:nvContentPartPr>
              <p14:xfrm>
                <a:off x="10691933" y="1076107"/>
                <a:ext cx="123480" cy="205560"/>
              </p14:xfrm>
            </p:contentPart>
          </mc:Choice>
          <mc:Fallback>
            <p:pic>
              <p:nvPicPr>
                <p:cNvPr id="39023" name="Freihand 39022">
                  <a:extLst>
                    <a:ext uri="{FF2B5EF4-FFF2-40B4-BE49-F238E27FC236}">
                      <a16:creationId xmlns:a16="http://schemas.microsoft.com/office/drawing/2014/main" id="{0B25B52F-D8E9-497D-A620-AF97095CCCF3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0687613" y="1071787"/>
                  <a:ext cx="132120" cy="21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053" name="Gruppieren 39052">
            <a:extLst>
              <a:ext uri="{FF2B5EF4-FFF2-40B4-BE49-F238E27FC236}">
                <a16:creationId xmlns:a16="http://schemas.microsoft.com/office/drawing/2014/main" id="{F9C27615-875E-4827-90B7-0B29DC4DF30B}"/>
              </a:ext>
            </a:extLst>
          </p:cNvPr>
          <p:cNvGrpSpPr/>
          <p:nvPr/>
        </p:nvGrpSpPr>
        <p:grpSpPr>
          <a:xfrm>
            <a:off x="8215133" y="1536547"/>
            <a:ext cx="1965960" cy="361080"/>
            <a:chOff x="8215133" y="1536547"/>
            <a:chExt cx="1965960" cy="36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39025" name="Freihand 39024">
                  <a:extLst>
                    <a:ext uri="{FF2B5EF4-FFF2-40B4-BE49-F238E27FC236}">
                      <a16:creationId xmlns:a16="http://schemas.microsoft.com/office/drawing/2014/main" id="{99D004E0-EA7B-4ACE-BC4A-2D8CE6BB8702}"/>
                    </a:ext>
                  </a:extLst>
                </p14:cNvPr>
                <p14:cNvContentPartPr/>
                <p14:nvPr/>
              </p14:nvContentPartPr>
              <p14:xfrm>
                <a:off x="8270933" y="1635547"/>
                <a:ext cx="216000" cy="19800"/>
              </p14:xfrm>
            </p:contentPart>
          </mc:Choice>
          <mc:Fallback>
            <p:pic>
              <p:nvPicPr>
                <p:cNvPr id="39025" name="Freihand 39024">
                  <a:extLst>
                    <a:ext uri="{FF2B5EF4-FFF2-40B4-BE49-F238E27FC236}">
                      <a16:creationId xmlns:a16="http://schemas.microsoft.com/office/drawing/2014/main" id="{99D004E0-EA7B-4ACE-BC4A-2D8CE6BB8702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8266613" y="1631227"/>
                  <a:ext cx="2246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39026" name="Freihand 39025">
                  <a:extLst>
                    <a:ext uri="{FF2B5EF4-FFF2-40B4-BE49-F238E27FC236}">
                      <a16:creationId xmlns:a16="http://schemas.microsoft.com/office/drawing/2014/main" id="{EEFFF03F-1CC1-4327-A0D5-D941E7F808CF}"/>
                    </a:ext>
                  </a:extLst>
                </p14:cNvPr>
                <p14:cNvContentPartPr/>
                <p14:nvPr/>
              </p14:nvContentPartPr>
              <p14:xfrm>
                <a:off x="8215133" y="1665067"/>
                <a:ext cx="231480" cy="213120"/>
              </p14:xfrm>
            </p:contentPart>
          </mc:Choice>
          <mc:Fallback>
            <p:pic>
              <p:nvPicPr>
                <p:cNvPr id="39026" name="Freihand 39025">
                  <a:extLst>
                    <a:ext uri="{FF2B5EF4-FFF2-40B4-BE49-F238E27FC236}">
                      <a16:creationId xmlns:a16="http://schemas.microsoft.com/office/drawing/2014/main" id="{EEFFF03F-1CC1-4327-A0D5-D941E7F808CF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8210813" y="1660747"/>
                  <a:ext cx="24012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39028" name="Freihand 39027">
                  <a:extLst>
                    <a:ext uri="{FF2B5EF4-FFF2-40B4-BE49-F238E27FC236}">
                      <a16:creationId xmlns:a16="http://schemas.microsoft.com/office/drawing/2014/main" id="{499FAB6A-3977-489B-9F17-1A710917B5E7}"/>
                    </a:ext>
                  </a:extLst>
                </p14:cNvPr>
                <p14:cNvContentPartPr/>
                <p14:nvPr/>
              </p14:nvContentPartPr>
              <p14:xfrm>
                <a:off x="8576933" y="1612147"/>
                <a:ext cx="308880" cy="220320"/>
              </p14:xfrm>
            </p:contentPart>
          </mc:Choice>
          <mc:Fallback>
            <p:pic>
              <p:nvPicPr>
                <p:cNvPr id="39028" name="Freihand 39027">
                  <a:extLst>
                    <a:ext uri="{FF2B5EF4-FFF2-40B4-BE49-F238E27FC236}">
                      <a16:creationId xmlns:a16="http://schemas.microsoft.com/office/drawing/2014/main" id="{499FAB6A-3977-489B-9F17-1A710917B5E7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8572613" y="1607827"/>
                  <a:ext cx="31752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39029" name="Freihand 39028">
                  <a:extLst>
                    <a:ext uri="{FF2B5EF4-FFF2-40B4-BE49-F238E27FC236}">
                      <a16:creationId xmlns:a16="http://schemas.microsoft.com/office/drawing/2014/main" id="{8CA10DD4-7BF2-4F54-BA0A-ACE35032D12F}"/>
                    </a:ext>
                  </a:extLst>
                </p14:cNvPr>
                <p14:cNvContentPartPr/>
                <p14:nvPr/>
              </p14:nvContentPartPr>
              <p14:xfrm>
                <a:off x="8882573" y="1661467"/>
                <a:ext cx="7920" cy="18360"/>
              </p14:xfrm>
            </p:contentPart>
          </mc:Choice>
          <mc:Fallback>
            <p:pic>
              <p:nvPicPr>
                <p:cNvPr id="39029" name="Freihand 39028">
                  <a:extLst>
                    <a:ext uri="{FF2B5EF4-FFF2-40B4-BE49-F238E27FC236}">
                      <a16:creationId xmlns:a16="http://schemas.microsoft.com/office/drawing/2014/main" id="{8CA10DD4-7BF2-4F54-BA0A-ACE35032D12F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8878253" y="1657147"/>
                  <a:ext cx="165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39030" name="Freihand 39029">
                  <a:extLst>
                    <a:ext uri="{FF2B5EF4-FFF2-40B4-BE49-F238E27FC236}">
                      <a16:creationId xmlns:a16="http://schemas.microsoft.com/office/drawing/2014/main" id="{EDAC0D43-B955-460A-A576-CC360089332B}"/>
                    </a:ext>
                  </a:extLst>
                </p14:cNvPr>
                <p14:cNvContentPartPr/>
                <p14:nvPr/>
              </p14:nvContentPartPr>
              <p14:xfrm>
                <a:off x="8927213" y="1700347"/>
                <a:ext cx="228600" cy="108000"/>
              </p14:xfrm>
            </p:contentPart>
          </mc:Choice>
          <mc:Fallback>
            <p:pic>
              <p:nvPicPr>
                <p:cNvPr id="39030" name="Freihand 39029">
                  <a:extLst>
                    <a:ext uri="{FF2B5EF4-FFF2-40B4-BE49-F238E27FC236}">
                      <a16:creationId xmlns:a16="http://schemas.microsoft.com/office/drawing/2014/main" id="{EDAC0D43-B955-460A-A576-CC360089332B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8922893" y="1696027"/>
                  <a:ext cx="23724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39031" name="Freihand 39030">
                  <a:extLst>
                    <a:ext uri="{FF2B5EF4-FFF2-40B4-BE49-F238E27FC236}">
                      <a16:creationId xmlns:a16="http://schemas.microsoft.com/office/drawing/2014/main" id="{5E0A5276-DCDA-4B78-9879-ACABFEE184B9}"/>
                    </a:ext>
                  </a:extLst>
                </p14:cNvPr>
                <p14:cNvContentPartPr/>
                <p14:nvPr/>
              </p14:nvContentPartPr>
              <p14:xfrm>
                <a:off x="9176693" y="1661827"/>
                <a:ext cx="360" cy="360"/>
              </p14:xfrm>
            </p:contentPart>
          </mc:Choice>
          <mc:Fallback>
            <p:pic>
              <p:nvPicPr>
                <p:cNvPr id="39031" name="Freihand 39030">
                  <a:extLst>
                    <a:ext uri="{FF2B5EF4-FFF2-40B4-BE49-F238E27FC236}">
                      <a16:creationId xmlns:a16="http://schemas.microsoft.com/office/drawing/2014/main" id="{5E0A5276-DCDA-4B78-9879-ACABFEE184B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172373" y="165750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39032" name="Freihand 39031">
                  <a:extLst>
                    <a:ext uri="{FF2B5EF4-FFF2-40B4-BE49-F238E27FC236}">
                      <a16:creationId xmlns:a16="http://schemas.microsoft.com/office/drawing/2014/main" id="{E695BE70-E897-435B-9A48-A95087926767}"/>
                    </a:ext>
                  </a:extLst>
                </p14:cNvPr>
                <p14:cNvContentPartPr/>
                <p14:nvPr/>
              </p14:nvContentPartPr>
              <p14:xfrm>
                <a:off x="9232493" y="1614667"/>
                <a:ext cx="218160" cy="250920"/>
              </p14:xfrm>
            </p:contentPart>
          </mc:Choice>
          <mc:Fallback>
            <p:pic>
              <p:nvPicPr>
                <p:cNvPr id="39032" name="Freihand 39031">
                  <a:extLst>
                    <a:ext uri="{FF2B5EF4-FFF2-40B4-BE49-F238E27FC236}">
                      <a16:creationId xmlns:a16="http://schemas.microsoft.com/office/drawing/2014/main" id="{E695BE70-E897-435B-9A48-A95087926767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9228173" y="1610347"/>
                  <a:ext cx="22680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39033" name="Freihand 39032">
                  <a:extLst>
                    <a:ext uri="{FF2B5EF4-FFF2-40B4-BE49-F238E27FC236}">
                      <a16:creationId xmlns:a16="http://schemas.microsoft.com/office/drawing/2014/main" id="{FC31BC82-86BB-43D5-9C1A-F458BFAFD89F}"/>
                    </a:ext>
                  </a:extLst>
                </p14:cNvPr>
                <p14:cNvContentPartPr/>
                <p14:nvPr/>
              </p14:nvContentPartPr>
              <p14:xfrm>
                <a:off x="9460733" y="1717987"/>
                <a:ext cx="5760" cy="18720"/>
              </p14:xfrm>
            </p:contentPart>
          </mc:Choice>
          <mc:Fallback>
            <p:pic>
              <p:nvPicPr>
                <p:cNvPr id="39033" name="Freihand 39032">
                  <a:extLst>
                    <a:ext uri="{FF2B5EF4-FFF2-40B4-BE49-F238E27FC236}">
                      <a16:creationId xmlns:a16="http://schemas.microsoft.com/office/drawing/2014/main" id="{FC31BC82-86BB-43D5-9C1A-F458BFAFD89F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9456413" y="1713667"/>
                  <a:ext cx="1440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39034" name="Freihand 39033">
                  <a:extLst>
                    <a:ext uri="{FF2B5EF4-FFF2-40B4-BE49-F238E27FC236}">
                      <a16:creationId xmlns:a16="http://schemas.microsoft.com/office/drawing/2014/main" id="{C7685EB4-3B4C-404D-93BE-2BF2348BA870}"/>
                    </a:ext>
                  </a:extLst>
                </p14:cNvPr>
                <p14:cNvContentPartPr/>
                <p14:nvPr/>
              </p14:nvContentPartPr>
              <p14:xfrm>
                <a:off x="9460013" y="1703227"/>
                <a:ext cx="87120" cy="88560"/>
              </p14:xfrm>
            </p:contentPart>
          </mc:Choice>
          <mc:Fallback>
            <p:pic>
              <p:nvPicPr>
                <p:cNvPr id="39034" name="Freihand 39033">
                  <a:extLst>
                    <a:ext uri="{FF2B5EF4-FFF2-40B4-BE49-F238E27FC236}">
                      <a16:creationId xmlns:a16="http://schemas.microsoft.com/office/drawing/2014/main" id="{C7685EB4-3B4C-404D-93BE-2BF2348BA870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9455693" y="1698907"/>
                  <a:ext cx="9576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39035" name="Freihand 39034">
                  <a:extLst>
                    <a:ext uri="{FF2B5EF4-FFF2-40B4-BE49-F238E27FC236}">
                      <a16:creationId xmlns:a16="http://schemas.microsoft.com/office/drawing/2014/main" id="{AF08DE09-0451-4E13-A37F-5058569A258D}"/>
                    </a:ext>
                  </a:extLst>
                </p14:cNvPr>
                <p14:cNvContentPartPr/>
                <p14:nvPr/>
              </p14:nvContentPartPr>
              <p14:xfrm>
                <a:off x="9520133" y="1625107"/>
                <a:ext cx="145440" cy="272520"/>
              </p14:xfrm>
            </p:contentPart>
          </mc:Choice>
          <mc:Fallback>
            <p:pic>
              <p:nvPicPr>
                <p:cNvPr id="39035" name="Freihand 39034">
                  <a:extLst>
                    <a:ext uri="{FF2B5EF4-FFF2-40B4-BE49-F238E27FC236}">
                      <a16:creationId xmlns:a16="http://schemas.microsoft.com/office/drawing/2014/main" id="{AF08DE09-0451-4E13-A37F-5058569A258D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9515813" y="1620787"/>
                  <a:ext cx="15408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39036" name="Freihand 39035">
                  <a:extLst>
                    <a:ext uri="{FF2B5EF4-FFF2-40B4-BE49-F238E27FC236}">
                      <a16:creationId xmlns:a16="http://schemas.microsoft.com/office/drawing/2014/main" id="{9A249FF1-09F9-4628-A8B2-F53497DDCC2E}"/>
                    </a:ext>
                  </a:extLst>
                </p14:cNvPr>
                <p14:cNvContentPartPr/>
                <p14:nvPr/>
              </p14:nvContentPartPr>
              <p14:xfrm>
                <a:off x="9685733" y="1696387"/>
                <a:ext cx="137520" cy="66960"/>
              </p14:xfrm>
            </p:contentPart>
          </mc:Choice>
          <mc:Fallback>
            <p:pic>
              <p:nvPicPr>
                <p:cNvPr id="39036" name="Freihand 39035">
                  <a:extLst>
                    <a:ext uri="{FF2B5EF4-FFF2-40B4-BE49-F238E27FC236}">
                      <a16:creationId xmlns:a16="http://schemas.microsoft.com/office/drawing/2014/main" id="{9A249FF1-09F9-4628-A8B2-F53497DDCC2E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9681413" y="1692067"/>
                  <a:ext cx="1461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39037" name="Freihand 39036">
                  <a:extLst>
                    <a:ext uri="{FF2B5EF4-FFF2-40B4-BE49-F238E27FC236}">
                      <a16:creationId xmlns:a16="http://schemas.microsoft.com/office/drawing/2014/main" id="{E57C1672-9454-4D76-9042-574BA0A7DA5E}"/>
                    </a:ext>
                  </a:extLst>
                </p14:cNvPr>
                <p14:cNvContentPartPr/>
                <p14:nvPr/>
              </p14:nvContentPartPr>
              <p14:xfrm>
                <a:off x="9572693" y="1536547"/>
                <a:ext cx="47160" cy="11520"/>
              </p14:xfrm>
            </p:contentPart>
          </mc:Choice>
          <mc:Fallback>
            <p:pic>
              <p:nvPicPr>
                <p:cNvPr id="39037" name="Freihand 39036">
                  <a:extLst>
                    <a:ext uri="{FF2B5EF4-FFF2-40B4-BE49-F238E27FC236}">
                      <a16:creationId xmlns:a16="http://schemas.microsoft.com/office/drawing/2014/main" id="{E57C1672-9454-4D76-9042-574BA0A7DA5E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9568373" y="1532227"/>
                  <a:ext cx="558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39038" name="Freihand 39037">
                  <a:extLst>
                    <a:ext uri="{FF2B5EF4-FFF2-40B4-BE49-F238E27FC236}">
                      <a16:creationId xmlns:a16="http://schemas.microsoft.com/office/drawing/2014/main" id="{5761A457-9B03-43AE-B31A-282F0AF2783A}"/>
                    </a:ext>
                  </a:extLst>
                </p14:cNvPr>
                <p14:cNvContentPartPr/>
                <p14:nvPr/>
              </p14:nvContentPartPr>
              <p14:xfrm>
                <a:off x="9903533" y="1618987"/>
                <a:ext cx="97200" cy="129600"/>
              </p14:xfrm>
            </p:contentPart>
          </mc:Choice>
          <mc:Fallback>
            <p:pic>
              <p:nvPicPr>
                <p:cNvPr id="39038" name="Freihand 39037">
                  <a:extLst>
                    <a:ext uri="{FF2B5EF4-FFF2-40B4-BE49-F238E27FC236}">
                      <a16:creationId xmlns:a16="http://schemas.microsoft.com/office/drawing/2014/main" id="{5761A457-9B03-43AE-B31A-282F0AF2783A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9899213" y="1614667"/>
                  <a:ext cx="10584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39039" name="Freihand 39038">
                  <a:extLst>
                    <a:ext uri="{FF2B5EF4-FFF2-40B4-BE49-F238E27FC236}">
                      <a16:creationId xmlns:a16="http://schemas.microsoft.com/office/drawing/2014/main" id="{80232708-30C4-4571-AD0D-619FCCC6BE02}"/>
                    </a:ext>
                  </a:extLst>
                </p14:cNvPr>
                <p14:cNvContentPartPr/>
                <p14:nvPr/>
              </p14:nvContentPartPr>
              <p14:xfrm>
                <a:off x="10028093" y="1680907"/>
                <a:ext cx="153000" cy="79920"/>
              </p14:xfrm>
            </p:contentPart>
          </mc:Choice>
          <mc:Fallback>
            <p:pic>
              <p:nvPicPr>
                <p:cNvPr id="39039" name="Freihand 39038">
                  <a:extLst>
                    <a:ext uri="{FF2B5EF4-FFF2-40B4-BE49-F238E27FC236}">
                      <a16:creationId xmlns:a16="http://schemas.microsoft.com/office/drawing/2014/main" id="{80232708-30C4-4571-AD0D-619FCCC6BE02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0023773" y="1676587"/>
                  <a:ext cx="161640" cy="8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052" name="Gruppieren 39051">
            <a:extLst>
              <a:ext uri="{FF2B5EF4-FFF2-40B4-BE49-F238E27FC236}">
                <a16:creationId xmlns:a16="http://schemas.microsoft.com/office/drawing/2014/main" id="{71298BB9-6CAC-49E1-A214-BDDEC699D4CB}"/>
              </a:ext>
            </a:extLst>
          </p:cNvPr>
          <p:cNvGrpSpPr/>
          <p:nvPr/>
        </p:nvGrpSpPr>
        <p:grpSpPr>
          <a:xfrm>
            <a:off x="10438133" y="1523587"/>
            <a:ext cx="970560" cy="227880"/>
            <a:chOff x="10438133" y="1523587"/>
            <a:chExt cx="970560" cy="227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39040" name="Freihand 39039">
                  <a:extLst>
                    <a:ext uri="{FF2B5EF4-FFF2-40B4-BE49-F238E27FC236}">
                      <a16:creationId xmlns:a16="http://schemas.microsoft.com/office/drawing/2014/main" id="{048F878D-BD0B-46BB-9A48-BDF34B0DF734}"/>
                    </a:ext>
                  </a:extLst>
                </p14:cNvPr>
                <p14:cNvContentPartPr/>
                <p14:nvPr/>
              </p14:nvContentPartPr>
              <p14:xfrm>
                <a:off x="10438133" y="1575067"/>
                <a:ext cx="142200" cy="176400"/>
              </p14:xfrm>
            </p:contentPart>
          </mc:Choice>
          <mc:Fallback>
            <p:pic>
              <p:nvPicPr>
                <p:cNvPr id="39040" name="Freihand 39039">
                  <a:extLst>
                    <a:ext uri="{FF2B5EF4-FFF2-40B4-BE49-F238E27FC236}">
                      <a16:creationId xmlns:a16="http://schemas.microsoft.com/office/drawing/2014/main" id="{048F878D-BD0B-46BB-9A48-BDF34B0DF734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0433813" y="1570747"/>
                  <a:ext cx="15084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39041" name="Freihand 39040">
                  <a:extLst>
                    <a:ext uri="{FF2B5EF4-FFF2-40B4-BE49-F238E27FC236}">
                      <a16:creationId xmlns:a16="http://schemas.microsoft.com/office/drawing/2014/main" id="{D33B7F38-8FB5-419A-8A33-ECBA3C6D5B61}"/>
                    </a:ext>
                  </a:extLst>
                </p14:cNvPr>
                <p14:cNvContentPartPr/>
                <p14:nvPr/>
              </p14:nvContentPartPr>
              <p14:xfrm>
                <a:off x="10616333" y="1575067"/>
                <a:ext cx="168480" cy="163800"/>
              </p14:xfrm>
            </p:contentPart>
          </mc:Choice>
          <mc:Fallback>
            <p:pic>
              <p:nvPicPr>
                <p:cNvPr id="39041" name="Freihand 39040">
                  <a:extLst>
                    <a:ext uri="{FF2B5EF4-FFF2-40B4-BE49-F238E27FC236}">
                      <a16:creationId xmlns:a16="http://schemas.microsoft.com/office/drawing/2014/main" id="{D33B7F38-8FB5-419A-8A33-ECBA3C6D5B61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0612013" y="1570747"/>
                  <a:ext cx="17712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39042" name="Freihand 39041">
                  <a:extLst>
                    <a:ext uri="{FF2B5EF4-FFF2-40B4-BE49-F238E27FC236}">
                      <a16:creationId xmlns:a16="http://schemas.microsoft.com/office/drawing/2014/main" id="{4747E291-8B73-4AD7-87F8-2982902CAA9A}"/>
                    </a:ext>
                  </a:extLst>
                </p14:cNvPr>
                <p14:cNvContentPartPr/>
                <p14:nvPr/>
              </p14:nvContentPartPr>
              <p14:xfrm>
                <a:off x="10585013" y="1588747"/>
                <a:ext cx="120240" cy="16200"/>
              </p14:xfrm>
            </p:contentPart>
          </mc:Choice>
          <mc:Fallback>
            <p:pic>
              <p:nvPicPr>
                <p:cNvPr id="39042" name="Freihand 39041">
                  <a:extLst>
                    <a:ext uri="{FF2B5EF4-FFF2-40B4-BE49-F238E27FC236}">
                      <a16:creationId xmlns:a16="http://schemas.microsoft.com/office/drawing/2014/main" id="{4747E291-8B73-4AD7-87F8-2982902CAA9A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0580693" y="1584427"/>
                  <a:ext cx="1288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39043" name="Freihand 39042">
                  <a:extLst>
                    <a:ext uri="{FF2B5EF4-FFF2-40B4-BE49-F238E27FC236}">
                      <a16:creationId xmlns:a16="http://schemas.microsoft.com/office/drawing/2014/main" id="{03A704FC-A21D-4F37-A8D8-3AF449DCF7B1}"/>
                    </a:ext>
                  </a:extLst>
                </p14:cNvPr>
                <p14:cNvContentPartPr/>
                <p14:nvPr/>
              </p14:nvContentPartPr>
              <p14:xfrm>
                <a:off x="10856813" y="1659667"/>
                <a:ext cx="398880" cy="49320"/>
              </p14:xfrm>
            </p:contentPart>
          </mc:Choice>
          <mc:Fallback>
            <p:pic>
              <p:nvPicPr>
                <p:cNvPr id="39043" name="Freihand 39042">
                  <a:extLst>
                    <a:ext uri="{FF2B5EF4-FFF2-40B4-BE49-F238E27FC236}">
                      <a16:creationId xmlns:a16="http://schemas.microsoft.com/office/drawing/2014/main" id="{03A704FC-A21D-4F37-A8D8-3AF449DCF7B1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0852493" y="1655347"/>
                  <a:ext cx="40752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39044" name="Freihand 39043">
                  <a:extLst>
                    <a:ext uri="{FF2B5EF4-FFF2-40B4-BE49-F238E27FC236}">
                      <a16:creationId xmlns:a16="http://schemas.microsoft.com/office/drawing/2014/main" id="{F5168975-FAC0-411F-B32F-BBCE082AE604}"/>
                    </a:ext>
                  </a:extLst>
                </p14:cNvPr>
                <p14:cNvContentPartPr/>
                <p14:nvPr/>
              </p14:nvContentPartPr>
              <p14:xfrm>
                <a:off x="11330573" y="1627987"/>
                <a:ext cx="78120" cy="81360"/>
              </p14:xfrm>
            </p:contentPart>
          </mc:Choice>
          <mc:Fallback>
            <p:pic>
              <p:nvPicPr>
                <p:cNvPr id="39044" name="Freihand 39043">
                  <a:extLst>
                    <a:ext uri="{FF2B5EF4-FFF2-40B4-BE49-F238E27FC236}">
                      <a16:creationId xmlns:a16="http://schemas.microsoft.com/office/drawing/2014/main" id="{F5168975-FAC0-411F-B32F-BBCE082AE604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11326253" y="1623667"/>
                  <a:ext cx="8676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39045" name="Freihand 39044">
                  <a:extLst>
                    <a:ext uri="{FF2B5EF4-FFF2-40B4-BE49-F238E27FC236}">
                      <a16:creationId xmlns:a16="http://schemas.microsoft.com/office/drawing/2014/main" id="{93CD5F6E-9AB9-4C60-8133-24B4DFB0CD44}"/>
                    </a:ext>
                  </a:extLst>
                </p14:cNvPr>
                <p14:cNvContentPartPr/>
                <p14:nvPr/>
              </p14:nvContentPartPr>
              <p14:xfrm>
                <a:off x="10932053" y="1523587"/>
                <a:ext cx="136080" cy="6480"/>
              </p14:xfrm>
            </p:contentPart>
          </mc:Choice>
          <mc:Fallback>
            <p:pic>
              <p:nvPicPr>
                <p:cNvPr id="39045" name="Freihand 39044">
                  <a:extLst>
                    <a:ext uri="{FF2B5EF4-FFF2-40B4-BE49-F238E27FC236}">
                      <a16:creationId xmlns:a16="http://schemas.microsoft.com/office/drawing/2014/main" id="{93CD5F6E-9AB9-4C60-8133-24B4DFB0CD44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10927733" y="1519267"/>
                  <a:ext cx="144720" cy="1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051" name="Gruppieren 39050">
            <a:extLst>
              <a:ext uri="{FF2B5EF4-FFF2-40B4-BE49-F238E27FC236}">
                <a16:creationId xmlns:a16="http://schemas.microsoft.com/office/drawing/2014/main" id="{B52E081C-C656-4F97-A585-4D0C2FFF8F8A}"/>
              </a:ext>
            </a:extLst>
          </p:cNvPr>
          <p:cNvGrpSpPr/>
          <p:nvPr/>
        </p:nvGrpSpPr>
        <p:grpSpPr>
          <a:xfrm>
            <a:off x="9685373" y="2135947"/>
            <a:ext cx="250200" cy="88560"/>
            <a:chOff x="9685373" y="2135947"/>
            <a:chExt cx="250200" cy="8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39046" name="Freihand 39045">
                  <a:extLst>
                    <a:ext uri="{FF2B5EF4-FFF2-40B4-BE49-F238E27FC236}">
                      <a16:creationId xmlns:a16="http://schemas.microsoft.com/office/drawing/2014/main" id="{FC37ADFE-4AFD-44A8-BB83-D044CC4E27C5}"/>
                    </a:ext>
                  </a:extLst>
                </p14:cNvPr>
                <p14:cNvContentPartPr/>
                <p14:nvPr/>
              </p14:nvContentPartPr>
              <p14:xfrm>
                <a:off x="9708773" y="2135947"/>
                <a:ext cx="194760" cy="2880"/>
              </p14:xfrm>
            </p:contentPart>
          </mc:Choice>
          <mc:Fallback>
            <p:pic>
              <p:nvPicPr>
                <p:cNvPr id="39046" name="Freihand 39045">
                  <a:extLst>
                    <a:ext uri="{FF2B5EF4-FFF2-40B4-BE49-F238E27FC236}">
                      <a16:creationId xmlns:a16="http://schemas.microsoft.com/office/drawing/2014/main" id="{FC37ADFE-4AFD-44A8-BB83-D044CC4E27C5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9704453" y="2131627"/>
                  <a:ext cx="203400" cy="1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39047" name="Freihand 39046">
                  <a:extLst>
                    <a:ext uri="{FF2B5EF4-FFF2-40B4-BE49-F238E27FC236}">
                      <a16:creationId xmlns:a16="http://schemas.microsoft.com/office/drawing/2014/main" id="{CB1ADE74-9DA5-4D02-B2C1-7BAABB9C3B68}"/>
                    </a:ext>
                  </a:extLst>
                </p14:cNvPr>
                <p14:cNvContentPartPr/>
                <p14:nvPr/>
              </p14:nvContentPartPr>
              <p14:xfrm>
                <a:off x="9685373" y="2203987"/>
                <a:ext cx="250200" cy="20520"/>
              </p14:xfrm>
            </p:contentPart>
          </mc:Choice>
          <mc:Fallback>
            <p:pic>
              <p:nvPicPr>
                <p:cNvPr id="39047" name="Freihand 39046">
                  <a:extLst>
                    <a:ext uri="{FF2B5EF4-FFF2-40B4-BE49-F238E27FC236}">
                      <a16:creationId xmlns:a16="http://schemas.microsoft.com/office/drawing/2014/main" id="{CB1ADE74-9DA5-4D02-B2C1-7BAABB9C3B68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9681053" y="2199667"/>
                  <a:ext cx="258840" cy="2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070" name="Gruppieren 39069">
            <a:extLst>
              <a:ext uri="{FF2B5EF4-FFF2-40B4-BE49-F238E27FC236}">
                <a16:creationId xmlns:a16="http://schemas.microsoft.com/office/drawing/2014/main" id="{01AEC385-F18F-461B-927F-199FAC49859C}"/>
              </a:ext>
            </a:extLst>
          </p:cNvPr>
          <p:cNvGrpSpPr/>
          <p:nvPr/>
        </p:nvGrpSpPr>
        <p:grpSpPr>
          <a:xfrm>
            <a:off x="8284973" y="2306587"/>
            <a:ext cx="3672720" cy="406080"/>
            <a:chOff x="8284973" y="2306587"/>
            <a:chExt cx="3672720" cy="40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39048" name="Freihand 39047">
                  <a:extLst>
                    <a:ext uri="{FF2B5EF4-FFF2-40B4-BE49-F238E27FC236}">
                      <a16:creationId xmlns:a16="http://schemas.microsoft.com/office/drawing/2014/main" id="{79C3A2BE-5113-46AB-9B58-6DA269FB6A23}"/>
                    </a:ext>
                  </a:extLst>
                </p14:cNvPr>
                <p14:cNvContentPartPr/>
                <p14:nvPr/>
              </p14:nvContentPartPr>
              <p14:xfrm>
                <a:off x="8284973" y="2485867"/>
                <a:ext cx="231480" cy="19440"/>
              </p14:xfrm>
            </p:contentPart>
          </mc:Choice>
          <mc:Fallback>
            <p:pic>
              <p:nvPicPr>
                <p:cNvPr id="39048" name="Freihand 39047">
                  <a:extLst>
                    <a:ext uri="{FF2B5EF4-FFF2-40B4-BE49-F238E27FC236}">
                      <a16:creationId xmlns:a16="http://schemas.microsoft.com/office/drawing/2014/main" id="{79C3A2BE-5113-46AB-9B58-6DA269FB6A23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8280653" y="2481547"/>
                  <a:ext cx="2401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39049" name="Freihand 39048">
                  <a:extLst>
                    <a:ext uri="{FF2B5EF4-FFF2-40B4-BE49-F238E27FC236}">
                      <a16:creationId xmlns:a16="http://schemas.microsoft.com/office/drawing/2014/main" id="{D21AFA9C-6766-4E71-A6F8-A32D6F0473B5}"/>
                    </a:ext>
                  </a:extLst>
                </p14:cNvPr>
                <p14:cNvContentPartPr/>
                <p14:nvPr/>
              </p14:nvContentPartPr>
              <p14:xfrm>
                <a:off x="8293253" y="2524747"/>
                <a:ext cx="291240" cy="183600"/>
              </p14:xfrm>
            </p:contentPart>
          </mc:Choice>
          <mc:Fallback>
            <p:pic>
              <p:nvPicPr>
                <p:cNvPr id="39049" name="Freihand 39048">
                  <a:extLst>
                    <a:ext uri="{FF2B5EF4-FFF2-40B4-BE49-F238E27FC236}">
                      <a16:creationId xmlns:a16="http://schemas.microsoft.com/office/drawing/2014/main" id="{D21AFA9C-6766-4E71-A6F8-A32D6F0473B5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8288933" y="2520427"/>
                  <a:ext cx="29988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39054" name="Freihand 39053">
                  <a:extLst>
                    <a:ext uri="{FF2B5EF4-FFF2-40B4-BE49-F238E27FC236}">
                      <a16:creationId xmlns:a16="http://schemas.microsoft.com/office/drawing/2014/main" id="{EC4FDDF9-55B5-4F9B-A33E-32E8C075E65C}"/>
                    </a:ext>
                  </a:extLst>
                </p14:cNvPr>
                <p14:cNvContentPartPr/>
                <p14:nvPr/>
              </p14:nvContentPartPr>
              <p14:xfrm>
                <a:off x="8700053" y="2484067"/>
                <a:ext cx="97200" cy="189720"/>
              </p14:xfrm>
            </p:contentPart>
          </mc:Choice>
          <mc:Fallback>
            <p:pic>
              <p:nvPicPr>
                <p:cNvPr id="39054" name="Freihand 39053">
                  <a:extLst>
                    <a:ext uri="{FF2B5EF4-FFF2-40B4-BE49-F238E27FC236}">
                      <a16:creationId xmlns:a16="http://schemas.microsoft.com/office/drawing/2014/main" id="{EC4FDDF9-55B5-4F9B-A33E-32E8C075E65C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8695733" y="2479747"/>
                  <a:ext cx="10584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39055" name="Freihand 39054">
                  <a:extLst>
                    <a:ext uri="{FF2B5EF4-FFF2-40B4-BE49-F238E27FC236}">
                      <a16:creationId xmlns:a16="http://schemas.microsoft.com/office/drawing/2014/main" id="{770913E7-A4AC-4450-B08B-180899A27BA0}"/>
                    </a:ext>
                  </a:extLst>
                </p14:cNvPr>
                <p14:cNvContentPartPr/>
                <p14:nvPr/>
              </p14:nvContentPartPr>
              <p14:xfrm>
                <a:off x="8833973" y="2547787"/>
                <a:ext cx="213120" cy="93240"/>
              </p14:xfrm>
            </p:contentPart>
          </mc:Choice>
          <mc:Fallback>
            <p:pic>
              <p:nvPicPr>
                <p:cNvPr id="39055" name="Freihand 39054">
                  <a:extLst>
                    <a:ext uri="{FF2B5EF4-FFF2-40B4-BE49-F238E27FC236}">
                      <a16:creationId xmlns:a16="http://schemas.microsoft.com/office/drawing/2014/main" id="{770913E7-A4AC-4450-B08B-180899A27BA0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8829653" y="2543467"/>
                  <a:ext cx="2217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39056" name="Freihand 39055">
                  <a:extLst>
                    <a:ext uri="{FF2B5EF4-FFF2-40B4-BE49-F238E27FC236}">
                      <a16:creationId xmlns:a16="http://schemas.microsoft.com/office/drawing/2014/main" id="{9AA0E4E9-D40E-4570-9288-727B45D43138}"/>
                    </a:ext>
                  </a:extLst>
                </p14:cNvPr>
                <p14:cNvContentPartPr/>
                <p14:nvPr/>
              </p14:nvContentPartPr>
              <p14:xfrm>
                <a:off x="9083453" y="2548507"/>
                <a:ext cx="304200" cy="82080"/>
              </p14:xfrm>
            </p:contentPart>
          </mc:Choice>
          <mc:Fallback>
            <p:pic>
              <p:nvPicPr>
                <p:cNvPr id="39056" name="Freihand 39055">
                  <a:extLst>
                    <a:ext uri="{FF2B5EF4-FFF2-40B4-BE49-F238E27FC236}">
                      <a16:creationId xmlns:a16="http://schemas.microsoft.com/office/drawing/2014/main" id="{9AA0E4E9-D40E-4570-9288-727B45D43138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9079133" y="2544187"/>
                  <a:ext cx="31284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39057" name="Freihand 39056">
                  <a:extLst>
                    <a:ext uri="{FF2B5EF4-FFF2-40B4-BE49-F238E27FC236}">
                      <a16:creationId xmlns:a16="http://schemas.microsoft.com/office/drawing/2014/main" id="{8AB08B3A-CE41-4750-B668-B83F77F35ED1}"/>
                    </a:ext>
                  </a:extLst>
                </p14:cNvPr>
                <p14:cNvContentPartPr/>
                <p14:nvPr/>
              </p14:nvContentPartPr>
              <p14:xfrm>
                <a:off x="9399533" y="2529427"/>
                <a:ext cx="96480" cy="93960"/>
              </p14:xfrm>
            </p:contentPart>
          </mc:Choice>
          <mc:Fallback>
            <p:pic>
              <p:nvPicPr>
                <p:cNvPr id="39057" name="Freihand 39056">
                  <a:extLst>
                    <a:ext uri="{FF2B5EF4-FFF2-40B4-BE49-F238E27FC236}">
                      <a16:creationId xmlns:a16="http://schemas.microsoft.com/office/drawing/2014/main" id="{8AB08B3A-CE41-4750-B668-B83F77F35ED1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9395213" y="2525107"/>
                  <a:ext cx="1051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39058" name="Freihand 39057">
                  <a:extLst>
                    <a:ext uri="{FF2B5EF4-FFF2-40B4-BE49-F238E27FC236}">
                      <a16:creationId xmlns:a16="http://schemas.microsoft.com/office/drawing/2014/main" id="{61ADB16E-0B56-4878-9946-B5CA917C505A}"/>
                    </a:ext>
                  </a:extLst>
                </p14:cNvPr>
                <p14:cNvContentPartPr/>
                <p14:nvPr/>
              </p14:nvContentPartPr>
              <p14:xfrm>
                <a:off x="9557213" y="2450227"/>
                <a:ext cx="376560" cy="247320"/>
              </p14:xfrm>
            </p:contentPart>
          </mc:Choice>
          <mc:Fallback>
            <p:pic>
              <p:nvPicPr>
                <p:cNvPr id="39058" name="Freihand 39057">
                  <a:extLst>
                    <a:ext uri="{FF2B5EF4-FFF2-40B4-BE49-F238E27FC236}">
                      <a16:creationId xmlns:a16="http://schemas.microsoft.com/office/drawing/2014/main" id="{61ADB16E-0B56-4878-9946-B5CA917C505A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9552893" y="2445907"/>
                  <a:ext cx="38520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39059" name="Freihand 39058">
                  <a:extLst>
                    <a:ext uri="{FF2B5EF4-FFF2-40B4-BE49-F238E27FC236}">
                      <a16:creationId xmlns:a16="http://schemas.microsoft.com/office/drawing/2014/main" id="{C88F931F-5B7D-4F7C-A4EA-9556B8429AAF}"/>
                    </a:ext>
                  </a:extLst>
                </p14:cNvPr>
                <p14:cNvContentPartPr/>
                <p14:nvPr/>
              </p14:nvContentPartPr>
              <p14:xfrm>
                <a:off x="9861773" y="2375347"/>
                <a:ext cx="26640" cy="27000"/>
              </p14:xfrm>
            </p:contentPart>
          </mc:Choice>
          <mc:Fallback>
            <p:pic>
              <p:nvPicPr>
                <p:cNvPr id="39059" name="Freihand 39058">
                  <a:extLst>
                    <a:ext uri="{FF2B5EF4-FFF2-40B4-BE49-F238E27FC236}">
                      <a16:creationId xmlns:a16="http://schemas.microsoft.com/office/drawing/2014/main" id="{C88F931F-5B7D-4F7C-A4EA-9556B8429AAF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9857453" y="2371027"/>
                  <a:ext cx="352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39060" name="Freihand 39059">
                  <a:extLst>
                    <a:ext uri="{FF2B5EF4-FFF2-40B4-BE49-F238E27FC236}">
                      <a16:creationId xmlns:a16="http://schemas.microsoft.com/office/drawing/2014/main" id="{90A971D8-2347-4301-B93B-50867ECB72AF}"/>
                    </a:ext>
                  </a:extLst>
                </p14:cNvPr>
                <p14:cNvContentPartPr/>
                <p14:nvPr/>
              </p14:nvContentPartPr>
              <p14:xfrm>
                <a:off x="9967973" y="2419987"/>
                <a:ext cx="202680" cy="292680"/>
              </p14:xfrm>
            </p:contentPart>
          </mc:Choice>
          <mc:Fallback>
            <p:pic>
              <p:nvPicPr>
                <p:cNvPr id="39060" name="Freihand 39059">
                  <a:extLst>
                    <a:ext uri="{FF2B5EF4-FFF2-40B4-BE49-F238E27FC236}">
                      <a16:creationId xmlns:a16="http://schemas.microsoft.com/office/drawing/2014/main" id="{90A971D8-2347-4301-B93B-50867ECB72AF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9963653" y="2415667"/>
                  <a:ext cx="21132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39061" name="Freihand 39060">
                  <a:extLst>
                    <a:ext uri="{FF2B5EF4-FFF2-40B4-BE49-F238E27FC236}">
                      <a16:creationId xmlns:a16="http://schemas.microsoft.com/office/drawing/2014/main" id="{173F90C0-45DF-4438-8394-9F1882A59D3F}"/>
                    </a:ext>
                  </a:extLst>
                </p14:cNvPr>
                <p14:cNvContentPartPr/>
                <p14:nvPr/>
              </p14:nvContentPartPr>
              <p14:xfrm>
                <a:off x="10239413" y="2452387"/>
                <a:ext cx="244440" cy="100800"/>
              </p14:xfrm>
            </p:contentPart>
          </mc:Choice>
          <mc:Fallback>
            <p:pic>
              <p:nvPicPr>
                <p:cNvPr id="39061" name="Freihand 39060">
                  <a:extLst>
                    <a:ext uri="{FF2B5EF4-FFF2-40B4-BE49-F238E27FC236}">
                      <a16:creationId xmlns:a16="http://schemas.microsoft.com/office/drawing/2014/main" id="{173F90C0-45DF-4438-8394-9F1882A59D3F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10235093" y="2448067"/>
                  <a:ext cx="2530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39062" name="Freihand 39061">
                  <a:extLst>
                    <a:ext uri="{FF2B5EF4-FFF2-40B4-BE49-F238E27FC236}">
                      <a16:creationId xmlns:a16="http://schemas.microsoft.com/office/drawing/2014/main" id="{A8032BCC-1652-4CE0-958B-6ADB04967548}"/>
                    </a:ext>
                  </a:extLst>
                </p14:cNvPr>
                <p14:cNvContentPartPr/>
                <p14:nvPr/>
              </p14:nvContentPartPr>
              <p14:xfrm>
                <a:off x="10542893" y="2378227"/>
                <a:ext cx="153720" cy="171720"/>
              </p14:xfrm>
            </p:contentPart>
          </mc:Choice>
          <mc:Fallback>
            <p:pic>
              <p:nvPicPr>
                <p:cNvPr id="39062" name="Freihand 39061">
                  <a:extLst>
                    <a:ext uri="{FF2B5EF4-FFF2-40B4-BE49-F238E27FC236}">
                      <a16:creationId xmlns:a16="http://schemas.microsoft.com/office/drawing/2014/main" id="{A8032BCC-1652-4CE0-958B-6ADB04967548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0538573" y="2373907"/>
                  <a:ext cx="16236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39063" name="Freihand 39062">
                  <a:extLst>
                    <a:ext uri="{FF2B5EF4-FFF2-40B4-BE49-F238E27FC236}">
                      <a16:creationId xmlns:a16="http://schemas.microsoft.com/office/drawing/2014/main" id="{9343F18E-6C7F-4848-858F-FB74C8CD68EA}"/>
                    </a:ext>
                  </a:extLst>
                </p14:cNvPr>
                <p14:cNvContentPartPr/>
                <p14:nvPr/>
              </p14:nvContentPartPr>
              <p14:xfrm>
                <a:off x="10726493" y="2439787"/>
                <a:ext cx="266400" cy="81360"/>
              </p14:xfrm>
            </p:contentPart>
          </mc:Choice>
          <mc:Fallback>
            <p:pic>
              <p:nvPicPr>
                <p:cNvPr id="39063" name="Freihand 39062">
                  <a:extLst>
                    <a:ext uri="{FF2B5EF4-FFF2-40B4-BE49-F238E27FC236}">
                      <a16:creationId xmlns:a16="http://schemas.microsoft.com/office/drawing/2014/main" id="{9343F18E-6C7F-4848-858F-FB74C8CD68EA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10722173" y="2435467"/>
                  <a:ext cx="27504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39064" name="Freihand 39063">
                  <a:extLst>
                    <a:ext uri="{FF2B5EF4-FFF2-40B4-BE49-F238E27FC236}">
                      <a16:creationId xmlns:a16="http://schemas.microsoft.com/office/drawing/2014/main" id="{D7DAAAC3-C17C-4702-A294-719F12F296A7}"/>
                    </a:ext>
                  </a:extLst>
                </p14:cNvPr>
                <p14:cNvContentPartPr/>
                <p14:nvPr/>
              </p14:nvContentPartPr>
              <p14:xfrm>
                <a:off x="11155253" y="2340427"/>
                <a:ext cx="135360" cy="165240"/>
              </p14:xfrm>
            </p:contentPart>
          </mc:Choice>
          <mc:Fallback>
            <p:pic>
              <p:nvPicPr>
                <p:cNvPr id="39064" name="Freihand 39063">
                  <a:extLst>
                    <a:ext uri="{FF2B5EF4-FFF2-40B4-BE49-F238E27FC236}">
                      <a16:creationId xmlns:a16="http://schemas.microsoft.com/office/drawing/2014/main" id="{D7DAAAC3-C17C-4702-A294-719F12F296A7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1150933" y="2336107"/>
                  <a:ext cx="14400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39065" name="Freihand 39064">
                  <a:extLst>
                    <a:ext uri="{FF2B5EF4-FFF2-40B4-BE49-F238E27FC236}">
                      <a16:creationId xmlns:a16="http://schemas.microsoft.com/office/drawing/2014/main" id="{EBEF97B4-86F4-459A-9477-549186CDFE04}"/>
                    </a:ext>
                  </a:extLst>
                </p14:cNvPr>
                <p14:cNvContentPartPr/>
                <p14:nvPr/>
              </p14:nvContentPartPr>
              <p14:xfrm>
                <a:off x="11315813" y="2309107"/>
                <a:ext cx="178560" cy="214200"/>
              </p14:xfrm>
            </p:contentPart>
          </mc:Choice>
          <mc:Fallback>
            <p:pic>
              <p:nvPicPr>
                <p:cNvPr id="39065" name="Freihand 39064">
                  <a:extLst>
                    <a:ext uri="{FF2B5EF4-FFF2-40B4-BE49-F238E27FC236}">
                      <a16:creationId xmlns:a16="http://schemas.microsoft.com/office/drawing/2014/main" id="{EBEF97B4-86F4-459A-9477-549186CDFE04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1311493" y="2304787"/>
                  <a:ext cx="18720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39066" name="Freihand 39065">
                  <a:extLst>
                    <a:ext uri="{FF2B5EF4-FFF2-40B4-BE49-F238E27FC236}">
                      <a16:creationId xmlns:a16="http://schemas.microsoft.com/office/drawing/2014/main" id="{390FED6F-1360-4865-AA3F-AFEE14BF4B49}"/>
                    </a:ext>
                  </a:extLst>
                </p14:cNvPr>
                <p14:cNvContentPartPr/>
                <p14:nvPr/>
              </p14:nvContentPartPr>
              <p14:xfrm>
                <a:off x="11261453" y="2335747"/>
                <a:ext cx="145440" cy="23400"/>
              </p14:xfrm>
            </p:contentPart>
          </mc:Choice>
          <mc:Fallback>
            <p:pic>
              <p:nvPicPr>
                <p:cNvPr id="39066" name="Freihand 39065">
                  <a:extLst>
                    <a:ext uri="{FF2B5EF4-FFF2-40B4-BE49-F238E27FC236}">
                      <a16:creationId xmlns:a16="http://schemas.microsoft.com/office/drawing/2014/main" id="{390FED6F-1360-4865-AA3F-AFEE14BF4B49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1257133" y="2331427"/>
                  <a:ext cx="1540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39067" name="Freihand 39066">
                  <a:extLst>
                    <a:ext uri="{FF2B5EF4-FFF2-40B4-BE49-F238E27FC236}">
                      <a16:creationId xmlns:a16="http://schemas.microsoft.com/office/drawing/2014/main" id="{7F174812-4306-4813-9D6E-3CD8976CD7A0}"/>
                    </a:ext>
                  </a:extLst>
                </p14:cNvPr>
                <p14:cNvContentPartPr/>
                <p14:nvPr/>
              </p14:nvContentPartPr>
              <p14:xfrm>
                <a:off x="11491853" y="2384707"/>
                <a:ext cx="293760" cy="91080"/>
              </p14:xfrm>
            </p:contentPart>
          </mc:Choice>
          <mc:Fallback>
            <p:pic>
              <p:nvPicPr>
                <p:cNvPr id="39067" name="Freihand 39066">
                  <a:extLst>
                    <a:ext uri="{FF2B5EF4-FFF2-40B4-BE49-F238E27FC236}">
                      <a16:creationId xmlns:a16="http://schemas.microsoft.com/office/drawing/2014/main" id="{7F174812-4306-4813-9D6E-3CD8976CD7A0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1487533" y="2380387"/>
                  <a:ext cx="3024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39068" name="Freihand 39067">
                  <a:extLst>
                    <a:ext uri="{FF2B5EF4-FFF2-40B4-BE49-F238E27FC236}">
                      <a16:creationId xmlns:a16="http://schemas.microsoft.com/office/drawing/2014/main" id="{764A84B6-28B2-4CCE-B741-CDA4D67D40ED}"/>
                    </a:ext>
                  </a:extLst>
                </p14:cNvPr>
                <p14:cNvContentPartPr/>
                <p14:nvPr/>
              </p14:nvContentPartPr>
              <p14:xfrm>
                <a:off x="11830973" y="2363827"/>
                <a:ext cx="126720" cy="102960"/>
              </p14:xfrm>
            </p:contentPart>
          </mc:Choice>
          <mc:Fallback>
            <p:pic>
              <p:nvPicPr>
                <p:cNvPr id="39068" name="Freihand 39067">
                  <a:extLst>
                    <a:ext uri="{FF2B5EF4-FFF2-40B4-BE49-F238E27FC236}">
                      <a16:creationId xmlns:a16="http://schemas.microsoft.com/office/drawing/2014/main" id="{764A84B6-28B2-4CCE-B741-CDA4D67D40ED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11826653" y="2359507"/>
                  <a:ext cx="13536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39069" name="Freihand 39068">
                  <a:extLst>
                    <a:ext uri="{FF2B5EF4-FFF2-40B4-BE49-F238E27FC236}">
                      <a16:creationId xmlns:a16="http://schemas.microsoft.com/office/drawing/2014/main" id="{7E1CF5E5-22D4-4E83-A394-88A35127B651}"/>
                    </a:ext>
                  </a:extLst>
                </p14:cNvPr>
                <p14:cNvContentPartPr/>
                <p14:nvPr/>
              </p14:nvContentPartPr>
              <p14:xfrm>
                <a:off x="11508413" y="2306587"/>
                <a:ext cx="142200" cy="4320"/>
              </p14:xfrm>
            </p:contentPart>
          </mc:Choice>
          <mc:Fallback>
            <p:pic>
              <p:nvPicPr>
                <p:cNvPr id="39069" name="Freihand 39068">
                  <a:extLst>
                    <a:ext uri="{FF2B5EF4-FFF2-40B4-BE49-F238E27FC236}">
                      <a16:creationId xmlns:a16="http://schemas.microsoft.com/office/drawing/2014/main" id="{7E1CF5E5-22D4-4E83-A394-88A35127B651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11504093" y="2302267"/>
                  <a:ext cx="150840" cy="129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602104" y="195739"/>
            <a:ext cx="5845573" cy="420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177" b="1" dirty="0">
                <a:solidFill>
                  <a:srgbClr val="000000"/>
                </a:solidFill>
              </a:rPr>
              <a:t>Der moderne Wirtschaftskreislauf – allgemein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97108" y="742667"/>
            <a:ext cx="11559364" cy="755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 dirty="0">
                <a:solidFill>
                  <a:srgbClr val="000000"/>
                </a:solidFill>
              </a:rPr>
              <a:t>Bildung von </a:t>
            </a:r>
            <a:r>
              <a:rPr lang="de-DE" sz="2177" b="1" dirty="0">
                <a:solidFill>
                  <a:srgbClr val="000000"/>
                </a:solidFill>
              </a:rPr>
              <a:t>vier Sektoren</a:t>
            </a:r>
            <a:r>
              <a:rPr lang="de-DE" sz="2177" dirty="0">
                <a:solidFill>
                  <a:srgbClr val="000000"/>
                </a:solidFill>
              </a:rPr>
              <a:t>:</a:t>
            </a:r>
          </a:p>
          <a:p>
            <a:pPr eaLnBrk="1" hangingPunct="1">
              <a:buSzPct val="100000"/>
              <a:defRPr/>
            </a:pPr>
            <a:r>
              <a:rPr lang="de-DE" sz="2177" dirty="0">
                <a:solidFill>
                  <a:srgbClr val="000000"/>
                </a:solidFill>
              </a:rPr>
              <a:t>		Haushalte (H), Staat (S), Unternehmen (U), Ausland (A)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18358" y="1400481"/>
            <a:ext cx="11559364" cy="1760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Char char="•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 dirty="0">
                <a:solidFill>
                  <a:srgbClr val="000000"/>
                </a:solidFill>
              </a:rPr>
              <a:t>Der Wirtschaftskreislauf wird über den Pol der </a:t>
            </a:r>
            <a:r>
              <a:rPr lang="de-DE" sz="2177" b="1" dirty="0">
                <a:solidFill>
                  <a:srgbClr val="000000"/>
                </a:solidFill>
              </a:rPr>
              <a:t>Vermögensveränderung</a:t>
            </a:r>
            <a:r>
              <a:rPr lang="de-DE" sz="2177" dirty="0">
                <a:solidFill>
                  <a:srgbClr val="000000"/>
                </a:solidFill>
              </a:rPr>
              <a:t> (VÄ) geschlossen. Über diesen laufen die Ersparnisse und Investitionen der Sektoren bzw. die Forderungen oder Verbindlichkeiten gegenüber dem Ausland.</a:t>
            </a:r>
          </a:p>
          <a:p>
            <a:pPr eaLnBrk="1" hangingPunct="1">
              <a:buSzPct val="100000"/>
              <a:buFontTx/>
              <a:buChar char="•"/>
              <a:defRPr/>
            </a:pPr>
            <a:endParaRPr lang="de-DE" sz="2177" dirty="0">
              <a:solidFill>
                <a:srgbClr val="000000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18358" y="2642609"/>
            <a:ext cx="11559364" cy="10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100000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 dirty="0">
                <a:solidFill>
                  <a:srgbClr val="000000"/>
                </a:solidFill>
              </a:rPr>
              <a:t>Die Pfeile repräsentieren die Geldströme zwischen den Polen</a:t>
            </a:r>
          </a:p>
          <a:p>
            <a:pPr eaLnBrk="1" hangingPunct="1">
              <a:buSzPct val="100000"/>
              <a:buFontTx/>
              <a:buChar char="•"/>
              <a:defRPr/>
            </a:pPr>
            <a:endParaRPr lang="de-DE" sz="2177" dirty="0">
              <a:solidFill>
                <a:srgbClr val="000000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18358" y="3398405"/>
            <a:ext cx="11559364" cy="10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100000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 dirty="0">
                <a:solidFill>
                  <a:srgbClr val="000000"/>
                </a:solidFill>
              </a:rPr>
              <a:t>Ein Wirtschaftskreislauf gilt als geschlossen, wenn an jedem Pol die Summe der Zuflüsse der Summe der Abflüsse entspricht (Kreislaufaxiom!).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18358" y="4800248"/>
            <a:ext cx="11559364" cy="755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100000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defRPr/>
            </a:pPr>
            <a:r>
              <a:rPr lang="de-DE" sz="2177" dirty="0">
                <a:solidFill>
                  <a:srgbClr val="000000"/>
                </a:solidFill>
                <a:cs typeface="Times New Roman" pitchFamily="18" charset="0"/>
              </a:rPr>
              <a:t>	→ d.h. alle relevanten Ströme sind berücksichtigt.</a:t>
            </a:r>
            <a:r>
              <a:rPr lang="de-DE" sz="2177" dirty="0">
                <a:solidFill>
                  <a:srgbClr val="000000"/>
                </a:solidFill>
              </a:rPr>
              <a:t>  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202247B-0684-4A65-8E35-9F5A555E721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6AC7BE12-8F46-4A56-8ADD-DB14674F0B11}"/>
                  </a:ext>
                </a:extLst>
              </p14:cNvPr>
              <p14:cNvContentPartPr/>
              <p14:nvPr/>
            </p14:nvContentPartPr>
            <p14:xfrm>
              <a:off x="2444693" y="1090867"/>
              <a:ext cx="1602360" cy="3276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6AC7BE12-8F46-4A56-8ADD-DB14674F0B1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40373" y="1086547"/>
                <a:ext cx="161100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3" name="Freihand 12">
                <a:extLst>
                  <a:ext uri="{FF2B5EF4-FFF2-40B4-BE49-F238E27FC236}">
                    <a16:creationId xmlns:a16="http://schemas.microsoft.com/office/drawing/2014/main" id="{59904F97-6D6B-4BB2-854B-0CA277BFCB4E}"/>
                  </a:ext>
                </a:extLst>
              </p14:cNvPr>
              <p14:cNvContentPartPr/>
              <p14:nvPr/>
            </p14:nvContentPartPr>
            <p14:xfrm>
              <a:off x="3865973" y="1462747"/>
              <a:ext cx="1929960" cy="32760"/>
            </p14:xfrm>
          </p:contentPart>
        </mc:Choice>
        <mc:Fallback>
          <p:pic>
            <p:nvPicPr>
              <p:cNvPr id="13" name="Freihand 12">
                <a:extLst>
                  <a:ext uri="{FF2B5EF4-FFF2-40B4-BE49-F238E27FC236}">
                    <a16:creationId xmlns:a16="http://schemas.microsoft.com/office/drawing/2014/main" id="{59904F97-6D6B-4BB2-854B-0CA277BFCB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61653" y="1458427"/>
                <a:ext cx="193860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4" name="Freihand 13">
                <a:extLst>
                  <a:ext uri="{FF2B5EF4-FFF2-40B4-BE49-F238E27FC236}">
                    <a16:creationId xmlns:a16="http://schemas.microsoft.com/office/drawing/2014/main" id="{73A9A307-D204-4893-81BB-6BF65C2BA6A7}"/>
                  </a:ext>
                </a:extLst>
              </p14:cNvPr>
              <p14:cNvContentPartPr/>
              <p14:nvPr/>
            </p14:nvContentPartPr>
            <p14:xfrm>
              <a:off x="2713253" y="1459147"/>
              <a:ext cx="982080" cy="46080"/>
            </p14:xfrm>
          </p:contentPart>
        </mc:Choice>
        <mc:Fallback>
          <p:pic>
            <p:nvPicPr>
              <p:cNvPr id="14" name="Freihand 13">
                <a:extLst>
                  <a:ext uri="{FF2B5EF4-FFF2-40B4-BE49-F238E27FC236}">
                    <a16:creationId xmlns:a16="http://schemas.microsoft.com/office/drawing/2014/main" id="{73A9A307-D204-4893-81BB-6BF65C2BA6A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08933" y="1454827"/>
                <a:ext cx="99072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825596F2-A9F1-4300-BBFA-891DDC6CD01D}"/>
                  </a:ext>
                </a:extLst>
              </p14:cNvPr>
              <p14:cNvContentPartPr/>
              <p14:nvPr/>
            </p14:nvContentPartPr>
            <p14:xfrm>
              <a:off x="5918333" y="1500907"/>
              <a:ext cx="1435320" cy="39960"/>
            </p14:xfrm>
          </p:contentPart>
        </mc:Choice>
        <mc:Fallback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825596F2-A9F1-4300-BBFA-891DDC6CD01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914013" y="1496587"/>
                <a:ext cx="1443960" cy="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6" name="Freihand 15">
                <a:extLst>
                  <a:ext uri="{FF2B5EF4-FFF2-40B4-BE49-F238E27FC236}">
                    <a16:creationId xmlns:a16="http://schemas.microsoft.com/office/drawing/2014/main" id="{A2D44027-2442-47F6-AD22-D1975A41B712}"/>
                  </a:ext>
                </a:extLst>
              </p14:cNvPr>
              <p14:cNvContentPartPr/>
              <p14:nvPr/>
            </p14:nvContentPartPr>
            <p14:xfrm>
              <a:off x="6137213" y="2088427"/>
              <a:ext cx="3560040" cy="64800"/>
            </p14:xfrm>
          </p:contentPart>
        </mc:Choice>
        <mc:Fallback>
          <p:pic>
            <p:nvPicPr>
              <p:cNvPr id="16" name="Freihand 15">
                <a:extLst>
                  <a:ext uri="{FF2B5EF4-FFF2-40B4-BE49-F238E27FC236}">
                    <a16:creationId xmlns:a16="http://schemas.microsoft.com/office/drawing/2014/main" id="{A2D44027-2442-47F6-AD22-D1975A41B71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132893" y="2084107"/>
                <a:ext cx="3568680" cy="73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B09505A6-85E5-4671-9524-F8005F91CF98}"/>
              </a:ext>
            </a:extLst>
          </p:cNvPr>
          <p:cNvGrpSpPr/>
          <p:nvPr/>
        </p:nvGrpSpPr>
        <p:grpSpPr>
          <a:xfrm>
            <a:off x="2103053" y="1970347"/>
            <a:ext cx="4161240" cy="624240"/>
            <a:chOff x="2103053" y="1970347"/>
            <a:chExt cx="4161240" cy="62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A15E3A9B-A36F-4717-83A2-CE6CF21D3AA9}"/>
                    </a:ext>
                  </a:extLst>
                </p14:cNvPr>
                <p14:cNvContentPartPr/>
                <p14:nvPr/>
              </p14:nvContentPartPr>
              <p14:xfrm>
                <a:off x="2103053" y="2464627"/>
                <a:ext cx="3810960" cy="9900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A15E3A9B-A36F-4717-83A2-CE6CF21D3AA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098733" y="2460307"/>
                  <a:ext cx="381960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62C0BD84-A983-4696-96BA-97A2CE46025C}"/>
                    </a:ext>
                  </a:extLst>
                </p14:cNvPr>
                <p14:cNvContentPartPr/>
                <p14:nvPr/>
              </p14:nvContentPartPr>
              <p14:xfrm>
                <a:off x="2661413" y="1970347"/>
                <a:ext cx="3602880" cy="62424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62C0BD84-A983-4696-96BA-97A2CE46025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657093" y="1966027"/>
                  <a:ext cx="3611520" cy="632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8BABBEBC-6F8B-4BCF-94DF-BBBEF3FDFB77}"/>
                  </a:ext>
                </a:extLst>
              </p14:cNvPr>
              <p14:cNvContentPartPr/>
              <p14:nvPr/>
            </p14:nvContentPartPr>
            <p14:xfrm>
              <a:off x="8551013" y="2425387"/>
              <a:ext cx="1464840" cy="52560"/>
            </p14:xfrm>
          </p:contentPart>
        </mc:Choice>
        <mc:Fallback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8BABBEBC-6F8B-4BCF-94DF-BBBEF3FDFB77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546693" y="2421067"/>
                <a:ext cx="1473480" cy="6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21" name="Freihand 20">
                <a:extLst>
                  <a:ext uri="{FF2B5EF4-FFF2-40B4-BE49-F238E27FC236}">
                    <a16:creationId xmlns:a16="http://schemas.microsoft.com/office/drawing/2014/main" id="{9344E661-A69B-49FB-9F30-6908054AC9EF}"/>
                  </a:ext>
                </a:extLst>
              </p14:cNvPr>
              <p14:cNvContentPartPr/>
              <p14:nvPr/>
            </p14:nvContentPartPr>
            <p14:xfrm>
              <a:off x="858893" y="2851627"/>
              <a:ext cx="3827160" cy="24480"/>
            </p14:xfrm>
          </p:contentPart>
        </mc:Choice>
        <mc:Fallback>
          <p:pic>
            <p:nvPicPr>
              <p:cNvPr id="21" name="Freihand 20">
                <a:extLst>
                  <a:ext uri="{FF2B5EF4-FFF2-40B4-BE49-F238E27FC236}">
                    <a16:creationId xmlns:a16="http://schemas.microsoft.com/office/drawing/2014/main" id="{9344E661-A69B-49FB-9F30-6908054AC9EF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54573" y="2847307"/>
                <a:ext cx="3835800" cy="3312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1B3932D8-50FD-4C05-B568-F7E13DB8B8A6}"/>
              </a:ext>
            </a:extLst>
          </p:cNvPr>
          <p:cNvGrpSpPr/>
          <p:nvPr/>
        </p:nvGrpSpPr>
        <p:grpSpPr>
          <a:xfrm>
            <a:off x="945653" y="1426747"/>
            <a:ext cx="2000160" cy="56160"/>
            <a:chOff x="945653" y="1426747"/>
            <a:chExt cx="2000160" cy="5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" name="Freihand 2">
                  <a:extLst>
                    <a:ext uri="{FF2B5EF4-FFF2-40B4-BE49-F238E27FC236}">
                      <a16:creationId xmlns:a16="http://schemas.microsoft.com/office/drawing/2014/main" id="{C2694112-56E0-48D6-8646-077BC533E758}"/>
                    </a:ext>
                  </a:extLst>
                </p14:cNvPr>
                <p14:cNvContentPartPr/>
                <p14:nvPr/>
              </p14:nvContentPartPr>
              <p14:xfrm>
                <a:off x="1055813" y="1426747"/>
                <a:ext cx="360" cy="360"/>
              </p14:xfrm>
            </p:contentPart>
          </mc:Choice>
          <mc:Fallback>
            <p:pic>
              <p:nvPicPr>
                <p:cNvPr id="3" name="Freihand 2">
                  <a:extLst>
                    <a:ext uri="{FF2B5EF4-FFF2-40B4-BE49-F238E27FC236}">
                      <a16:creationId xmlns:a16="http://schemas.microsoft.com/office/drawing/2014/main" id="{C2694112-56E0-48D6-8646-077BC533E75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51493" y="142242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C6D3B455-C475-4375-8389-7258FDE3806C}"/>
                    </a:ext>
                  </a:extLst>
                </p14:cNvPr>
                <p14:cNvContentPartPr/>
                <p14:nvPr/>
              </p14:nvContentPartPr>
              <p14:xfrm>
                <a:off x="945653" y="1427107"/>
                <a:ext cx="1564560" cy="5580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C6D3B455-C475-4375-8389-7258FDE3806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41333" y="1422787"/>
                  <a:ext cx="15732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6D332B72-BA2B-424C-8AC2-26CFEB6E5EB7}"/>
                    </a:ext>
                  </a:extLst>
                </p14:cNvPr>
                <p14:cNvContentPartPr/>
                <p14:nvPr/>
              </p14:nvContentPartPr>
              <p14:xfrm>
                <a:off x="2938973" y="1429267"/>
                <a:ext cx="6840" cy="1980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6D332B72-BA2B-424C-8AC2-26CFEB6E5EB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934653" y="1424947"/>
                  <a:ext cx="15480" cy="2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24" name="Freihand 23">
                <a:extLst>
                  <a:ext uri="{FF2B5EF4-FFF2-40B4-BE49-F238E27FC236}">
                    <a16:creationId xmlns:a16="http://schemas.microsoft.com/office/drawing/2014/main" id="{E74DE45F-C4BE-450E-AB9E-0619E071B980}"/>
                  </a:ext>
                </a:extLst>
              </p14:cNvPr>
              <p14:cNvContentPartPr/>
              <p14:nvPr/>
            </p14:nvContentPartPr>
            <p14:xfrm>
              <a:off x="3139133" y="2749027"/>
              <a:ext cx="4983840" cy="876240"/>
            </p14:xfrm>
          </p:contentPart>
        </mc:Choice>
        <mc:Fallback>
          <p:pic>
            <p:nvPicPr>
              <p:cNvPr id="24" name="Freihand 23">
                <a:extLst>
                  <a:ext uri="{FF2B5EF4-FFF2-40B4-BE49-F238E27FC236}">
                    <a16:creationId xmlns:a16="http://schemas.microsoft.com/office/drawing/2014/main" id="{E74DE45F-C4BE-450E-AB9E-0619E071B980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134813" y="2744707"/>
                <a:ext cx="4992480" cy="88488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448B34BE-972B-483E-B85E-DCFDB954BA55}"/>
              </a:ext>
            </a:extLst>
          </p:cNvPr>
          <p:cNvGrpSpPr/>
          <p:nvPr/>
        </p:nvGrpSpPr>
        <p:grpSpPr>
          <a:xfrm>
            <a:off x="828293" y="3840907"/>
            <a:ext cx="10552680" cy="914400"/>
            <a:chOff x="828293" y="3840907"/>
            <a:chExt cx="10552680" cy="91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F0161DCD-70A7-492D-9439-F2B08B760DBC}"/>
                    </a:ext>
                  </a:extLst>
                </p14:cNvPr>
                <p14:cNvContentPartPr/>
                <p14:nvPr/>
              </p14:nvContentPartPr>
              <p14:xfrm>
                <a:off x="7391453" y="4163827"/>
                <a:ext cx="23040" cy="1044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F0161DCD-70A7-492D-9439-F2B08B760DB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387133" y="4159507"/>
                  <a:ext cx="3168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3742FBCF-6BEB-47CE-8E5E-242E58F22E99}"/>
                    </a:ext>
                  </a:extLst>
                </p14:cNvPr>
                <p14:cNvContentPartPr/>
                <p14:nvPr/>
              </p14:nvContentPartPr>
              <p14:xfrm>
                <a:off x="6950093" y="4148347"/>
                <a:ext cx="2442600" cy="3780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3742FBCF-6BEB-47CE-8E5E-242E58F22E9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945773" y="4144027"/>
                  <a:ext cx="24512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3E930EDC-10E9-4FAE-B439-68A588FF4B4D}"/>
                    </a:ext>
                  </a:extLst>
                </p14:cNvPr>
                <p14:cNvContentPartPr/>
                <p14:nvPr/>
              </p14:nvContentPartPr>
              <p14:xfrm>
                <a:off x="9890213" y="4077067"/>
                <a:ext cx="1490760" cy="143640"/>
              </p14:xfrm>
            </p:contentPart>
          </mc:Choice>
          <mc:Fallback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3E930EDC-10E9-4FAE-B439-68A588FF4B4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885893" y="4072747"/>
                  <a:ext cx="149940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1D799CAE-5F18-4DC9-96EE-718174027C6C}"/>
                    </a:ext>
                  </a:extLst>
                </p14:cNvPr>
                <p14:cNvContentPartPr/>
                <p14:nvPr/>
              </p14:nvContentPartPr>
              <p14:xfrm>
                <a:off x="828293" y="4349227"/>
                <a:ext cx="3348000" cy="162000"/>
              </p14:xfrm>
            </p:contentPart>
          </mc:Choice>
          <mc:Fallback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1D799CAE-5F18-4DC9-96EE-718174027C6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23973" y="4344907"/>
                  <a:ext cx="335664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B2662829-F2BA-4C94-BF2B-1A713BBD1327}"/>
                    </a:ext>
                  </a:extLst>
                </p14:cNvPr>
                <p14:cNvContentPartPr/>
                <p14:nvPr/>
              </p14:nvContentPartPr>
              <p14:xfrm>
                <a:off x="4079453" y="3840907"/>
                <a:ext cx="2802960" cy="91440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B2662829-F2BA-4C94-BF2B-1A713BBD132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075133" y="3836587"/>
                  <a:ext cx="2811600" cy="923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33" name="Freihand 32">
                <a:extLst>
                  <a:ext uri="{FF2B5EF4-FFF2-40B4-BE49-F238E27FC236}">
                    <a16:creationId xmlns:a16="http://schemas.microsoft.com/office/drawing/2014/main" id="{4C523295-D858-4509-85A8-6C87FBFB26ED}"/>
                  </a:ext>
                </a:extLst>
              </p14:cNvPr>
              <p14:cNvContentPartPr/>
              <p14:nvPr/>
            </p14:nvContentPartPr>
            <p14:xfrm>
              <a:off x="740093" y="4919827"/>
              <a:ext cx="5659200" cy="1213920"/>
            </p14:xfrm>
          </p:contentPart>
        </mc:Choice>
        <mc:Fallback>
          <p:pic>
            <p:nvPicPr>
              <p:cNvPr id="33" name="Freihand 32">
                <a:extLst>
                  <a:ext uri="{FF2B5EF4-FFF2-40B4-BE49-F238E27FC236}">
                    <a16:creationId xmlns:a16="http://schemas.microsoft.com/office/drawing/2014/main" id="{4C523295-D858-4509-85A8-6C87FBFB26ED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735773" y="4915507"/>
                <a:ext cx="5667840" cy="1222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9021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741219" y="-24635"/>
            <a:ext cx="7326351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Der Wirtschaftskreislauf einer offenen Volkswirtschaft</a:t>
            </a:r>
            <a:endParaRPr lang="de-DE" altLang="de-DE" sz="2400" b="1" dirty="0">
              <a:solidFill>
                <a:srgbClr val="000000"/>
              </a:solidFill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BF04D69-95CC-4722-83AA-1EEFD52A409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F3D9EB5B-6E08-4A1F-A3B3-90E6287E7B58}"/>
              </a:ext>
            </a:extLst>
          </p:cNvPr>
          <p:cNvGrpSpPr/>
          <p:nvPr/>
        </p:nvGrpSpPr>
        <p:grpSpPr>
          <a:xfrm>
            <a:off x="8357333" y="130920"/>
            <a:ext cx="299520" cy="145440"/>
            <a:chOff x="8357333" y="130920"/>
            <a:chExt cx="299520" cy="14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449DDF6A-3FC8-4806-901E-A27BE6F5672E}"/>
                    </a:ext>
                  </a:extLst>
                </p14:cNvPr>
                <p14:cNvContentPartPr/>
                <p14:nvPr/>
              </p14:nvContentPartPr>
              <p14:xfrm>
                <a:off x="8357333" y="130920"/>
                <a:ext cx="132840" cy="10656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449DDF6A-3FC8-4806-901E-A27BE6F5672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353013" y="126600"/>
                  <a:ext cx="14148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EDC0C64B-F0F3-4086-8935-CB7981D3D204}"/>
                    </a:ext>
                  </a:extLst>
                </p14:cNvPr>
                <p14:cNvContentPartPr/>
                <p14:nvPr/>
              </p14:nvContentPartPr>
              <p14:xfrm>
                <a:off x="8517893" y="206160"/>
                <a:ext cx="53640" cy="5580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EDC0C64B-F0F3-4086-8935-CB7981D3D20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513573" y="201840"/>
                  <a:ext cx="6228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F60C416A-3057-4A29-862A-14CDB44C41C9}"/>
                    </a:ext>
                  </a:extLst>
                </p14:cNvPr>
                <p14:cNvContentPartPr/>
                <p14:nvPr/>
              </p14:nvContentPartPr>
              <p14:xfrm>
                <a:off x="8532653" y="201480"/>
                <a:ext cx="124200" cy="7488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F60C416A-3057-4A29-862A-14CDB44C41C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528333" y="197160"/>
                  <a:ext cx="132840" cy="83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4DE06C61-FA01-4939-838A-452AAA3AE29D}"/>
              </a:ext>
            </a:extLst>
          </p:cNvPr>
          <p:cNvGrpSpPr/>
          <p:nvPr/>
        </p:nvGrpSpPr>
        <p:grpSpPr>
          <a:xfrm>
            <a:off x="8815973" y="121560"/>
            <a:ext cx="776160" cy="168840"/>
            <a:chOff x="8815973" y="121560"/>
            <a:chExt cx="776160" cy="16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85472080-391D-41C6-8EE7-738776E80301}"/>
                    </a:ext>
                  </a:extLst>
                </p14:cNvPr>
                <p14:cNvContentPartPr/>
                <p14:nvPr/>
              </p14:nvContentPartPr>
              <p14:xfrm>
                <a:off x="8815973" y="172320"/>
                <a:ext cx="38520" cy="82800"/>
              </p14:xfrm>
            </p:contentPart>
          </mc:Choice>
          <mc:Fallback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85472080-391D-41C6-8EE7-738776E8030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811653" y="168000"/>
                  <a:ext cx="4716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990C63DB-0FA9-46B2-A80E-99D780F71F86}"/>
                    </a:ext>
                  </a:extLst>
                </p14:cNvPr>
                <p14:cNvContentPartPr/>
                <p14:nvPr/>
              </p14:nvContentPartPr>
              <p14:xfrm>
                <a:off x="8968253" y="121560"/>
                <a:ext cx="132840" cy="138600"/>
              </p14:xfrm>
            </p:contentPart>
          </mc:Choice>
          <mc:Fallback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990C63DB-0FA9-46B2-A80E-99D780F71F8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963933" y="117240"/>
                  <a:ext cx="14148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9504F845-8245-455B-8CA7-627C1F3C256A}"/>
                    </a:ext>
                  </a:extLst>
                </p14:cNvPr>
                <p14:cNvContentPartPr/>
                <p14:nvPr/>
              </p14:nvContentPartPr>
              <p14:xfrm>
                <a:off x="9025493" y="204720"/>
                <a:ext cx="72000" cy="4428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9504F845-8245-455B-8CA7-627C1F3C256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021173" y="200400"/>
                  <a:ext cx="8064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464D85C9-7257-48A8-9887-D933B27C3CED}"/>
                    </a:ext>
                  </a:extLst>
                </p14:cNvPr>
                <p14:cNvContentPartPr/>
                <p14:nvPr/>
              </p14:nvContentPartPr>
              <p14:xfrm>
                <a:off x="9125573" y="221640"/>
                <a:ext cx="137160" cy="3492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464D85C9-7257-48A8-9887-D933B27C3CE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121253" y="217320"/>
                  <a:ext cx="1458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B2844005-47D9-41C4-9955-EAD44C81DAB9}"/>
                    </a:ext>
                  </a:extLst>
                </p14:cNvPr>
                <p14:cNvContentPartPr/>
                <p14:nvPr/>
              </p14:nvContentPartPr>
              <p14:xfrm>
                <a:off x="9263093" y="193200"/>
                <a:ext cx="64440" cy="97200"/>
              </p14:xfrm>
            </p:contentPart>
          </mc:Choice>
          <mc:Fallback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B2844005-47D9-41C4-9955-EAD44C81DAB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258773" y="188880"/>
                  <a:ext cx="730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F83D809F-2387-4A61-AB3B-B5092DB5A3A5}"/>
                    </a:ext>
                  </a:extLst>
                </p14:cNvPr>
                <p14:cNvContentPartPr/>
                <p14:nvPr/>
              </p14:nvContentPartPr>
              <p14:xfrm>
                <a:off x="9340853" y="206520"/>
                <a:ext cx="251280" cy="5832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F83D809F-2387-4A61-AB3B-B5092DB5A3A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336533" y="202200"/>
                  <a:ext cx="259920" cy="66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35" name="Freihand 34">
                <a:extLst>
                  <a:ext uri="{FF2B5EF4-FFF2-40B4-BE49-F238E27FC236}">
                    <a16:creationId xmlns:a16="http://schemas.microsoft.com/office/drawing/2014/main" id="{A6B0E4DF-E76F-4C1E-B093-0EFC09D4E872}"/>
                  </a:ext>
                </a:extLst>
              </p14:cNvPr>
              <p14:cNvContentPartPr/>
              <p14:nvPr/>
            </p14:nvContentPartPr>
            <p14:xfrm>
              <a:off x="9764213" y="154680"/>
              <a:ext cx="278280" cy="101160"/>
            </p14:xfrm>
          </p:contentPart>
        </mc:Choice>
        <mc:Fallback>
          <p:pic>
            <p:nvPicPr>
              <p:cNvPr id="35" name="Freihand 34">
                <a:extLst>
                  <a:ext uri="{FF2B5EF4-FFF2-40B4-BE49-F238E27FC236}">
                    <a16:creationId xmlns:a16="http://schemas.microsoft.com/office/drawing/2014/main" id="{A6B0E4DF-E76F-4C1E-B093-0EFC09D4E87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759893" y="150360"/>
                <a:ext cx="286920" cy="10980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7E2AA837-0678-4E06-B817-AA7198A4FE67}"/>
              </a:ext>
            </a:extLst>
          </p:cNvPr>
          <p:cNvGrpSpPr/>
          <p:nvPr/>
        </p:nvGrpSpPr>
        <p:grpSpPr>
          <a:xfrm>
            <a:off x="10243373" y="100680"/>
            <a:ext cx="208080" cy="131400"/>
            <a:chOff x="10243373" y="100680"/>
            <a:chExt cx="208080" cy="13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6C077632-8C56-4F83-B356-F10C8D23CA27}"/>
                    </a:ext>
                  </a:extLst>
                </p14:cNvPr>
                <p14:cNvContentPartPr/>
                <p14:nvPr/>
              </p14:nvContentPartPr>
              <p14:xfrm>
                <a:off x="10243373" y="111120"/>
                <a:ext cx="68400" cy="12096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6C077632-8C56-4F83-B356-F10C8D23CA2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239053" y="106800"/>
                  <a:ext cx="7704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6661DD97-D6ED-494F-B26B-45E8042E5B5B}"/>
                    </a:ext>
                  </a:extLst>
                </p14:cNvPr>
                <p14:cNvContentPartPr/>
                <p14:nvPr/>
              </p14:nvContentPartPr>
              <p14:xfrm>
                <a:off x="10247333" y="160800"/>
                <a:ext cx="77040" cy="9360"/>
              </p14:xfrm>
            </p:contentPart>
          </mc:Choice>
          <mc:Fallback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6661DD97-D6ED-494F-B26B-45E8042E5B5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0243013" y="156480"/>
                  <a:ext cx="856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8C1F3974-DD77-45B3-B3C5-5C6EF068064B}"/>
                    </a:ext>
                  </a:extLst>
                </p14:cNvPr>
                <p14:cNvContentPartPr/>
                <p14:nvPr/>
              </p14:nvContentPartPr>
              <p14:xfrm>
                <a:off x="10354253" y="100680"/>
                <a:ext cx="68400" cy="12456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8C1F3974-DD77-45B3-B3C5-5C6EF068064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349933" y="96360"/>
                  <a:ext cx="770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12159076-7C8F-4F8E-B113-B810400242B8}"/>
                    </a:ext>
                  </a:extLst>
                </p14:cNvPr>
                <p14:cNvContentPartPr/>
                <p14:nvPr/>
              </p14:nvContentPartPr>
              <p14:xfrm>
                <a:off x="10340573" y="151080"/>
                <a:ext cx="110880" cy="1296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12159076-7C8F-4F8E-B113-B810400242B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0336253" y="146760"/>
                  <a:ext cx="119520" cy="2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pieren 62">
            <a:extLst>
              <a:ext uri="{FF2B5EF4-FFF2-40B4-BE49-F238E27FC236}">
                <a16:creationId xmlns:a16="http://schemas.microsoft.com/office/drawing/2014/main" id="{7ABABC6F-26F7-4AAE-B6D4-68C25BE8DB21}"/>
              </a:ext>
            </a:extLst>
          </p:cNvPr>
          <p:cNvGrpSpPr/>
          <p:nvPr/>
        </p:nvGrpSpPr>
        <p:grpSpPr>
          <a:xfrm>
            <a:off x="8281733" y="511080"/>
            <a:ext cx="319680" cy="214200"/>
            <a:chOff x="8281733" y="511080"/>
            <a:chExt cx="319680" cy="21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05217BE9-E643-4008-B7B1-90B178B28877}"/>
                    </a:ext>
                  </a:extLst>
                </p14:cNvPr>
                <p14:cNvContentPartPr/>
                <p14:nvPr/>
              </p14:nvContentPartPr>
              <p14:xfrm>
                <a:off x="8282453" y="511080"/>
                <a:ext cx="66960" cy="92520"/>
              </p14:xfrm>
            </p:contentPart>
          </mc:Choice>
          <mc:Fallback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05217BE9-E643-4008-B7B1-90B178B2887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278133" y="506760"/>
                  <a:ext cx="7560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54" name="Freihand 53">
                  <a:extLst>
                    <a:ext uri="{FF2B5EF4-FFF2-40B4-BE49-F238E27FC236}">
                      <a16:creationId xmlns:a16="http://schemas.microsoft.com/office/drawing/2014/main" id="{EBF990FE-F651-4A27-BCFA-101CF8DAABD9}"/>
                    </a:ext>
                  </a:extLst>
                </p14:cNvPr>
                <p14:cNvContentPartPr/>
                <p14:nvPr/>
              </p14:nvContentPartPr>
              <p14:xfrm>
                <a:off x="8281733" y="527280"/>
                <a:ext cx="85320" cy="198000"/>
              </p14:xfrm>
            </p:contentPart>
          </mc:Choice>
          <mc:Fallback>
            <p:pic>
              <p:nvPicPr>
                <p:cNvPr id="54" name="Freihand 53">
                  <a:extLst>
                    <a:ext uri="{FF2B5EF4-FFF2-40B4-BE49-F238E27FC236}">
                      <a16:creationId xmlns:a16="http://schemas.microsoft.com/office/drawing/2014/main" id="{EBF990FE-F651-4A27-BCFA-101CF8DAABD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277413" y="522960"/>
                  <a:ext cx="9396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E0CF2B53-C2D7-49AC-98C1-764EA4F1D513}"/>
                    </a:ext>
                  </a:extLst>
                </p14:cNvPr>
                <p14:cNvContentPartPr/>
                <p14:nvPr/>
              </p14:nvContentPartPr>
              <p14:xfrm>
                <a:off x="8351213" y="582720"/>
                <a:ext cx="43560" cy="11520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E0CF2B53-C2D7-49AC-98C1-764EA4F1D51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346893" y="578400"/>
                  <a:ext cx="5220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1CE3A73A-18F3-4893-BAB5-D80C3E2AACEF}"/>
                    </a:ext>
                  </a:extLst>
                </p14:cNvPr>
                <p14:cNvContentPartPr/>
                <p14:nvPr/>
              </p14:nvContentPartPr>
              <p14:xfrm>
                <a:off x="8395133" y="576240"/>
                <a:ext cx="46800" cy="118800"/>
              </p14:xfrm>
            </p:contentPart>
          </mc:Choice>
          <mc:Fallback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1CE3A73A-18F3-4893-BAB5-D80C3E2AACE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390813" y="571920"/>
                  <a:ext cx="5544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D7C3BE3A-7554-43DD-985D-5FBB77B703E2}"/>
                    </a:ext>
                  </a:extLst>
                </p14:cNvPr>
                <p14:cNvContentPartPr/>
                <p14:nvPr/>
              </p14:nvContentPartPr>
              <p14:xfrm>
                <a:off x="8356613" y="542040"/>
                <a:ext cx="139680" cy="162000"/>
              </p14:xfrm>
            </p:contentPart>
          </mc:Choice>
          <mc:Fallback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D7C3BE3A-7554-43DD-985D-5FBB77B703E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352293" y="537720"/>
                  <a:ext cx="14832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49AD72E6-7E62-469E-B24C-F5AB3FEEB0E3}"/>
                    </a:ext>
                  </a:extLst>
                </p14:cNvPr>
                <p14:cNvContentPartPr/>
                <p14:nvPr/>
              </p14:nvContentPartPr>
              <p14:xfrm>
                <a:off x="8495213" y="592440"/>
                <a:ext cx="106200" cy="104040"/>
              </p14:xfrm>
            </p:contentPart>
          </mc:Choice>
          <mc:Fallback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49AD72E6-7E62-469E-B24C-F5AB3FEEB0E3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490893" y="588120"/>
                  <a:ext cx="11484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933" name="Gruppieren 38932">
            <a:extLst>
              <a:ext uri="{FF2B5EF4-FFF2-40B4-BE49-F238E27FC236}">
                <a16:creationId xmlns:a16="http://schemas.microsoft.com/office/drawing/2014/main" id="{BEFB986E-5674-431C-B3E4-D8DEA59B1E44}"/>
              </a:ext>
            </a:extLst>
          </p:cNvPr>
          <p:cNvGrpSpPr/>
          <p:nvPr/>
        </p:nvGrpSpPr>
        <p:grpSpPr>
          <a:xfrm>
            <a:off x="8758733" y="423960"/>
            <a:ext cx="2428560" cy="248760"/>
            <a:chOff x="8758733" y="423960"/>
            <a:chExt cx="2428560" cy="24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F6147F77-F454-41E0-B330-806094337427}"/>
                    </a:ext>
                  </a:extLst>
                </p14:cNvPr>
                <p14:cNvContentPartPr/>
                <p14:nvPr/>
              </p14:nvContentPartPr>
              <p14:xfrm>
                <a:off x="8758733" y="567960"/>
                <a:ext cx="9360" cy="79920"/>
              </p14:xfrm>
            </p:contentPart>
          </mc:Choice>
          <mc:Fallback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F6147F77-F454-41E0-B330-806094337427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754413" y="563640"/>
                  <a:ext cx="180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886E9213-45A5-41EA-9933-83F23A6D6BCF}"/>
                    </a:ext>
                  </a:extLst>
                </p14:cNvPr>
                <p14:cNvContentPartPr/>
                <p14:nvPr/>
              </p14:nvContentPartPr>
              <p14:xfrm>
                <a:off x="8879333" y="516840"/>
                <a:ext cx="105120" cy="133920"/>
              </p14:xfrm>
            </p:contentPart>
          </mc:Choice>
          <mc:Fallback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886E9213-45A5-41EA-9933-83F23A6D6BC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875013" y="512520"/>
                  <a:ext cx="11376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CA4E8C76-EBAA-4B1E-B332-F108C09BFEC7}"/>
                    </a:ext>
                  </a:extLst>
                </p14:cNvPr>
                <p14:cNvContentPartPr/>
                <p14:nvPr/>
              </p14:nvContentPartPr>
              <p14:xfrm>
                <a:off x="8976533" y="584160"/>
                <a:ext cx="74520" cy="72000"/>
              </p14:xfrm>
            </p:contentPart>
          </mc:Choice>
          <mc:Fallback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CA4E8C76-EBAA-4B1E-B332-F108C09BFEC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972213" y="579840"/>
                  <a:ext cx="8316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8912" name="Freihand 38911">
                  <a:extLst>
                    <a:ext uri="{FF2B5EF4-FFF2-40B4-BE49-F238E27FC236}">
                      <a16:creationId xmlns:a16="http://schemas.microsoft.com/office/drawing/2014/main" id="{C33F1B51-A28A-4A27-933C-82DA44DBB5B0}"/>
                    </a:ext>
                  </a:extLst>
                </p14:cNvPr>
                <p14:cNvContentPartPr/>
                <p14:nvPr/>
              </p14:nvContentPartPr>
              <p14:xfrm>
                <a:off x="9076253" y="488400"/>
                <a:ext cx="204120" cy="174960"/>
              </p14:xfrm>
            </p:contentPart>
          </mc:Choice>
          <mc:Fallback>
            <p:pic>
              <p:nvPicPr>
                <p:cNvPr id="38912" name="Freihand 38911">
                  <a:extLst>
                    <a:ext uri="{FF2B5EF4-FFF2-40B4-BE49-F238E27FC236}">
                      <a16:creationId xmlns:a16="http://schemas.microsoft.com/office/drawing/2014/main" id="{C33F1B51-A28A-4A27-933C-82DA44DBB5B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9071933" y="484080"/>
                  <a:ext cx="21276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8913" name="Freihand 38912">
                  <a:extLst>
                    <a:ext uri="{FF2B5EF4-FFF2-40B4-BE49-F238E27FC236}">
                      <a16:creationId xmlns:a16="http://schemas.microsoft.com/office/drawing/2014/main" id="{6A533B6D-C9CA-417A-AC92-A69D5BBDD574}"/>
                    </a:ext>
                  </a:extLst>
                </p14:cNvPr>
                <p14:cNvContentPartPr/>
                <p14:nvPr/>
              </p14:nvContentPartPr>
              <p14:xfrm>
                <a:off x="9256973" y="602880"/>
                <a:ext cx="62280" cy="46080"/>
              </p14:xfrm>
            </p:contentPart>
          </mc:Choice>
          <mc:Fallback>
            <p:pic>
              <p:nvPicPr>
                <p:cNvPr id="38913" name="Freihand 38912">
                  <a:extLst>
                    <a:ext uri="{FF2B5EF4-FFF2-40B4-BE49-F238E27FC236}">
                      <a16:creationId xmlns:a16="http://schemas.microsoft.com/office/drawing/2014/main" id="{6A533B6D-C9CA-417A-AC92-A69D5BBDD57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252653" y="598560"/>
                  <a:ext cx="709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8914" name="Freihand 38913">
                  <a:extLst>
                    <a:ext uri="{FF2B5EF4-FFF2-40B4-BE49-F238E27FC236}">
                      <a16:creationId xmlns:a16="http://schemas.microsoft.com/office/drawing/2014/main" id="{59120DBB-3C4B-4ECB-AC9E-A9EB78932F56}"/>
                    </a:ext>
                  </a:extLst>
                </p14:cNvPr>
                <p14:cNvContentPartPr/>
                <p14:nvPr/>
              </p14:nvContentPartPr>
              <p14:xfrm>
                <a:off x="9340133" y="578760"/>
                <a:ext cx="70560" cy="69120"/>
              </p14:xfrm>
            </p:contentPart>
          </mc:Choice>
          <mc:Fallback>
            <p:pic>
              <p:nvPicPr>
                <p:cNvPr id="38914" name="Freihand 38913">
                  <a:extLst>
                    <a:ext uri="{FF2B5EF4-FFF2-40B4-BE49-F238E27FC236}">
                      <a16:creationId xmlns:a16="http://schemas.microsoft.com/office/drawing/2014/main" id="{59120DBB-3C4B-4ECB-AC9E-A9EB78932F5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335813" y="574440"/>
                  <a:ext cx="792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8916" name="Freihand 38915">
                  <a:extLst>
                    <a:ext uri="{FF2B5EF4-FFF2-40B4-BE49-F238E27FC236}">
                      <a16:creationId xmlns:a16="http://schemas.microsoft.com/office/drawing/2014/main" id="{E73989AB-F9AB-4E85-A4A4-D1BC6FFAEEE6}"/>
                    </a:ext>
                  </a:extLst>
                </p14:cNvPr>
                <p14:cNvContentPartPr/>
                <p14:nvPr/>
              </p14:nvContentPartPr>
              <p14:xfrm>
                <a:off x="9013253" y="457800"/>
                <a:ext cx="84240" cy="7920"/>
              </p14:xfrm>
            </p:contentPart>
          </mc:Choice>
          <mc:Fallback>
            <p:pic>
              <p:nvPicPr>
                <p:cNvPr id="38916" name="Freihand 38915">
                  <a:extLst>
                    <a:ext uri="{FF2B5EF4-FFF2-40B4-BE49-F238E27FC236}">
                      <a16:creationId xmlns:a16="http://schemas.microsoft.com/office/drawing/2014/main" id="{E73989AB-F9AB-4E85-A4A4-D1BC6FFAEEE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008933" y="453480"/>
                  <a:ext cx="9288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8917" name="Freihand 38916">
                  <a:extLst>
                    <a:ext uri="{FF2B5EF4-FFF2-40B4-BE49-F238E27FC236}">
                      <a16:creationId xmlns:a16="http://schemas.microsoft.com/office/drawing/2014/main" id="{1E981CC3-261D-436F-92FB-7E1E97079466}"/>
                    </a:ext>
                  </a:extLst>
                </p14:cNvPr>
                <p14:cNvContentPartPr/>
                <p14:nvPr/>
              </p14:nvContentPartPr>
              <p14:xfrm>
                <a:off x="9529493" y="512160"/>
                <a:ext cx="105480" cy="160560"/>
              </p14:xfrm>
            </p:contentPart>
          </mc:Choice>
          <mc:Fallback>
            <p:pic>
              <p:nvPicPr>
                <p:cNvPr id="38917" name="Freihand 38916">
                  <a:extLst>
                    <a:ext uri="{FF2B5EF4-FFF2-40B4-BE49-F238E27FC236}">
                      <a16:creationId xmlns:a16="http://schemas.microsoft.com/office/drawing/2014/main" id="{1E981CC3-261D-436F-92FB-7E1E9707946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525173" y="507840"/>
                  <a:ext cx="11412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8918" name="Freihand 38917">
                  <a:extLst>
                    <a:ext uri="{FF2B5EF4-FFF2-40B4-BE49-F238E27FC236}">
                      <a16:creationId xmlns:a16="http://schemas.microsoft.com/office/drawing/2014/main" id="{89247B2A-F3A9-409E-B21A-F7D66574776C}"/>
                    </a:ext>
                  </a:extLst>
                </p14:cNvPr>
                <p14:cNvContentPartPr/>
                <p14:nvPr/>
              </p14:nvContentPartPr>
              <p14:xfrm>
                <a:off x="9710933" y="503520"/>
                <a:ext cx="113760" cy="163800"/>
              </p14:xfrm>
            </p:contentPart>
          </mc:Choice>
          <mc:Fallback>
            <p:pic>
              <p:nvPicPr>
                <p:cNvPr id="38918" name="Freihand 38917">
                  <a:extLst>
                    <a:ext uri="{FF2B5EF4-FFF2-40B4-BE49-F238E27FC236}">
                      <a16:creationId xmlns:a16="http://schemas.microsoft.com/office/drawing/2014/main" id="{89247B2A-F3A9-409E-B21A-F7D66574776C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706613" y="499200"/>
                  <a:ext cx="1224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8919" name="Freihand 38918">
                  <a:extLst>
                    <a:ext uri="{FF2B5EF4-FFF2-40B4-BE49-F238E27FC236}">
                      <a16:creationId xmlns:a16="http://schemas.microsoft.com/office/drawing/2014/main" id="{E93C5565-487A-45C2-B6BC-7E97BB63E674}"/>
                    </a:ext>
                  </a:extLst>
                </p14:cNvPr>
                <p14:cNvContentPartPr/>
                <p14:nvPr/>
              </p14:nvContentPartPr>
              <p14:xfrm>
                <a:off x="9847013" y="568320"/>
                <a:ext cx="72000" cy="76680"/>
              </p14:xfrm>
            </p:contentPart>
          </mc:Choice>
          <mc:Fallback>
            <p:pic>
              <p:nvPicPr>
                <p:cNvPr id="38919" name="Freihand 38918">
                  <a:extLst>
                    <a:ext uri="{FF2B5EF4-FFF2-40B4-BE49-F238E27FC236}">
                      <a16:creationId xmlns:a16="http://schemas.microsoft.com/office/drawing/2014/main" id="{E93C5565-487A-45C2-B6BC-7E97BB63E67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842693" y="564000"/>
                  <a:ext cx="8064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8920" name="Freihand 38919">
                  <a:extLst>
                    <a:ext uri="{FF2B5EF4-FFF2-40B4-BE49-F238E27FC236}">
                      <a16:creationId xmlns:a16="http://schemas.microsoft.com/office/drawing/2014/main" id="{944AD8C6-774F-47E0-B7FC-7E68D52693C3}"/>
                    </a:ext>
                  </a:extLst>
                </p14:cNvPr>
                <p14:cNvContentPartPr/>
                <p14:nvPr/>
              </p14:nvContentPartPr>
              <p14:xfrm>
                <a:off x="9929453" y="516840"/>
                <a:ext cx="82080" cy="124560"/>
              </p14:xfrm>
            </p:contentPart>
          </mc:Choice>
          <mc:Fallback>
            <p:pic>
              <p:nvPicPr>
                <p:cNvPr id="38920" name="Freihand 38919">
                  <a:extLst>
                    <a:ext uri="{FF2B5EF4-FFF2-40B4-BE49-F238E27FC236}">
                      <a16:creationId xmlns:a16="http://schemas.microsoft.com/office/drawing/2014/main" id="{944AD8C6-774F-47E0-B7FC-7E68D52693C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925133" y="512520"/>
                  <a:ext cx="907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8921" name="Freihand 38920">
                  <a:extLst>
                    <a:ext uri="{FF2B5EF4-FFF2-40B4-BE49-F238E27FC236}">
                      <a16:creationId xmlns:a16="http://schemas.microsoft.com/office/drawing/2014/main" id="{AD9E7199-91B2-4B79-A686-46CD7113FA08}"/>
                    </a:ext>
                  </a:extLst>
                </p14:cNvPr>
                <p14:cNvContentPartPr/>
                <p14:nvPr/>
              </p14:nvContentPartPr>
              <p14:xfrm>
                <a:off x="10028813" y="467520"/>
                <a:ext cx="298800" cy="173520"/>
              </p14:xfrm>
            </p:contentPart>
          </mc:Choice>
          <mc:Fallback>
            <p:pic>
              <p:nvPicPr>
                <p:cNvPr id="38921" name="Freihand 38920">
                  <a:extLst>
                    <a:ext uri="{FF2B5EF4-FFF2-40B4-BE49-F238E27FC236}">
                      <a16:creationId xmlns:a16="http://schemas.microsoft.com/office/drawing/2014/main" id="{AD9E7199-91B2-4B79-A686-46CD7113FA08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0024493" y="463200"/>
                  <a:ext cx="30744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8922" name="Freihand 38921">
                  <a:extLst>
                    <a:ext uri="{FF2B5EF4-FFF2-40B4-BE49-F238E27FC236}">
                      <a16:creationId xmlns:a16="http://schemas.microsoft.com/office/drawing/2014/main" id="{96139E13-078D-48A0-BD4C-C66588D561BD}"/>
                    </a:ext>
                  </a:extLst>
                </p14:cNvPr>
                <p14:cNvContentPartPr/>
                <p14:nvPr/>
              </p14:nvContentPartPr>
              <p14:xfrm>
                <a:off x="10055453" y="423960"/>
                <a:ext cx="98640" cy="12600"/>
              </p14:xfrm>
            </p:contentPart>
          </mc:Choice>
          <mc:Fallback>
            <p:pic>
              <p:nvPicPr>
                <p:cNvPr id="38922" name="Freihand 38921">
                  <a:extLst>
                    <a:ext uri="{FF2B5EF4-FFF2-40B4-BE49-F238E27FC236}">
                      <a16:creationId xmlns:a16="http://schemas.microsoft.com/office/drawing/2014/main" id="{96139E13-078D-48A0-BD4C-C66588D561BD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051133" y="419640"/>
                  <a:ext cx="1072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8924" name="Freihand 38923">
                  <a:extLst>
                    <a:ext uri="{FF2B5EF4-FFF2-40B4-BE49-F238E27FC236}">
                      <a16:creationId xmlns:a16="http://schemas.microsoft.com/office/drawing/2014/main" id="{9F5E5ECF-9341-4B80-A434-A7670A8BC6AD}"/>
                    </a:ext>
                  </a:extLst>
                </p14:cNvPr>
                <p14:cNvContentPartPr/>
                <p14:nvPr/>
              </p14:nvContentPartPr>
              <p14:xfrm>
                <a:off x="10434173" y="485880"/>
                <a:ext cx="255240" cy="126360"/>
              </p14:xfrm>
            </p:contentPart>
          </mc:Choice>
          <mc:Fallback>
            <p:pic>
              <p:nvPicPr>
                <p:cNvPr id="38924" name="Freihand 38923">
                  <a:extLst>
                    <a:ext uri="{FF2B5EF4-FFF2-40B4-BE49-F238E27FC236}">
                      <a16:creationId xmlns:a16="http://schemas.microsoft.com/office/drawing/2014/main" id="{9F5E5ECF-9341-4B80-A434-A7670A8BC6A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0429853" y="481560"/>
                  <a:ext cx="26388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38925" name="Freihand 38924">
                  <a:extLst>
                    <a:ext uri="{FF2B5EF4-FFF2-40B4-BE49-F238E27FC236}">
                      <a16:creationId xmlns:a16="http://schemas.microsoft.com/office/drawing/2014/main" id="{65B8135F-6D24-4111-A8F7-867095F83970}"/>
                    </a:ext>
                  </a:extLst>
                </p14:cNvPr>
                <p14:cNvContentPartPr/>
                <p14:nvPr/>
              </p14:nvContentPartPr>
              <p14:xfrm>
                <a:off x="10721453" y="444480"/>
                <a:ext cx="107640" cy="125640"/>
              </p14:xfrm>
            </p:contentPart>
          </mc:Choice>
          <mc:Fallback>
            <p:pic>
              <p:nvPicPr>
                <p:cNvPr id="38925" name="Freihand 38924">
                  <a:extLst>
                    <a:ext uri="{FF2B5EF4-FFF2-40B4-BE49-F238E27FC236}">
                      <a16:creationId xmlns:a16="http://schemas.microsoft.com/office/drawing/2014/main" id="{65B8135F-6D24-4111-A8F7-867095F8397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0717133" y="440160"/>
                  <a:ext cx="1162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38927" name="Freihand 38926">
                  <a:extLst>
                    <a:ext uri="{FF2B5EF4-FFF2-40B4-BE49-F238E27FC236}">
                      <a16:creationId xmlns:a16="http://schemas.microsoft.com/office/drawing/2014/main" id="{8F5E8AC0-E265-4A91-ABC4-E07F58222184}"/>
                    </a:ext>
                  </a:extLst>
                </p14:cNvPr>
                <p14:cNvContentPartPr/>
                <p14:nvPr/>
              </p14:nvContentPartPr>
              <p14:xfrm>
                <a:off x="10935293" y="519360"/>
                <a:ext cx="252000" cy="73080"/>
              </p14:xfrm>
            </p:contentPart>
          </mc:Choice>
          <mc:Fallback>
            <p:pic>
              <p:nvPicPr>
                <p:cNvPr id="38927" name="Freihand 38926">
                  <a:extLst>
                    <a:ext uri="{FF2B5EF4-FFF2-40B4-BE49-F238E27FC236}">
                      <a16:creationId xmlns:a16="http://schemas.microsoft.com/office/drawing/2014/main" id="{8F5E8AC0-E265-4A91-ABC4-E07F5822218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930973" y="515040"/>
                  <a:ext cx="260640" cy="8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932" name="Gruppieren 38931">
            <a:extLst>
              <a:ext uri="{FF2B5EF4-FFF2-40B4-BE49-F238E27FC236}">
                <a16:creationId xmlns:a16="http://schemas.microsoft.com/office/drawing/2014/main" id="{14940BFB-2BDE-42FF-8151-AEB65BCB4955}"/>
              </a:ext>
            </a:extLst>
          </p:cNvPr>
          <p:cNvGrpSpPr/>
          <p:nvPr/>
        </p:nvGrpSpPr>
        <p:grpSpPr>
          <a:xfrm>
            <a:off x="11361893" y="417840"/>
            <a:ext cx="209160" cy="140400"/>
            <a:chOff x="11361893" y="417840"/>
            <a:chExt cx="209160" cy="14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38928" name="Freihand 38927">
                  <a:extLst>
                    <a:ext uri="{FF2B5EF4-FFF2-40B4-BE49-F238E27FC236}">
                      <a16:creationId xmlns:a16="http://schemas.microsoft.com/office/drawing/2014/main" id="{810D0726-7A3A-4348-A353-3F5A8306843E}"/>
                    </a:ext>
                  </a:extLst>
                </p14:cNvPr>
                <p14:cNvContentPartPr/>
                <p14:nvPr/>
              </p14:nvContentPartPr>
              <p14:xfrm>
                <a:off x="11361893" y="426120"/>
                <a:ext cx="56160" cy="125640"/>
              </p14:xfrm>
            </p:contentPart>
          </mc:Choice>
          <mc:Fallback>
            <p:pic>
              <p:nvPicPr>
                <p:cNvPr id="38928" name="Freihand 38927">
                  <a:extLst>
                    <a:ext uri="{FF2B5EF4-FFF2-40B4-BE49-F238E27FC236}">
                      <a16:creationId xmlns:a16="http://schemas.microsoft.com/office/drawing/2014/main" id="{810D0726-7A3A-4348-A353-3F5A8306843E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1357573" y="421800"/>
                  <a:ext cx="648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38929" name="Freihand 38928">
                  <a:extLst>
                    <a:ext uri="{FF2B5EF4-FFF2-40B4-BE49-F238E27FC236}">
                      <a16:creationId xmlns:a16="http://schemas.microsoft.com/office/drawing/2014/main" id="{A5E62828-96DF-4AE7-AFAC-934210D828AF}"/>
                    </a:ext>
                  </a:extLst>
                </p14:cNvPr>
                <p14:cNvContentPartPr/>
                <p14:nvPr/>
              </p14:nvContentPartPr>
              <p14:xfrm>
                <a:off x="11396093" y="417840"/>
                <a:ext cx="33480" cy="140400"/>
              </p14:xfrm>
            </p:contentPart>
          </mc:Choice>
          <mc:Fallback>
            <p:pic>
              <p:nvPicPr>
                <p:cNvPr id="38929" name="Freihand 38928">
                  <a:extLst>
                    <a:ext uri="{FF2B5EF4-FFF2-40B4-BE49-F238E27FC236}">
                      <a16:creationId xmlns:a16="http://schemas.microsoft.com/office/drawing/2014/main" id="{A5E62828-96DF-4AE7-AFAC-934210D828A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1391773" y="413520"/>
                  <a:ext cx="4212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38930" name="Freihand 38929">
                  <a:extLst>
                    <a:ext uri="{FF2B5EF4-FFF2-40B4-BE49-F238E27FC236}">
                      <a16:creationId xmlns:a16="http://schemas.microsoft.com/office/drawing/2014/main" id="{5929D623-1CDA-4C90-A777-A7478E7CA885}"/>
                    </a:ext>
                  </a:extLst>
                </p14:cNvPr>
                <p14:cNvContentPartPr/>
                <p14:nvPr/>
              </p14:nvContentPartPr>
              <p14:xfrm>
                <a:off x="11361893" y="439080"/>
                <a:ext cx="146160" cy="100800"/>
              </p14:xfrm>
            </p:contentPart>
          </mc:Choice>
          <mc:Fallback>
            <p:pic>
              <p:nvPicPr>
                <p:cNvPr id="38930" name="Freihand 38929">
                  <a:extLst>
                    <a:ext uri="{FF2B5EF4-FFF2-40B4-BE49-F238E27FC236}">
                      <a16:creationId xmlns:a16="http://schemas.microsoft.com/office/drawing/2014/main" id="{5929D623-1CDA-4C90-A777-A7478E7CA88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1357573" y="434760"/>
                  <a:ext cx="1548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38931" name="Freihand 38930">
                  <a:extLst>
                    <a:ext uri="{FF2B5EF4-FFF2-40B4-BE49-F238E27FC236}">
                      <a16:creationId xmlns:a16="http://schemas.microsoft.com/office/drawing/2014/main" id="{A087C594-7832-4DB6-9D0B-5772183E6B4C}"/>
                    </a:ext>
                  </a:extLst>
                </p14:cNvPr>
                <p14:cNvContentPartPr/>
                <p14:nvPr/>
              </p14:nvContentPartPr>
              <p14:xfrm>
                <a:off x="11472413" y="430080"/>
                <a:ext cx="98640" cy="124920"/>
              </p14:xfrm>
            </p:contentPart>
          </mc:Choice>
          <mc:Fallback>
            <p:pic>
              <p:nvPicPr>
                <p:cNvPr id="38931" name="Freihand 38930">
                  <a:extLst>
                    <a:ext uri="{FF2B5EF4-FFF2-40B4-BE49-F238E27FC236}">
                      <a16:creationId xmlns:a16="http://schemas.microsoft.com/office/drawing/2014/main" id="{A087C594-7832-4DB6-9D0B-5772183E6B4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1468093" y="425760"/>
                  <a:ext cx="107280" cy="13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044" name="Gruppieren 39043">
            <a:extLst>
              <a:ext uri="{FF2B5EF4-FFF2-40B4-BE49-F238E27FC236}">
                <a16:creationId xmlns:a16="http://schemas.microsoft.com/office/drawing/2014/main" id="{82BB2F71-B23C-4620-A3AC-E75189BCB2C6}"/>
              </a:ext>
            </a:extLst>
          </p:cNvPr>
          <p:cNvGrpSpPr/>
          <p:nvPr/>
        </p:nvGrpSpPr>
        <p:grpSpPr>
          <a:xfrm>
            <a:off x="8338973" y="832200"/>
            <a:ext cx="3835080" cy="808200"/>
            <a:chOff x="8338973" y="832200"/>
            <a:chExt cx="3835080" cy="80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38948" name="Freihand 38947">
                  <a:extLst>
                    <a:ext uri="{FF2B5EF4-FFF2-40B4-BE49-F238E27FC236}">
                      <a16:creationId xmlns:a16="http://schemas.microsoft.com/office/drawing/2014/main" id="{D9C4F4E1-6C97-4D1C-90F9-D080198BDB2F}"/>
                    </a:ext>
                  </a:extLst>
                </p14:cNvPr>
                <p14:cNvContentPartPr/>
                <p14:nvPr/>
              </p14:nvContentPartPr>
              <p14:xfrm>
                <a:off x="8449133" y="865680"/>
                <a:ext cx="22680" cy="124560"/>
              </p14:xfrm>
            </p:contentPart>
          </mc:Choice>
          <mc:Fallback>
            <p:pic>
              <p:nvPicPr>
                <p:cNvPr id="38948" name="Freihand 38947">
                  <a:extLst>
                    <a:ext uri="{FF2B5EF4-FFF2-40B4-BE49-F238E27FC236}">
                      <a16:creationId xmlns:a16="http://schemas.microsoft.com/office/drawing/2014/main" id="{D9C4F4E1-6C97-4D1C-90F9-D080198BDB2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444813" y="861360"/>
                  <a:ext cx="313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38949" name="Freihand 38948">
                  <a:extLst>
                    <a:ext uri="{FF2B5EF4-FFF2-40B4-BE49-F238E27FC236}">
                      <a16:creationId xmlns:a16="http://schemas.microsoft.com/office/drawing/2014/main" id="{F1861FEC-054A-4045-84B6-2D3B7A9BE5D4}"/>
                    </a:ext>
                  </a:extLst>
                </p14:cNvPr>
                <p14:cNvContentPartPr/>
                <p14:nvPr/>
              </p14:nvContentPartPr>
              <p14:xfrm>
                <a:off x="8367773" y="860640"/>
                <a:ext cx="150120" cy="19800"/>
              </p14:xfrm>
            </p:contentPart>
          </mc:Choice>
          <mc:Fallback>
            <p:pic>
              <p:nvPicPr>
                <p:cNvPr id="38949" name="Freihand 38948">
                  <a:extLst>
                    <a:ext uri="{FF2B5EF4-FFF2-40B4-BE49-F238E27FC236}">
                      <a16:creationId xmlns:a16="http://schemas.microsoft.com/office/drawing/2014/main" id="{F1861FEC-054A-4045-84B6-2D3B7A9BE5D4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363453" y="856320"/>
                  <a:ext cx="1587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38950" name="Freihand 38949">
                  <a:extLst>
                    <a:ext uri="{FF2B5EF4-FFF2-40B4-BE49-F238E27FC236}">
                      <a16:creationId xmlns:a16="http://schemas.microsoft.com/office/drawing/2014/main" id="{FAE4E33A-DA58-40E0-AB03-804E7FEA0EA7}"/>
                    </a:ext>
                  </a:extLst>
                </p14:cNvPr>
                <p14:cNvContentPartPr/>
                <p14:nvPr/>
              </p14:nvContentPartPr>
              <p14:xfrm>
                <a:off x="8512133" y="955680"/>
                <a:ext cx="76320" cy="87480"/>
              </p14:xfrm>
            </p:contentPart>
          </mc:Choice>
          <mc:Fallback>
            <p:pic>
              <p:nvPicPr>
                <p:cNvPr id="38950" name="Freihand 38949">
                  <a:extLst>
                    <a:ext uri="{FF2B5EF4-FFF2-40B4-BE49-F238E27FC236}">
                      <a16:creationId xmlns:a16="http://schemas.microsoft.com/office/drawing/2014/main" id="{FAE4E33A-DA58-40E0-AB03-804E7FEA0EA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507813" y="951360"/>
                  <a:ext cx="849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38951" name="Freihand 38950">
                  <a:extLst>
                    <a:ext uri="{FF2B5EF4-FFF2-40B4-BE49-F238E27FC236}">
                      <a16:creationId xmlns:a16="http://schemas.microsoft.com/office/drawing/2014/main" id="{FFCCF04B-F737-4DD3-8EB9-6E79A8C354DA}"/>
                    </a:ext>
                  </a:extLst>
                </p14:cNvPr>
                <p14:cNvContentPartPr/>
                <p14:nvPr/>
              </p14:nvContentPartPr>
              <p14:xfrm>
                <a:off x="8537333" y="922920"/>
                <a:ext cx="183960" cy="80280"/>
              </p14:xfrm>
            </p:contentPart>
          </mc:Choice>
          <mc:Fallback>
            <p:pic>
              <p:nvPicPr>
                <p:cNvPr id="38951" name="Freihand 38950">
                  <a:extLst>
                    <a:ext uri="{FF2B5EF4-FFF2-40B4-BE49-F238E27FC236}">
                      <a16:creationId xmlns:a16="http://schemas.microsoft.com/office/drawing/2014/main" id="{FFCCF04B-F737-4DD3-8EB9-6E79A8C354DA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533013" y="918600"/>
                  <a:ext cx="19260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38952" name="Freihand 38951">
                  <a:extLst>
                    <a:ext uri="{FF2B5EF4-FFF2-40B4-BE49-F238E27FC236}">
                      <a16:creationId xmlns:a16="http://schemas.microsoft.com/office/drawing/2014/main" id="{181DFF99-0647-439D-A7A3-838960161AE5}"/>
                    </a:ext>
                  </a:extLst>
                </p14:cNvPr>
                <p14:cNvContentPartPr/>
                <p14:nvPr/>
              </p14:nvContentPartPr>
              <p14:xfrm>
                <a:off x="8713013" y="992760"/>
                <a:ext cx="3240" cy="8280"/>
              </p14:xfrm>
            </p:contentPart>
          </mc:Choice>
          <mc:Fallback>
            <p:pic>
              <p:nvPicPr>
                <p:cNvPr id="38952" name="Freihand 38951">
                  <a:extLst>
                    <a:ext uri="{FF2B5EF4-FFF2-40B4-BE49-F238E27FC236}">
                      <a16:creationId xmlns:a16="http://schemas.microsoft.com/office/drawing/2014/main" id="{181DFF99-0647-439D-A7A3-838960161AE5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708693" y="988440"/>
                  <a:ext cx="1188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38953" name="Freihand 38952">
                  <a:extLst>
                    <a:ext uri="{FF2B5EF4-FFF2-40B4-BE49-F238E27FC236}">
                      <a16:creationId xmlns:a16="http://schemas.microsoft.com/office/drawing/2014/main" id="{56A5214A-23D8-4C31-90C8-86900668ABE6}"/>
                    </a:ext>
                  </a:extLst>
                </p14:cNvPr>
                <p14:cNvContentPartPr/>
                <p14:nvPr/>
              </p14:nvContentPartPr>
              <p14:xfrm>
                <a:off x="8866733" y="871440"/>
                <a:ext cx="129240" cy="133920"/>
              </p14:xfrm>
            </p:contentPart>
          </mc:Choice>
          <mc:Fallback>
            <p:pic>
              <p:nvPicPr>
                <p:cNvPr id="38953" name="Freihand 38952">
                  <a:extLst>
                    <a:ext uri="{FF2B5EF4-FFF2-40B4-BE49-F238E27FC236}">
                      <a16:creationId xmlns:a16="http://schemas.microsoft.com/office/drawing/2014/main" id="{56A5214A-23D8-4C31-90C8-86900668ABE6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862413" y="867120"/>
                  <a:ext cx="13788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38954" name="Freihand 38953">
                  <a:extLst>
                    <a:ext uri="{FF2B5EF4-FFF2-40B4-BE49-F238E27FC236}">
                      <a16:creationId xmlns:a16="http://schemas.microsoft.com/office/drawing/2014/main" id="{6B4EC964-22BE-49B8-BEA3-2AAA13AF8752}"/>
                    </a:ext>
                  </a:extLst>
                </p14:cNvPr>
                <p14:cNvContentPartPr/>
                <p14:nvPr/>
              </p14:nvContentPartPr>
              <p14:xfrm>
                <a:off x="9014693" y="861360"/>
                <a:ext cx="78840" cy="132840"/>
              </p14:xfrm>
            </p:contentPart>
          </mc:Choice>
          <mc:Fallback>
            <p:pic>
              <p:nvPicPr>
                <p:cNvPr id="38954" name="Freihand 38953">
                  <a:extLst>
                    <a:ext uri="{FF2B5EF4-FFF2-40B4-BE49-F238E27FC236}">
                      <a16:creationId xmlns:a16="http://schemas.microsoft.com/office/drawing/2014/main" id="{6B4EC964-22BE-49B8-BEA3-2AAA13AF8752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9010373" y="857040"/>
                  <a:ext cx="8748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38955" name="Freihand 38954">
                  <a:extLst>
                    <a:ext uri="{FF2B5EF4-FFF2-40B4-BE49-F238E27FC236}">
                      <a16:creationId xmlns:a16="http://schemas.microsoft.com/office/drawing/2014/main" id="{C8E1A9FB-502F-480F-859E-1DDAE104E6EE}"/>
                    </a:ext>
                  </a:extLst>
                </p14:cNvPr>
                <p14:cNvContentPartPr/>
                <p14:nvPr/>
              </p14:nvContentPartPr>
              <p14:xfrm>
                <a:off x="9080573" y="902760"/>
                <a:ext cx="364680" cy="76320"/>
              </p14:xfrm>
            </p:contentPart>
          </mc:Choice>
          <mc:Fallback>
            <p:pic>
              <p:nvPicPr>
                <p:cNvPr id="38955" name="Freihand 38954">
                  <a:extLst>
                    <a:ext uri="{FF2B5EF4-FFF2-40B4-BE49-F238E27FC236}">
                      <a16:creationId xmlns:a16="http://schemas.microsoft.com/office/drawing/2014/main" id="{C8E1A9FB-502F-480F-859E-1DDAE104E6E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9076253" y="898440"/>
                  <a:ext cx="37332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38956" name="Freihand 38955">
                  <a:extLst>
                    <a:ext uri="{FF2B5EF4-FFF2-40B4-BE49-F238E27FC236}">
                      <a16:creationId xmlns:a16="http://schemas.microsoft.com/office/drawing/2014/main" id="{46188EDB-9A93-4CE1-AB05-FDDA64B71637}"/>
                    </a:ext>
                  </a:extLst>
                </p14:cNvPr>
                <p14:cNvContentPartPr/>
                <p14:nvPr/>
              </p14:nvContentPartPr>
              <p14:xfrm>
                <a:off x="9646133" y="863160"/>
                <a:ext cx="244080" cy="92520"/>
              </p14:xfrm>
            </p:contentPart>
          </mc:Choice>
          <mc:Fallback>
            <p:pic>
              <p:nvPicPr>
                <p:cNvPr id="38956" name="Freihand 38955">
                  <a:extLst>
                    <a:ext uri="{FF2B5EF4-FFF2-40B4-BE49-F238E27FC236}">
                      <a16:creationId xmlns:a16="http://schemas.microsoft.com/office/drawing/2014/main" id="{46188EDB-9A93-4CE1-AB05-FDDA64B71637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9641813" y="858840"/>
                  <a:ext cx="2527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38957" name="Freihand 38956">
                  <a:extLst>
                    <a:ext uri="{FF2B5EF4-FFF2-40B4-BE49-F238E27FC236}">
                      <a16:creationId xmlns:a16="http://schemas.microsoft.com/office/drawing/2014/main" id="{E4AD6CFB-F9ED-4EC9-9464-58813E9370C8}"/>
                    </a:ext>
                  </a:extLst>
                </p14:cNvPr>
                <p14:cNvContentPartPr/>
                <p14:nvPr/>
              </p14:nvContentPartPr>
              <p14:xfrm>
                <a:off x="10025213" y="856320"/>
                <a:ext cx="34200" cy="92520"/>
              </p14:xfrm>
            </p:contentPart>
          </mc:Choice>
          <mc:Fallback>
            <p:pic>
              <p:nvPicPr>
                <p:cNvPr id="38957" name="Freihand 38956">
                  <a:extLst>
                    <a:ext uri="{FF2B5EF4-FFF2-40B4-BE49-F238E27FC236}">
                      <a16:creationId xmlns:a16="http://schemas.microsoft.com/office/drawing/2014/main" id="{E4AD6CFB-F9ED-4EC9-9464-58813E9370C8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0020893" y="852000"/>
                  <a:ext cx="428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38958" name="Freihand 38957">
                  <a:extLst>
                    <a:ext uri="{FF2B5EF4-FFF2-40B4-BE49-F238E27FC236}">
                      <a16:creationId xmlns:a16="http://schemas.microsoft.com/office/drawing/2014/main" id="{D31A9FED-89E7-4A5B-BE2A-00800EEA9FC1}"/>
                    </a:ext>
                  </a:extLst>
                </p14:cNvPr>
                <p14:cNvContentPartPr/>
                <p14:nvPr/>
              </p14:nvContentPartPr>
              <p14:xfrm>
                <a:off x="10008653" y="850920"/>
                <a:ext cx="82080" cy="89640"/>
              </p14:xfrm>
            </p:contentPart>
          </mc:Choice>
          <mc:Fallback>
            <p:pic>
              <p:nvPicPr>
                <p:cNvPr id="38958" name="Freihand 38957">
                  <a:extLst>
                    <a:ext uri="{FF2B5EF4-FFF2-40B4-BE49-F238E27FC236}">
                      <a16:creationId xmlns:a16="http://schemas.microsoft.com/office/drawing/2014/main" id="{D31A9FED-89E7-4A5B-BE2A-00800EEA9FC1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0004333" y="846600"/>
                  <a:ext cx="9072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38959" name="Freihand 38958">
                  <a:extLst>
                    <a:ext uri="{FF2B5EF4-FFF2-40B4-BE49-F238E27FC236}">
                      <a16:creationId xmlns:a16="http://schemas.microsoft.com/office/drawing/2014/main" id="{AA16969C-B59A-4BA8-9922-59EA51F25388}"/>
                    </a:ext>
                  </a:extLst>
                </p14:cNvPr>
                <p14:cNvContentPartPr/>
                <p14:nvPr/>
              </p14:nvContentPartPr>
              <p14:xfrm>
                <a:off x="10132853" y="832200"/>
                <a:ext cx="37440" cy="103680"/>
              </p14:xfrm>
            </p:contentPart>
          </mc:Choice>
          <mc:Fallback>
            <p:pic>
              <p:nvPicPr>
                <p:cNvPr id="38959" name="Freihand 38958">
                  <a:extLst>
                    <a:ext uri="{FF2B5EF4-FFF2-40B4-BE49-F238E27FC236}">
                      <a16:creationId xmlns:a16="http://schemas.microsoft.com/office/drawing/2014/main" id="{AA16969C-B59A-4BA8-9922-59EA51F25388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0128533" y="827880"/>
                  <a:ext cx="4608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38960" name="Freihand 38959">
                  <a:extLst>
                    <a:ext uri="{FF2B5EF4-FFF2-40B4-BE49-F238E27FC236}">
                      <a16:creationId xmlns:a16="http://schemas.microsoft.com/office/drawing/2014/main" id="{C11A104B-A86F-409D-88CE-DFF7B2AC3188}"/>
                    </a:ext>
                  </a:extLst>
                </p14:cNvPr>
                <p14:cNvContentPartPr/>
                <p14:nvPr/>
              </p14:nvContentPartPr>
              <p14:xfrm>
                <a:off x="10132853" y="837240"/>
                <a:ext cx="86040" cy="105120"/>
              </p14:xfrm>
            </p:contentPart>
          </mc:Choice>
          <mc:Fallback>
            <p:pic>
              <p:nvPicPr>
                <p:cNvPr id="38960" name="Freihand 38959">
                  <a:extLst>
                    <a:ext uri="{FF2B5EF4-FFF2-40B4-BE49-F238E27FC236}">
                      <a16:creationId xmlns:a16="http://schemas.microsoft.com/office/drawing/2014/main" id="{C11A104B-A86F-409D-88CE-DFF7B2AC3188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0128533" y="832920"/>
                  <a:ext cx="9468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38973" name="Freihand 38972">
                  <a:extLst>
                    <a:ext uri="{FF2B5EF4-FFF2-40B4-BE49-F238E27FC236}">
                      <a16:creationId xmlns:a16="http://schemas.microsoft.com/office/drawing/2014/main" id="{7A61BA3D-1FA1-4CE9-B876-D1629EF3F2E1}"/>
                    </a:ext>
                  </a:extLst>
                </p14:cNvPr>
                <p14:cNvContentPartPr/>
                <p14:nvPr/>
              </p14:nvContentPartPr>
              <p14:xfrm>
                <a:off x="8365613" y="1173120"/>
                <a:ext cx="95760" cy="143280"/>
              </p14:xfrm>
            </p:contentPart>
          </mc:Choice>
          <mc:Fallback>
            <p:pic>
              <p:nvPicPr>
                <p:cNvPr id="38973" name="Freihand 38972">
                  <a:extLst>
                    <a:ext uri="{FF2B5EF4-FFF2-40B4-BE49-F238E27FC236}">
                      <a16:creationId xmlns:a16="http://schemas.microsoft.com/office/drawing/2014/main" id="{7A61BA3D-1FA1-4CE9-B876-D1629EF3F2E1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361293" y="1168800"/>
                  <a:ext cx="1044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38974" name="Freihand 38973">
                  <a:extLst>
                    <a:ext uri="{FF2B5EF4-FFF2-40B4-BE49-F238E27FC236}">
                      <a16:creationId xmlns:a16="http://schemas.microsoft.com/office/drawing/2014/main" id="{8694A7FA-E687-4473-AE38-445A37234E65}"/>
                    </a:ext>
                  </a:extLst>
                </p14:cNvPr>
                <p14:cNvContentPartPr/>
                <p14:nvPr/>
              </p14:nvContentPartPr>
              <p14:xfrm>
                <a:off x="8338973" y="1252320"/>
                <a:ext cx="133920" cy="6120"/>
              </p14:xfrm>
            </p:contentPart>
          </mc:Choice>
          <mc:Fallback>
            <p:pic>
              <p:nvPicPr>
                <p:cNvPr id="38974" name="Freihand 38973">
                  <a:extLst>
                    <a:ext uri="{FF2B5EF4-FFF2-40B4-BE49-F238E27FC236}">
                      <a16:creationId xmlns:a16="http://schemas.microsoft.com/office/drawing/2014/main" id="{8694A7FA-E687-4473-AE38-445A37234E65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334653" y="1248000"/>
                  <a:ext cx="14256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38975" name="Freihand 38974">
                  <a:extLst>
                    <a:ext uri="{FF2B5EF4-FFF2-40B4-BE49-F238E27FC236}">
                      <a16:creationId xmlns:a16="http://schemas.microsoft.com/office/drawing/2014/main" id="{6B249A5F-2B4F-456C-8F4B-DD4D53AA680D}"/>
                    </a:ext>
                  </a:extLst>
                </p14:cNvPr>
                <p14:cNvContentPartPr/>
                <p14:nvPr/>
              </p14:nvContentPartPr>
              <p14:xfrm>
                <a:off x="8512133" y="1268520"/>
                <a:ext cx="37080" cy="59040"/>
              </p14:xfrm>
            </p:contentPart>
          </mc:Choice>
          <mc:Fallback>
            <p:pic>
              <p:nvPicPr>
                <p:cNvPr id="38975" name="Freihand 38974">
                  <a:extLst>
                    <a:ext uri="{FF2B5EF4-FFF2-40B4-BE49-F238E27FC236}">
                      <a16:creationId xmlns:a16="http://schemas.microsoft.com/office/drawing/2014/main" id="{6B249A5F-2B4F-456C-8F4B-DD4D53AA680D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507813" y="1264200"/>
                  <a:ext cx="457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38976" name="Freihand 38975">
                  <a:extLst>
                    <a:ext uri="{FF2B5EF4-FFF2-40B4-BE49-F238E27FC236}">
                      <a16:creationId xmlns:a16="http://schemas.microsoft.com/office/drawing/2014/main" id="{D77A4756-723E-4826-B4EF-DC2F96D27293}"/>
                    </a:ext>
                  </a:extLst>
                </p14:cNvPr>
                <p14:cNvContentPartPr/>
                <p14:nvPr/>
              </p14:nvContentPartPr>
              <p14:xfrm>
                <a:off x="8515373" y="1254120"/>
                <a:ext cx="125280" cy="104040"/>
              </p14:xfrm>
            </p:contentPart>
          </mc:Choice>
          <mc:Fallback>
            <p:pic>
              <p:nvPicPr>
                <p:cNvPr id="38976" name="Freihand 38975">
                  <a:extLst>
                    <a:ext uri="{FF2B5EF4-FFF2-40B4-BE49-F238E27FC236}">
                      <a16:creationId xmlns:a16="http://schemas.microsoft.com/office/drawing/2014/main" id="{D77A4756-723E-4826-B4EF-DC2F96D27293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511053" y="1249800"/>
                  <a:ext cx="13392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38977" name="Freihand 38976">
                  <a:extLst>
                    <a:ext uri="{FF2B5EF4-FFF2-40B4-BE49-F238E27FC236}">
                      <a16:creationId xmlns:a16="http://schemas.microsoft.com/office/drawing/2014/main" id="{8B5E1C4C-2090-4283-9DEA-E73DD995D90A}"/>
                    </a:ext>
                  </a:extLst>
                </p14:cNvPr>
                <p14:cNvContentPartPr/>
                <p14:nvPr/>
              </p14:nvContentPartPr>
              <p14:xfrm>
                <a:off x="8734613" y="1240440"/>
                <a:ext cx="20880" cy="87480"/>
              </p14:xfrm>
            </p:contentPart>
          </mc:Choice>
          <mc:Fallback>
            <p:pic>
              <p:nvPicPr>
                <p:cNvPr id="38977" name="Freihand 38976">
                  <a:extLst>
                    <a:ext uri="{FF2B5EF4-FFF2-40B4-BE49-F238E27FC236}">
                      <a16:creationId xmlns:a16="http://schemas.microsoft.com/office/drawing/2014/main" id="{8B5E1C4C-2090-4283-9DEA-E73DD995D90A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730293" y="1236120"/>
                  <a:ext cx="295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38978" name="Freihand 38977">
                  <a:extLst>
                    <a:ext uri="{FF2B5EF4-FFF2-40B4-BE49-F238E27FC236}">
                      <a16:creationId xmlns:a16="http://schemas.microsoft.com/office/drawing/2014/main" id="{E6763FB8-CA90-49E1-B4B7-CFF127D209E9}"/>
                    </a:ext>
                  </a:extLst>
                </p14:cNvPr>
                <p14:cNvContentPartPr/>
                <p14:nvPr/>
              </p14:nvContentPartPr>
              <p14:xfrm>
                <a:off x="8926853" y="1177440"/>
                <a:ext cx="20880" cy="123480"/>
              </p14:xfrm>
            </p:contentPart>
          </mc:Choice>
          <mc:Fallback>
            <p:pic>
              <p:nvPicPr>
                <p:cNvPr id="38978" name="Freihand 38977">
                  <a:extLst>
                    <a:ext uri="{FF2B5EF4-FFF2-40B4-BE49-F238E27FC236}">
                      <a16:creationId xmlns:a16="http://schemas.microsoft.com/office/drawing/2014/main" id="{E6763FB8-CA90-49E1-B4B7-CFF127D209E9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922533" y="1173120"/>
                  <a:ext cx="2952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38979" name="Freihand 38978">
                  <a:extLst>
                    <a:ext uri="{FF2B5EF4-FFF2-40B4-BE49-F238E27FC236}">
                      <a16:creationId xmlns:a16="http://schemas.microsoft.com/office/drawing/2014/main" id="{15DB9214-EAE3-4F95-9AF2-CFD6C8FDD9D0}"/>
                    </a:ext>
                  </a:extLst>
                </p14:cNvPr>
                <p14:cNvContentPartPr/>
                <p14:nvPr/>
              </p14:nvContentPartPr>
              <p14:xfrm>
                <a:off x="8864933" y="1163400"/>
                <a:ext cx="153360" cy="24120"/>
              </p14:xfrm>
            </p:contentPart>
          </mc:Choice>
          <mc:Fallback>
            <p:pic>
              <p:nvPicPr>
                <p:cNvPr id="38979" name="Freihand 38978">
                  <a:extLst>
                    <a:ext uri="{FF2B5EF4-FFF2-40B4-BE49-F238E27FC236}">
                      <a16:creationId xmlns:a16="http://schemas.microsoft.com/office/drawing/2014/main" id="{15DB9214-EAE3-4F95-9AF2-CFD6C8FDD9D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860613" y="1159080"/>
                  <a:ext cx="1620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38980" name="Freihand 38979">
                  <a:extLst>
                    <a:ext uri="{FF2B5EF4-FFF2-40B4-BE49-F238E27FC236}">
                      <a16:creationId xmlns:a16="http://schemas.microsoft.com/office/drawing/2014/main" id="{B6C6ECBB-FD28-4BAD-A514-36E2A1108C14}"/>
                    </a:ext>
                  </a:extLst>
                </p14:cNvPr>
                <p14:cNvContentPartPr/>
                <p14:nvPr/>
              </p14:nvContentPartPr>
              <p14:xfrm>
                <a:off x="9039533" y="1230720"/>
                <a:ext cx="64440" cy="77040"/>
              </p14:xfrm>
            </p:contentPart>
          </mc:Choice>
          <mc:Fallback>
            <p:pic>
              <p:nvPicPr>
                <p:cNvPr id="38980" name="Freihand 38979">
                  <a:extLst>
                    <a:ext uri="{FF2B5EF4-FFF2-40B4-BE49-F238E27FC236}">
                      <a16:creationId xmlns:a16="http://schemas.microsoft.com/office/drawing/2014/main" id="{B6C6ECBB-FD28-4BAD-A514-36E2A1108C14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9035213" y="1226400"/>
                  <a:ext cx="7308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38981" name="Freihand 38980">
                  <a:extLst>
                    <a:ext uri="{FF2B5EF4-FFF2-40B4-BE49-F238E27FC236}">
                      <a16:creationId xmlns:a16="http://schemas.microsoft.com/office/drawing/2014/main" id="{5319AE06-59B1-4193-B224-056F6BAEDFEE}"/>
                    </a:ext>
                  </a:extLst>
                </p14:cNvPr>
                <p14:cNvContentPartPr/>
                <p14:nvPr/>
              </p14:nvContentPartPr>
              <p14:xfrm>
                <a:off x="9129173" y="1235400"/>
                <a:ext cx="159480" cy="49680"/>
              </p14:xfrm>
            </p:contentPart>
          </mc:Choice>
          <mc:Fallback>
            <p:pic>
              <p:nvPicPr>
                <p:cNvPr id="38981" name="Freihand 38980">
                  <a:extLst>
                    <a:ext uri="{FF2B5EF4-FFF2-40B4-BE49-F238E27FC236}">
                      <a16:creationId xmlns:a16="http://schemas.microsoft.com/office/drawing/2014/main" id="{5319AE06-59B1-4193-B224-056F6BAEDFEE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9124853" y="1231080"/>
                  <a:ext cx="1681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38982" name="Freihand 38981">
                  <a:extLst>
                    <a:ext uri="{FF2B5EF4-FFF2-40B4-BE49-F238E27FC236}">
                      <a16:creationId xmlns:a16="http://schemas.microsoft.com/office/drawing/2014/main" id="{377C9849-C26F-407D-A49F-DB323B8144B7}"/>
                    </a:ext>
                  </a:extLst>
                </p14:cNvPr>
                <p14:cNvContentPartPr/>
                <p14:nvPr/>
              </p14:nvContentPartPr>
              <p14:xfrm>
                <a:off x="9307013" y="1221000"/>
                <a:ext cx="76680" cy="56520"/>
              </p14:xfrm>
            </p:contentPart>
          </mc:Choice>
          <mc:Fallback>
            <p:pic>
              <p:nvPicPr>
                <p:cNvPr id="38982" name="Freihand 38981">
                  <a:extLst>
                    <a:ext uri="{FF2B5EF4-FFF2-40B4-BE49-F238E27FC236}">
                      <a16:creationId xmlns:a16="http://schemas.microsoft.com/office/drawing/2014/main" id="{377C9849-C26F-407D-A49F-DB323B8144B7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9302693" y="1216680"/>
                  <a:ext cx="8532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38983" name="Freihand 38982">
                  <a:extLst>
                    <a:ext uri="{FF2B5EF4-FFF2-40B4-BE49-F238E27FC236}">
                      <a16:creationId xmlns:a16="http://schemas.microsoft.com/office/drawing/2014/main" id="{966659B9-B16A-4CC0-AF49-2D949227040D}"/>
                    </a:ext>
                  </a:extLst>
                </p14:cNvPr>
                <p14:cNvContentPartPr/>
                <p14:nvPr/>
              </p14:nvContentPartPr>
              <p14:xfrm>
                <a:off x="9414653" y="1122720"/>
                <a:ext cx="241560" cy="178560"/>
              </p14:xfrm>
            </p:contentPart>
          </mc:Choice>
          <mc:Fallback>
            <p:pic>
              <p:nvPicPr>
                <p:cNvPr id="38983" name="Freihand 38982">
                  <a:extLst>
                    <a:ext uri="{FF2B5EF4-FFF2-40B4-BE49-F238E27FC236}">
                      <a16:creationId xmlns:a16="http://schemas.microsoft.com/office/drawing/2014/main" id="{966659B9-B16A-4CC0-AF49-2D949227040D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9410333" y="1118400"/>
                  <a:ext cx="25020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38984" name="Freihand 38983">
                  <a:extLst>
                    <a:ext uri="{FF2B5EF4-FFF2-40B4-BE49-F238E27FC236}">
                      <a16:creationId xmlns:a16="http://schemas.microsoft.com/office/drawing/2014/main" id="{594DB63D-ECDE-48FF-B96A-3B02605B1B52}"/>
                    </a:ext>
                  </a:extLst>
                </p14:cNvPr>
                <p14:cNvContentPartPr/>
                <p14:nvPr/>
              </p14:nvContentPartPr>
              <p14:xfrm>
                <a:off x="9666653" y="1178880"/>
                <a:ext cx="90000" cy="92160"/>
              </p14:xfrm>
            </p:contentPart>
          </mc:Choice>
          <mc:Fallback>
            <p:pic>
              <p:nvPicPr>
                <p:cNvPr id="38984" name="Freihand 38983">
                  <a:extLst>
                    <a:ext uri="{FF2B5EF4-FFF2-40B4-BE49-F238E27FC236}">
                      <a16:creationId xmlns:a16="http://schemas.microsoft.com/office/drawing/2014/main" id="{594DB63D-ECDE-48FF-B96A-3B02605B1B52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9662333" y="1174560"/>
                  <a:ext cx="986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38985" name="Freihand 38984">
                  <a:extLst>
                    <a:ext uri="{FF2B5EF4-FFF2-40B4-BE49-F238E27FC236}">
                      <a16:creationId xmlns:a16="http://schemas.microsoft.com/office/drawing/2014/main" id="{9380C01E-B295-40DD-BCDD-B4CD930E9C7B}"/>
                    </a:ext>
                  </a:extLst>
                </p14:cNvPr>
                <p14:cNvContentPartPr/>
                <p14:nvPr/>
              </p14:nvContentPartPr>
              <p14:xfrm>
                <a:off x="9647573" y="1213800"/>
                <a:ext cx="122040" cy="11520"/>
              </p14:xfrm>
            </p:contentPart>
          </mc:Choice>
          <mc:Fallback>
            <p:pic>
              <p:nvPicPr>
                <p:cNvPr id="38985" name="Freihand 38984">
                  <a:extLst>
                    <a:ext uri="{FF2B5EF4-FFF2-40B4-BE49-F238E27FC236}">
                      <a16:creationId xmlns:a16="http://schemas.microsoft.com/office/drawing/2014/main" id="{9380C01E-B295-40DD-BCDD-B4CD930E9C7B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643253" y="1209480"/>
                  <a:ext cx="1306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38986" name="Freihand 38985">
                  <a:extLst>
                    <a:ext uri="{FF2B5EF4-FFF2-40B4-BE49-F238E27FC236}">
                      <a16:creationId xmlns:a16="http://schemas.microsoft.com/office/drawing/2014/main" id="{FA6CDA47-8945-47B7-A55A-8F4C55576924}"/>
                    </a:ext>
                  </a:extLst>
                </p14:cNvPr>
                <p14:cNvContentPartPr/>
                <p14:nvPr/>
              </p14:nvContentPartPr>
              <p14:xfrm>
                <a:off x="9768893" y="1182840"/>
                <a:ext cx="100800" cy="65520"/>
              </p14:xfrm>
            </p:contentPart>
          </mc:Choice>
          <mc:Fallback>
            <p:pic>
              <p:nvPicPr>
                <p:cNvPr id="38986" name="Freihand 38985">
                  <a:extLst>
                    <a:ext uri="{FF2B5EF4-FFF2-40B4-BE49-F238E27FC236}">
                      <a16:creationId xmlns:a16="http://schemas.microsoft.com/office/drawing/2014/main" id="{FA6CDA47-8945-47B7-A55A-8F4C55576924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9764573" y="1178520"/>
                  <a:ext cx="10944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38987" name="Freihand 38986">
                  <a:extLst>
                    <a:ext uri="{FF2B5EF4-FFF2-40B4-BE49-F238E27FC236}">
                      <a16:creationId xmlns:a16="http://schemas.microsoft.com/office/drawing/2014/main" id="{158DBA83-107E-40F1-8FD0-539A92901E76}"/>
                    </a:ext>
                  </a:extLst>
                </p14:cNvPr>
                <p14:cNvContentPartPr/>
                <p14:nvPr/>
              </p14:nvContentPartPr>
              <p14:xfrm>
                <a:off x="9883733" y="1114440"/>
                <a:ext cx="80640" cy="147600"/>
              </p14:xfrm>
            </p:contentPart>
          </mc:Choice>
          <mc:Fallback>
            <p:pic>
              <p:nvPicPr>
                <p:cNvPr id="38987" name="Freihand 38986">
                  <a:extLst>
                    <a:ext uri="{FF2B5EF4-FFF2-40B4-BE49-F238E27FC236}">
                      <a16:creationId xmlns:a16="http://schemas.microsoft.com/office/drawing/2014/main" id="{158DBA83-107E-40F1-8FD0-539A92901E76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879413" y="1110120"/>
                  <a:ext cx="892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38988" name="Freihand 38987">
                  <a:extLst>
                    <a:ext uri="{FF2B5EF4-FFF2-40B4-BE49-F238E27FC236}">
                      <a16:creationId xmlns:a16="http://schemas.microsoft.com/office/drawing/2014/main" id="{E157B4D0-0B2A-4229-B6F0-DE7101A7841E}"/>
                    </a:ext>
                  </a:extLst>
                </p14:cNvPr>
                <p14:cNvContentPartPr/>
                <p14:nvPr/>
              </p14:nvContentPartPr>
              <p14:xfrm>
                <a:off x="9998933" y="1129200"/>
                <a:ext cx="462960" cy="222120"/>
              </p14:xfrm>
            </p:contentPart>
          </mc:Choice>
          <mc:Fallback>
            <p:pic>
              <p:nvPicPr>
                <p:cNvPr id="38988" name="Freihand 38987">
                  <a:extLst>
                    <a:ext uri="{FF2B5EF4-FFF2-40B4-BE49-F238E27FC236}">
                      <a16:creationId xmlns:a16="http://schemas.microsoft.com/office/drawing/2014/main" id="{E157B4D0-0B2A-4229-B6F0-DE7101A7841E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9994613" y="1124880"/>
                  <a:ext cx="47160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38989" name="Freihand 38988">
                  <a:extLst>
                    <a:ext uri="{FF2B5EF4-FFF2-40B4-BE49-F238E27FC236}">
                      <a16:creationId xmlns:a16="http://schemas.microsoft.com/office/drawing/2014/main" id="{81D9623A-C454-4397-A4CD-D97782129291}"/>
                    </a:ext>
                  </a:extLst>
                </p14:cNvPr>
                <p14:cNvContentPartPr/>
                <p14:nvPr/>
              </p14:nvContentPartPr>
              <p14:xfrm>
                <a:off x="10528493" y="1075200"/>
                <a:ext cx="207360" cy="140760"/>
              </p14:xfrm>
            </p:contentPart>
          </mc:Choice>
          <mc:Fallback>
            <p:pic>
              <p:nvPicPr>
                <p:cNvPr id="38989" name="Freihand 38988">
                  <a:extLst>
                    <a:ext uri="{FF2B5EF4-FFF2-40B4-BE49-F238E27FC236}">
                      <a16:creationId xmlns:a16="http://schemas.microsoft.com/office/drawing/2014/main" id="{81D9623A-C454-4397-A4CD-D97782129291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0524173" y="1070880"/>
                  <a:ext cx="21600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38990" name="Freihand 38989">
                  <a:extLst>
                    <a:ext uri="{FF2B5EF4-FFF2-40B4-BE49-F238E27FC236}">
                      <a16:creationId xmlns:a16="http://schemas.microsoft.com/office/drawing/2014/main" id="{9647E643-4DB2-47B6-9CFA-B06AE32381D2}"/>
                    </a:ext>
                  </a:extLst>
                </p14:cNvPr>
                <p14:cNvContentPartPr/>
                <p14:nvPr/>
              </p14:nvContentPartPr>
              <p14:xfrm>
                <a:off x="10740173" y="1130280"/>
                <a:ext cx="89280" cy="82080"/>
              </p14:xfrm>
            </p:contentPart>
          </mc:Choice>
          <mc:Fallback>
            <p:pic>
              <p:nvPicPr>
                <p:cNvPr id="38990" name="Freihand 38989">
                  <a:extLst>
                    <a:ext uri="{FF2B5EF4-FFF2-40B4-BE49-F238E27FC236}">
                      <a16:creationId xmlns:a16="http://schemas.microsoft.com/office/drawing/2014/main" id="{9647E643-4DB2-47B6-9CFA-B06AE32381D2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0735853" y="1125960"/>
                  <a:ext cx="979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38991" name="Freihand 38990">
                  <a:extLst>
                    <a:ext uri="{FF2B5EF4-FFF2-40B4-BE49-F238E27FC236}">
                      <a16:creationId xmlns:a16="http://schemas.microsoft.com/office/drawing/2014/main" id="{44186924-A71D-4AFC-90ED-05A2C7ACCC44}"/>
                    </a:ext>
                  </a:extLst>
                </p14:cNvPr>
                <p14:cNvContentPartPr/>
                <p14:nvPr/>
              </p14:nvContentPartPr>
              <p14:xfrm>
                <a:off x="10960853" y="1045680"/>
                <a:ext cx="97200" cy="113040"/>
              </p14:xfrm>
            </p:contentPart>
          </mc:Choice>
          <mc:Fallback>
            <p:pic>
              <p:nvPicPr>
                <p:cNvPr id="38991" name="Freihand 38990">
                  <a:extLst>
                    <a:ext uri="{FF2B5EF4-FFF2-40B4-BE49-F238E27FC236}">
                      <a16:creationId xmlns:a16="http://schemas.microsoft.com/office/drawing/2014/main" id="{44186924-A71D-4AFC-90ED-05A2C7ACCC44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0956533" y="1041360"/>
                  <a:ext cx="1058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38992" name="Freihand 38991">
                  <a:extLst>
                    <a:ext uri="{FF2B5EF4-FFF2-40B4-BE49-F238E27FC236}">
                      <a16:creationId xmlns:a16="http://schemas.microsoft.com/office/drawing/2014/main" id="{41E90D5D-4719-41D8-B9F3-43E7CD5C6FCF}"/>
                    </a:ext>
                  </a:extLst>
                </p14:cNvPr>
                <p14:cNvContentPartPr/>
                <p14:nvPr/>
              </p14:nvContentPartPr>
              <p14:xfrm>
                <a:off x="11045813" y="1036320"/>
                <a:ext cx="58680" cy="105480"/>
              </p14:xfrm>
            </p:contentPart>
          </mc:Choice>
          <mc:Fallback>
            <p:pic>
              <p:nvPicPr>
                <p:cNvPr id="38992" name="Freihand 38991">
                  <a:extLst>
                    <a:ext uri="{FF2B5EF4-FFF2-40B4-BE49-F238E27FC236}">
                      <a16:creationId xmlns:a16="http://schemas.microsoft.com/office/drawing/2014/main" id="{41E90D5D-4719-41D8-B9F3-43E7CD5C6FCF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1041493" y="1032000"/>
                  <a:ext cx="6732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38993" name="Freihand 38992">
                  <a:extLst>
                    <a:ext uri="{FF2B5EF4-FFF2-40B4-BE49-F238E27FC236}">
                      <a16:creationId xmlns:a16="http://schemas.microsoft.com/office/drawing/2014/main" id="{1008432E-980B-467D-9561-F933ED03D5BF}"/>
                    </a:ext>
                  </a:extLst>
                </p14:cNvPr>
                <p14:cNvContentPartPr/>
                <p14:nvPr/>
              </p14:nvContentPartPr>
              <p14:xfrm>
                <a:off x="11090813" y="1091760"/>
                <a:ext cx="114480" cy="60120"/>
              </p14:xfrm>
            </p:contentPart>
          </mc:Choice>
          <mc:Fallback>
            <p:pic>
              <p:nvPicPr>
                <p:cNvPr id="38993" name="Freihand 38992">
                  <a:extLst>
                    <a:ext uri="{FF2B5EF4-FFF2-40B4-BE49-F238E27FC236}">
                      <a16:creationId xmlns:a16="http://schemas.microsoft.com/office/drawing/2014/main" id="{1008432E-980B-467D-9561-F933ED03D5BF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1086493" y="1087440"/>
                  <a:ext cx="1231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38994" name="Freihand 38993">
                  <a:extLst>
                    <a:ext uri="{FF2B5EF4-FFF2-40B4-BE49-F238E27FC236}">
                      <a16:creationId xmlns:a16="http://schemas.microsoft.com/office/drawing/2014/main" id="{5E1B11A7-12F8-4CCB-8E64-127C60FE6FAD}"/>
                    </a:ext>
                  </a:extLst>
                </p14:cNvPr>
                <p14:cNvContentPartPr/>
                <p14:nvPr/>
              </p14:nvContentPartPr>
              <p14:xfrm>
                <a:off x="11214653" y="972240"/>
                <a:ext cx="260280" cy="176760"/>
              </p14:xfrm>
            </p:contentPart>
          </mc:Choice>
          <mc:Fallback>
            <p:pic>
              <p:nvPicPr>
                <p:cNvPr id="38994" name="Freihand 38993">
                  <a:extLst>
                    <a:ext uri="{FF2B5EF4-FFF2-40B4-BE49-F238E27FC236}">
                      <a16:creationId xmlns:a16="http://schemas.microsoft.com/office/drawing/2014/main" id="{5E1B11A7-12F8-4CCB-8E64-127C60FE6FAD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1210333" y="967920"/>
                  <a:ext cx="26892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38995" name="Freihand 38994">
                  <a:extLst>
                    <a:ext uri="{FF2B5EF4-FFF2-40B4-BE49-F238E27FC236}">
                      <a16:creationId xmlns:a16="http://schemas.microsoft.com/office/drawing/2014/main" id="{27E09B11-896E-4785-97E8-9996A830F2FC}"/>
                    </a:ext>
                  </a:extLst>
                </p14:cNvPr>
                <p14:cNvContentPartPr/>
                <p14:nvPr/>
              </p14:nvContentPartPr>
              <p14:xfrm>
                <a:off x="11498693" y="1037040"/>
                <a:ext cx="72720" cy="109080"/>
              </p14:xfrm>
            </p:contentPart>
          </mc:Choice>
          <mc:Fallback>
            <p:pic>
              <p:nvPicPr>
                <p:cNvPr id="38995" name="Freihand 38994">
                  <a:extLst>
                    <a:ext uri="{FF2B5EF4-FFF2-40B4-BE49-F238E27FC236}">
                      <a16:creationId xmlns:a16="http://schemas.microsoft.com/office/drawing/2014/main" id="{27E09B11-896E-4785-97E8-9996A830F2FC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1494373" y="1032720"/>
                  <a:ext cx="8136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38996" name="Freihand 38995">
                  <a:extLst>
                    <a:ext uri="{FF2B5EF4-FFF2-40B4-BE49-F238E27FC236}">
                      <a16:creationId xmlns:a16="http://schemas.microsoft.com/office/drawing/2014/main" id="{8B1C23E4-1596-4166-9487-2D26D039C193}"/>
                    </a:ext>
                  </a:extLst>
                </p14:cNvPr>
                <p14:cNvContentPartPr/>
                <p14:nvPr/>
              </p14:nvContentPartPr>
              <p14:xfrm>
                <a:off x="11662493" y="1057920"/>
                <a:ext cx="197280" cy="77400"/>
              </p14:xfrm>
            </p:contentPart>
          </mc:Choice>
          <mc:Fallback>
            <p:pic>
              <p:nvPicPr>
                <p:cNvPr id="38996" name="Freihand 38995">
                  <a:extLst>
                    <a:ext uri="{FF2B5EF4-FFF2-40B4-BE49-F238E27FC236}">
                      <a16:creationId xmlns:a16="http://schemas.microsoft.com/office/drawing/2014/main" id="{8B1C23E4-1596-4166-9487-2D26D039C193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1658173" y="1053600"/>
                  <a:ext cx="2059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38997" name="Freihand 38996">
                  <a:extLst>
                    <a:ext uri="{FF2B5EF4-FFF2-40B4-BE49-F238E27FC236}">
                      <a16:creationId xmlns:a16="http://schemas.microsoft.com/office/drawing/2014/main" id="{0474FE4E-A971-4D9A-B65D-5260A6DE91D4}"/>
                    </a:ext>
                  </a:extLst>
                </p14:cNvPr>
                <p14:cNvContentPartPr/>
                <p14:nvPr/>
              </p14:nvContentPartPr>
              <p14:xfrm>
                <a:off x="11885333" y="1012200"/>
                <a:ext cx="34200" cy="116280"/>
              </p14:xfrm>
            </p:contentPart>
          </mc:Choice>
          <mc:Fallback>
            <p:pic>
              <p:nvPicPr>
                <p:cNvPr id="38997" name="Freihand 38996">
                  <a:extLst>
                    <a:ext uri="{FF2B5EF4-FFF2-40B4-BE49-F238E27FC236}">
                      <a16:creationId xmlns:a16="http://schemas.microsoft.com/office/drawing/2014/main" id="{0474FE4E-A971-4D9A-B65D-5260A6DE91D4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1881013" y="1007880"/>
                  <a:ext cx="4284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38998" name="Freihand 38997">
                  <a:extLst>
                    <a:ext uri="{FF2B5EF4-FFF2-40B4-BE49-F238E27FC236}">
                      <a16:creationId xmlns:a16="http://schemas.microsoft.com/office/drawing/2014/main" id="{BA21272D-D2AF-4370-AE04-FC202CC95681}"/>
                    </a:ext>
                  </a:extLst>
                </p14:cNvPr>
                <p14:cNvContentPartPr/>
                <p14:nvPr/>
              </p14:nvContentPartPr>
              <p14:xfrm>
                <a:off x="11902253" y="999600"/>
                <a:ext cx="77760" cy="129600"/>
              </p14:xfrm>
            </p:contentPart>
          </mc:Choice>
          <mc:Fallback>
            <p:pic>
              <p:nvPicPr>
                <p:cNvPr id="38998" name="Freihand 38997">
                  <a:extLst>
                    <a:ext uri="{FF2B5EF4-FFF2-40B4-BE49-F238E27FC236}">
                      <a16:creationId xmlns:a16="http://schemas.microsoft.com/office/drawing/2014/main" id="{BA21272D-D2AF-4370-AE04-FC202CC95681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1897933" y="995280"/>
                  <a:ext cx="864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38999" name="Freihand 38998">
                  <a:extLst>
                    <a:ext uri="{FF2B5EF4-FFF2-40B4-BE49-F238E27FC236}">
                      <a16:creationId xmlns:a16="http://schemas.microsoft.com/office/drawing/2014/main" id="{5CA0B7F3-180F-497A-8BED-A7E3AD199B83}"/>
                    </a:ext>
                  </a:extLst>
                </p14:cNvPr>
                <p14:cNvContentPartPr/>
                <p14:nvPr/>
              </p14:nvContentPartPr>
              <p14:xfrm>
                <a:off x="12006293" y="999240"/>
                <a:ext cx="56160" cy="122760"/>
              </p14:xfrm>
            </p:contentPart>
          </mc:Choice>
          <mc:Fallback>
            <p:pic>
              <p:nvPicPr>
                <p:cNvPr id="38999" name="Freihand 38998">
                  <a:extLst>
                    <a:ext uri="{FF2B5EF4-FFF2-40B4-BE49-F238E27FC236}">
                      <a16:creationId xmlns:a16="http://schemas.microsoft.com/office/drawing/2014/main" id="{5CA0B7F3-180F-497A-8BED-A7E3AD199B83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2001973" y="994920"/>
                  <a:ext cx="648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39000" name="Freihand 38999">
                  <a:extLst>
                    <a:ext uri="{FF2B5EF4-FFF2-40B4-BE49-F238E27FC236}">
                      <a16:creationId xmlns:a16="http://schemas.microsoft.com/office/drawing/2014/main" id="{570E6948-9FA1-4B20-B216-E8D937A9ABBE}"/>
                    </a:ext>
                  </a:extLst>
                </p14:cNvPr>
                <p14:cNvContentPartPr/>
                <p14:nvPr/>
              </p14:nvContentPartPr>
              <p14:xfrm>
                <a:off x="12019253" y="1041720"/>
                <a:ext cx="50400" cy="20520"/>
              </p14:xfrm>
            </p:contentPart>
          </mc:Choice>
          <mc:Fallback>
            <p:pic>
              <p:nvPicPr>
                <p:cNvPr id="39000" name="Freihand 38999">
                  <a:extLst>
                    <a:ext uri="{FF2B5EF4-FFF2-40B4-BE49-F238E27FC236}">
                      <a16:creationId xmlns:a16="http://schemas.microsoft.com/office/drawing/2014/main" id="{570E6948-9FA1-4B20-B216-E8D937A9ABBE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2014933" y="1037400"/>
                  <a:ext cx="590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39002" name="Freihand 39001">
                  <a:extLst>
                    <a:ext uri="{FF2B5EF4-FFF2-40B4-BE49-F238E27FC236}">
                      <a16:creationId xmlns:a16="http://schemas.microsoft.com/office/drawing/2014/main" id="{DCFC1DB2-1BB4-430F-BD64-5A890F2F18CE}"/>
                    </a:ext>
                  </a:extLst>
                </p14:cNvPr>
                <p14:cNvContentPartPr/>
                <p14:nvPr/>
              </p14:nvContentPartPr>
              <p14:xfrm>
                <a:off x="8849453" y="1414320"/>
                <a:ext cx="77040" cy="180720"/>
              </p14:xfrm>
            </p:contentPart>
          </mc:Choice>
          <mc:Fallback>
            <p:pic>
              <p:nvPicPr>
                <p:cNvPr id="39002" name="Freihand 39001">
                  <a:extLst>
                    <a:ext uri="{FF2B5EF4-FFF2-40B4-BE49-F238E27FC236}">
                      <a16:creationId xmlns:a16="http://schemas.microsoft.com/office/drawing/2014/main" id="{DCFC1DB2-1BB4-430F-BD64-5A890F2F18CE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8845133" y="1410000"/>
                  <a:ext cx="8568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39003" name="Freihand 39002">
                  <a:extLst>
                    <a:ext uri="{FF2B5EF4-FFF2-40B4-BE49-F238E27FC236}">
                      <a16:creationId xmlns:a16="http://schemas.microsoft.com/office/drawing/2014/main" id="{EB2B20AA-6B92-42A1-BB77-1BDB7D37E9AB}"/>
                    </a:ext>
                  </a:extLst>
                </p14:cNvPr>
                <p14:cNvContentPartPr/>
                <p14:nvPr/>
              </p14:nvContentPartPr>
              <p14:xfrm>
                <a:off x="9001733" y="1409640"/>
                <a:ext cx="63720" cy="138240"/>
              </p14:xfrm>
            </p:contentPart>
          </mc:Choice>
          <mc:Fallback>
            <p:pic>
              <p:nvPicPr>
                <p:cNvPr id="39003" name="Freihand 39002">
                  <a:extLst>
                    <a:ext uri="{FF2B5EF4-FFF2-40B4-BE49-F238E27FC236}">
                      <a16:creationId xmlns:a16="http://schemas.microsoft.com/office/drawing/2014/main" id="{EB2B20AA-6B92-42A1-BB77-1BDB7D37E9AB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8997413" y="1405320"/>
                  <a:ext cx="723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9004" name="Freihand 39003">
                  <a:extLst>
                    <a:ext uri="{FF2B5EF4-FFF2-40B4-BE49-F238E27FC236}">
                      <a16:creationId xmlns:a16="http://schemas.microsoft.com/office/drawing/2014/main" id="{525E5AE8-0C2C-4B00-AD1F-DB16C9B238B4}"/>
                    </a:ext>
                  </a:extLst>
                </p14:cNvPr>
                <p14:cNvContentPartPr/>
                <p14:nvPr/>
              </p14:nvContentPartPr>
              <p14:xfrm>
                <a:off x="9039173" y="1491360"/>
                <a:ext cx="31320" cy="46800"/>
              </p14:xfrm>
            </p:contentPart>
          </mc:Choice>
          <mc:Fallback>
            <p:pic>
              <p:nvPicPr>
                <p:cNvPr id="39004" name="Freihand 39003">
                  <a:extLst>
                    <a:ext uri="{FF2B5EF4-FFF2-40B4-BE49-F238E27FC236}">
                      <a16:creationId xmlns:a16="http://schemas.microsoft.com/office/drawing/2014/main" id="{525E5AE8-0C2C-4B00-AD1F-DB16C9B238B4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9034853" y="1487040"/>
                  <a:ext cx="3996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9005" name="Freihand 39004">
                  <a:extLst>
                    <a:ext uri="{FF2B5EF4-FFF2-40B4-BE49-F238E27FC236}">
                      <a16:creationId xmlns:a16="http://schemas.microsoft.com/office/drawing/2014/main" id="{A46815EF-0A3D-44BD-9F61-F7217CF4B2DC}"/>
                    </a:ext>
                  </a:extLst>
                </p14:cNvPr>
                <p14:cNvContentPartPr/>
                <p14:nvPr/>
              </p14:nvContentPartPr>
              <p14:xfrm>
                <a:off x="9098573" y="1476600"/>
                <a:ext cx="197280" cy="63720"/>
              </p14:xfrm>
            </p:contentPart>
          </mc:Choice>
          <mc:Fallback>
            <p:pic>
              <p:nvPicPr>
                <p:cNvPr id="39005" name="Freihand 39004">
                  <a:extLst>
                    <a:ext uri="{FF2B5EF4-FFF2-40B4-BE49-F238E27FC236}">
                      <a16:creationId xmlns:a16="http://schemas.microsoft.com/office/drawing/2014/main" id="{A46815EF-0A3D-44BD-9F61-F7217CF4B2DC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9094253" y="1472280"/>
                  <a:ext cx="2059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9006" name="Freihand 39005">
                  <a:extLst>
                    <a:ext uri="{FF2B5EF4-FFF2-40B4-BE49-F238E27FC236}">
                      <a16:creationId xmlns:a16="http://schemas.microsoft.com/office/drawing/2014/main" id="{A10E85BB-BC44-427C-80C5-9A0076F1A9E6}"/>
                    </a:ext>
                  </a:extLst>
                </p14:cNvPr>
                <p14:cNvContentPartPr/>
                <p14:nvPr/>
              </p14:nvContentPartPr>
              <p14:xfrm>
                <a:off x="9325373" y="1425480"/>
                <a:ext cx="86040" cy="105120"/>
              </p14:xfrm>
            </p:contentPart>
          </mc:Choice>
          <mc:Fallback>
            <p:pic>
              <p:nvPicPr>
                <p:cNvPr id="39006" name="Freihand 39005">
                  <a:extLst>
                    <a:ext uri="{FF2B5EF4-FFF2-40B4-BE49-F238E27FC236}">
                      <a16:creationId xmlns:a16="http://schemas.microsoft.com/office/drawing/2014/main" id="{A10E85BB-BC44-427C-80C5-9A0076F1A9E6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9321053" y="1421160"/>
                  <a:ext cx="9468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9007" name="Freihand 39006">
                  <a:extLst>
                    <a:ext uri="{FF2B5EF4-FFF2-40B4-BE49-F238E27FC236}">
                      <a16:creationId xmlns:a16="http://schemas.microsoft.com/office/drawing/2014/main" id="{F4CFA43D-C6B0-4B41-8790-B42DFB4A7D1D}"/>
                    </a:ext>
                  </a:extLst>
                </p14:cNvPr>
                <p14:cNvContentPartPr/>
                <p14:nvPr/>
              </p14:nvContentPartPr>
              <p14:xfrm>
                <a:off x="9373973" y="1500720"/>
                <a:ext cx="41040" cy="23040"/>
              </p14:xfrm>
            </p:contentPart>
          </mc:Choice>
          <mc:Fallback>
            <p:pic>
              <p:nvPicPr>
                <p:cNvPr id="39007" name="Freihand 39006">
                  <a:extLst>
                    <a:ext uri="{FF2B5EF4-FFF2-40B4-BE49-F238E27FC236}">
                      <a16:creationId xmlns:a16="http://schemas.microsoft.com/office/drawing/2014/main" id="{F4CFA43D-C6B0-4B41-8790-B42DFB4A7D1D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9369653" y="1496400"/>
                  <a:ext cx="496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9008" name="Freihand 39007">
                  <a:extLst>
                    <a:ext uri="{FF2B5EF4-FFF2-40B4-BE49-F238E27FC236}">
                      <a16:creationId xmlns:a16="http://schemas.microsoft.com/office/drawing/2014/main" id="{C869B14E-D8BE-4378-A0E0-D5B8C895EB40}"/>
                    </a:ext>
                  </a:extLst>
                </p14:cNvPr>
                <p14:cNvContentPartPr/>
                <p14:nvPr/>
              </p14:nvContentPartPr>
              <p14:xfrm>
                <a:off x="9427613" y="1480560"/>
                <a:ext cx="131400" cy="42120"/>
              </p14:xfrm>
            </p:contentPart>
          </mc:Choice>
          <mc:Fallback>
            <p:pic>
              <p:nvPicPr>
                <p:cNvPr id="39008" name="Freihand 39007">
                  <a:extLst>
                    <a:ext uri="{FF2B5EF4-FFF2-40B4-BE49-F238E27FC236}">
                      <a16:creationId xmlns:a16="http://schemas.microsoft.com/office/drawing/2014/main" id="{C869B14E-D8BE-4378-A0E0-D5B8C895EB40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9423293" y="1476240"/>
                  <a:ext cx="1400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9009" name="Freihand 39008">
                  <a:extLst>
                    <a:ext uri="{FF2B5EF4-FFF2-40B4-BE49-F238E27FC236}">
                      <a16:creationId xmlns:a16="http://schemas.microsoft.com/office/drawing/2014/main" id="{CC4D6DB9-6709-4A3F-831F-AB878D7E0C96}"/>
                    </a:ext>
                  </a:extLst>
                </p14:cNvPr>
                <p14:cNvContentPartPr/>
                <p14:nvPr/>
              </p14:nvContentPartPr>
              <p14:xfrm>
                <a:off x="9596813" y="1461480"/>
                <a:ext cx="198000" cy="71640"/>
              </p14:xfrm>
            </p:contentPart>
          </mc:Choice>
          <mc:Fallback>
            <p:pic>
              <p:nvPicPr>
                <p:cNvPr id="39009" name="Freihand 39008">
                  <a:extLst>
                    <a:ext uri="{FF2B5EF4-FFF2-40B4-BE49-F238E27FC236}">
                      <a16:creationId xmlns:a16="http://schemas.microsoft.com/office/drawing/2014/main" id="{CC4D6DB9-6709-4A3F-831F-AB878D7E0C96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9592493" y="1457160"/>
                  <a:ext cx="20664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9010" name="Freihand 39009">
                  <a:extLst>
                    <a:ext uri="{FF2B5EF4-FFF2-40B4-BE49-F238E27FC236}">
                      <a16:creationId xmlns:a16="http://schemas.microsoft.com/office/drawing/2014/main" id="{8A14E633-B6F3-4E65-8D5D-CB07C15C13E6}"/>
                    </a:ext>
                  </a:extLst>
                </p14:cNvPr>
                <p14:cNvContentPartPr/>
                <p14:nvPr/>
              </p14:nvContentPartPr>
              <p14:xfrm>
                <a:off x="9780773" y="1452120"/>
                <a:ext cx="73080" cy="81360"/>
              </p14:xfrm>
            </p:contentPart>
          </mc:Choice>
          <mc:Fallback>
            <p:pic>
              <p:nvPicPr>
                <p:cNvPr id="39010" name="Freihand 39009">
                  <a:extLst>
                    <a:ext uri="{FF2B5EF4-FFF2-40B4-BE49-F238E27FC236}">
                      <a16:creationId xmlns:a16="http://schemas.microsoft.com/office/drawing/2014/main" id="{8A14E633-B6F3-4E65-8D5D-CB07C15C13E6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9776453" y="1447800"/>
                  <a:ext cx="817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9011" name="Freihand 39010">
                  <a:extLst>
                    <a:ext uri="{FF2B5EF4-FFF2-40B4-BE49-F238E27FC236}">
                      <a16:creationId xmlns:a16="http://schemas.microsoft.com/office/drawing/2014/main" id="{15E58293-FF8D-4B01-8DE3-4299AB6FEE2C}"/>
                    </a:ext>
                  </a:extLst>
                </p14:cNvPr>
                <p14:cNvContentPartPr/>
                <p14:nvPr/>
              </p14:nvContentPartPr>
              <p14:xfrm>
                <a:off x="9928013" y="1524480"/>
                <a:ext cx="360" cy="360"/>
              </p14:xfrm>
            </p:contentPart>
          </mc:Choice>
          <mc:Fallback>
            <p:pic>
              <p:nvPicPr>
                <p:cNvPr id="39011" name="Freihand 39010">
                  <a:extLst>
                    <a:ext uri="{FF2B5EF4-FFF2-40B4-BE49-F238E27FC236}">
                      <a16:creationId xmlns:a16="http://schemas.microsoft.com/office/drawing/2014/main" id="{15E58293-FF8D-4B01-8DE3-4299AB6FEE2C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9923693" y="152016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9012" name="Freihand 39011">
                  <a:extLst>
                    <a:ext uri="{FF2B5EF4-FFF2-40B4-BE49-F238E27FC236}">
                      <a16:creationId xmlns:a16="http://schemas.microsoft.com/office/drawing/2014/main" id="{BCCF5217-C401-4490-8B69-AC650B565268}"/>
                    </a:ext>
                  </a:extLst>
                </p14:cNvPr>
                <p14:cNvContentPartPr/>
                <p14:nvPr/>
              </p14:nvContentPartPr>
              <p14:xfrm>
                <a:off x="9996413" y="1362120"/>
                <a:ext cx="58320" cy="177120"/>
              </p14:xfrm>
            </p:contentPart>
          </mc:Choice>
          <mc:Fallback>
            <p:pic>
              <p:nvPicPr>
                <p:cNvPr id="39012" name="Freihand 39011">
                  <a:extLst>
                    <a:ext uri="{FF2B5EF4-FFF2-40B4-BE49-F238E27FC236}">
                      <a16:creationId xmlns:a16="http://schemas.microsoft.com/office/drawing/2014/main" id="{BCCF5217-C401-4490-8B69-AC650B565268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9992093" y="1357800"/>
                  <a:ext cx="6696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9013" name="Freihand 39012">
                  <a:extLst>
                    <a:ext uri="{FF2B5EF4-FFF2-40B4-BE49-F238E27FC236}">
                      <a16:creationId xmlns:a16="http://schemas.microsoft.com/office/drawing/2014/main" id="{4EFFD614-B64B-4492-93DA-A9DEFFFBB9FA}"/>
                    </a:ext>
                  </a:extLst>
                </p14:cNvPr>
                <p14:cNvContentPartPr/>
                <p14:nvPr/>
              </p14:nvContentPartPr>
              <p14:xfrm>
                <a:off x="10086053" y="1381920"/>
                <a:ext cx="30600" cy="135000"/>
              </p14:xfrm>
            </p:contentPart>
          </mc:Choice>
          <mc:Fallback>
            <p:pic>
              <p:nvPicPr>
                <p:cNvPr id="39013" name="Freihand 39012">
                  <a:extLst>
                    <a:ext uri="{FF2B5EF4-FFF2-40B4-BE49-F238E27FC236}">
                      <a16:creationId xmlns:a16="http://schemas.microsoft.com/office/drawing/2014/main" id="{4EFFD614-B64B-4492-93DA-A9DEFFFBB9FA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0081733" y="1377600"/>
                  <a:ext cx="392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9014" name="Freihand 39013">
                  <a:extLst>
                    <a:ext uri="{FF2B5EF4-FFF2-40B4-BE49-F238E27FC236}">
                      <a16:creationId xmlns:a16="http://schemas.microsoft.com/office/drawing/2014/main" id="{BA448993-1C79-4475-9233-5B2AB20C3614}"/>
                    </a:ext>
                  </a:extLst>
                </p14:cNvPr>
                <p14:cNvContentPartPr/>
                <p14:nvPr/>
              </p14:nvContentPartPr>
              <p14:xfrm>
                <a:off x="10061573" y="1363200"/>
                <a:ext cx="152640" cy="140040"/>
              </p14:xfrm>
            </p:contentPart>
          </mc:Choice>
          <mc:Fallback>
            <p:pic>
              <p:nvPicPr>
                <p:cNvPr id="39014" name="Freihand 39013">
                  <a:extLst>
                    <a:ext uri="{FF2B5EF4-FFF2-40B4-BE49-F238E27FC236}">
                      <a16:creationId xmlns:a16="http://schemas.microsoft.com/office/drawing/2014/main" id="{BA448993-1C79-4475-9233-5B2AB20C3614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0057253" y="1358880"/>
                  <a:ext cx="16128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9015" name="Freihand 39014">
                  <a:extLst>
                    <a:ext uri="{FF2B5EF4-FFF2-40B4-BE49-F238E27FC236}">
                      <a16:creationId xmlns:a16="http://schemas.microsoft.com/office/drawing/2014/main" id="{323B5F9B-3EC2-4F81-8519-647348AD3653}"/>
                    </a:ext>
                  </a:extLst>
                </p14:cNvPr>
                <p14:cNvContentPartPr/>
                <p14:nvPr/>
              </p14:nvContentPartPr>
              <p14:xfrm>
                <a:off x="10213133" y="1359600"/>
                <a:ext cx="265680" cy="138960"/>
              </p14:xfrm>
            </p:contentPart>
          </mc:Choice>
          <mc:Fallback>
            <p:pic>
              <p:nvPicPr>
                <p:cNvPr id="39015" name="Freihand 39014">
                  <a:extLst>
                    <a:ext uri="{FF2B5EF4-FFF2-40B4-BE49-F238E27FC236}">
                      <a16:creationId xmlns:a16="http://schemas.microsoft.com/office/drawing/2014/main" id="{323B5F9B-3EC2-4F81-8519-647348AD3653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0208813" y="1355280"/>
                  <a:ext cx="27432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9016" name="Freihand 39015">
                  <a:extLst>
                    <a:ext uri="{FF2B5EF4-FFF2-40B4-BE49-F238E27FC236}">
                      <a16:creationId xmlns:a16="http://schemas.microsoft.com/office/drawing/2014/main" id="{B229A3D2-565E-41D3-8141-9AFE4439FAA0}"/>
                    </a:ext>
                  </a:extLst>
                </p14:cNvPr>
                <p14:cNvContentPartPr/>
                <p14:nvPr/>
              </p14:nvContentPartPr>
              <p14:xfrm>
                <a:off x="10502213" y="1325760"/>
                <a:ext cx="50040" cy="183960"/>
              </p14:xfrm>
            </p:contentPart>
          </mc:Choice>
          <mc:Fallback>
            <p:pic>
              <p:nvPicPr>
                <p:cNvPr id="39016" name="Freihand 39015">
                  <a:extLst>
                    <a:ext uri="{FF2B5EF4-FFF2-40B4-BE49-F238E27FC236}">
                      <a16:creationId xmlns:a16="http://schemas.microsoft.com/office/drawing/2014/main" id="{B229A3D2-565E-41D3-8141-9AFE4439FAA0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0497893" y="1321440"/>
                  <a:ext cx="5868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9017" name="Freihand 39016">
                  <a:extLst>
                    <a:ext uri="{FF2B5EF4-FFF2-40B4-BE49-F238E27FC236}">
                      <a16:creationId xmlns:a16="http://schemas.microsoft.com/office/drawing/2014/main" id="{648CB03E-411E-47BA-843C-21B403EEC1C0}"/>
                    </a:ext>
                  </a:extLst>
                </p14:cNvPr>
                <p14:cNvContentPartPr/>
                <p14:nvPr/>
              </p14:nvContentPartPr>
              <p14:xfrm>
                <a:off x="10614893" y="1332240"/>
                <a:ext cx="44280" cy="128160"/>
              </p14:xfrm>
            </p:contentPart>
          </mc:Choice>
          <mc:Fallback>
            <p:pic>
              <p:nvPicPr>
                <p:cNvPr id="39017" name="Freihand 39016">
                  <a:extLst>
                    <a:ext uri="{FF2B5EF4-FFF2-40B4-BE49-F238E27FC236}">
                      <a16:creationId xmlns:a16="http://schemas.microsoft.com/office/drawing/2014/main" id="{648CB03E-411E-47BA-843C-21B403EEC1C0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0610573" y="1327920"/>
                  <a:ext cx="5292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9018" name="Freihand 39017">
                  <a:extLst>
                    <a:ext uri="{FF2B5EF4-FFF2-40B4-BE49-F238E27FC236}">
                      <a16:creationId xmlns:a16="http://schemas.microsoft.com/office/drawing/2014/main" id="{D46E8534-C505-4625-9EDF-B820C632F2A8}"/>
                    </a:ext>
                  </a:extLst>
                </p14:cNvPr>
                <p14:cNvContentPartPr/>
                <p14:nvPr/>
              </p14:nvContentPartPr>
              <p14:xfrm>
                <a:off x="10578533" y="1338000"/>
                <a:ext cx="113400" cy="67320"/>
              </p14:xfrm>
            </p:contentPart>
          </mc:Choice>
          <mc:Fallback>
            <p:pic>
              <p:nvPicPr>
                <p:cNvPr id="39018" name="Freihand 39017">
                  <a:extLst>
                    <a:ext uri="{FF2B5EF4-FFF2-40B4-BE49-F238E27FC236}">
                      <a16:creationId xmlns:a16="http://schemas.microsoft.com/office/drawing/2014/main" id="{D46E8534-C505-4625-9EDF-B820C632F2A8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0574213" y="1333680"/>
                  <a:ext cx="12204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9019" name="Freihand 39018">
                  <a:extLst>
                    <a:ext uri="{FF2B5EF4-FFF2-40B4-BE49-F238E27FC236}">
                      <a16:creationId xmlns:a16="http://schemas.microsoft.com/office/drawing/2014/main" id="{E6DF786F-74C8-47C4-A7F8-1ED0613C9D6F}"/>
                    </a:ext>
                  </a:extLst>
                </p14:cNvPr>
                <p14:cNvContentPartPr/>
                <p14:nvPr/>
              </p14:nvContentPartPr>
              <p14:xfrm>
                <a:off x="10691213" y="1327200"/>
                <a:ext cx="178560" cy="166320"/>
              </p14:xfrm>
            </p:contentPart>
          </mc:Choice>
          <mc:Fallback>
            <p:pic>
              <p:nvPicPr>
                <p:cNvPr id="39019" name="Freihand 39018">
                  <a:extLst>
                    <a:ext uri="{FF2B5EF4-FFF2-40B4-BE49-F238E27FC236}">
                      <a16:creationId xmlns:a16="http://schemas.microsoft.com/office/drawing/2014/main" id="{E6DF786F-74C8-47C4-A7F8-1ED0613C9D6F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0686893" y="1322880"/>
                  <a:ext cx="18720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9020" name="Freihand 39019">
                  <a:extLst>
                    <a:ext uri="{FF2B5EF4-FFF2-40B4-BE49-F238E27FC236}">
                      <a16:creationId xmlns:a16="http://schemas.microsoft.com/office/drawing/2014/main" id="{AB6AA5F0-7FF4-4A0E-B816-0EE33E8B9DEC}"/>
                    </a:ext>
                  </a:extLst>
                </p14:cNvPr>
                <p14:cNvContentPartPr/>
                <p14:nvPr/>
              </p14:nvContentPartPr>
              <p14:xfrm>
                <a:off x="10873373" y="1372920"/>
                <a:ext cx="122040" cy="208080"/>
              </p14:xfrm>
            </p:contentPart>
          </mc:Choice>
          <mc:Fallback>
            <p:pic>
              <p:nvPicPr>
                <p:cNvPr id="39020" name="Freihand 39019">
                  <a:extLst>
                    <a:ext uri="{FF2B5EF4-FFF2-40B4-BE49-F238E27FC236}">
                      <a16:creationId xmlns:a16="http://schemas.microsoft.com/office/drawing/2014/main" id="{AB6AA5F0-7FF4-4A0E-B816-0EE33E8B9DEC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0869053" y="1368600"/>
                  <a:ext cx="13068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9022" name="Freihand 39021">
                  <a:extLst>
                    <a:ext uri="{FF2B5EF4-FFF2-40B4-BE49-F238E27FC236}">
                      <a16:creationId xmlns:a16="http://schemas.microsoft.com/office/drawing/2014/main" id="{12D45779-2530-4BB8-A211-EC1736CCC1F4}"/>
                    </a:ext>
                  </a:extLst>
                </p14:cNvPr>
                <p14:cNvContentPartPr/>
                <p14:nvPr/>
              </p14:nvContentPartPr>
              <p14:xfrm>
                <a:off x="11059493" y="1291200"/>
                <a:ext cx="66600" cy="167760"/>
              </p14:xfrm>
            </p:contentPart>
          </mc:Choice>
          <mc:Fallback>
            <p:pic>
              <p:nvPicPr>
                <p:cNvPr id="39022" name="Freihand 39021">
                  <a:extLst>
                    <a:ext uri="{FF2B5EF4-FFF2-40B4-BE49-F238E27FC236}">
                      <a16:creationId xmlns:a16="http://schemas.microsoft.com/office/drawing/2014/main" id="{12D45779-2530-4BB8-A211-EC1736CCC1F4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1055173" y="1286880"/>
                  <a:ext cx="7524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39024" name="Freihand 39023">
                  <a:extLst>
                    <a:ext uri="{FF2B5EF4-FFF2-40B4-BE49-F238E27FC236}">
                      <a16:creationId xmlns:a16="http://schemas.microsoft.com/office/drawing/2014/main" id="{014EB62B-3334-4B55-AA85-737B918A02E5}"/>
                    </a:ext>
                  </a:extLst>
                </p14:cNvPr>
                <p14:cNvContentPartPr/>
                <p14:nvPr/>
              </p14:nvContentPartPr>
              <p14:xfrm>
                <a:off x="11123213" y="1325040"/>
                <a:ext cx="134280" cy="139320"/>
              </p14:xfrm>
            </p:contentPart>
          </mc:Choice>
          <mc:Fallback>
            <p:pic>
              <p:nvPicPr>
                <p:cNvPr id="39024" name="Freihand 39023">
                  <a:extLst>
                    <a:ext uri="{FF2B5EF4-FFF2-40B4-BE49-F238E27FC236}">
                      <a16:creationId xmlns:a16="http://schemas.microsoft.com/office/drawing/2014/main" id="{014EB62B-3334-4B55-AA85-737B918A02E5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1118893" y="1320720"/>
                  <a:ext cx="1429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39025" name="Freihand 39024">
                  <a:extLst>
                    <a:ext uri="{FF2B5EF4-FFF2-40B4-BE49-F238E27FC236}">
                      <a16:creationId xmlns:a16="http://schemas.microsoft.com/office/drawing/2014/main" id="{B767F7BE-CF0C-4341-8AA8-4BEDD476B247}"/>
                    </a:ext>
                  </a:extLst>
                </p14:cNvPr>
                <p14:cNvContentPartPr/>
                <p14:nvPr/>
              </p14:nvContentPartPr>
              <p14:xfrm>
                <a:off x="11172173" y="1411440"/>
                <a:ext cx="78840" cy="6840"/>
              </p14:xfrm>
            </p:contentPart>
          </mc:Choice>
          <mc:Fallback>
            <p:pic>
              <p:nvPicPr>
                <p:cNvPr id="39025" name="Freihand 39024">
                  <a:extLst>
                    <a:ext uri="{FF2B5EF4-FFF2-40B4-BE49-F238E27FC236}">
                      <a16:creationId xmlns:a16="http://schemas.microsoft.com/office/drawing/2014/main" id="{B767F7BE-CF0C-4341-8AA8-4BEDD476B247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1167853" y="1407120"/>
                  <a:ext cx="87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39027" name="Freihand 39026">
                  <a:extLst>
                    <a:ext uri="{FF2B5EF4-FFF2-40B4-BE49-F238E27FC236}">
                      <a16:creationId xmlns:a16="http://schemas.microsoft.com/office/drawing/2014/main" id="{83949C4D-DBF7-407C-8CC0-592DE493B665}"/>
                    </a:ext>
                  </a:extLst>
                </p14:cNvPr>
                <p14:cNvContentPartPr/>
                <p14:nvPr/>
              </p14:nvContentPartPr>
              <p14:xfrm>
                <a:off x="11260013" y="1319280"/>
                <a:ext cx="128520" cy="148320"/>
              </p14:xfrm>
            </p:contentPart>
          </mc:Choice>
          <mc:Fallback>
            <p:pic>
              <p:nvPicPr>
                <p:cNvPr id="39027" name="Freihand 39026">
                  <a:extLst>
                    <a:ext uri="{FF2B5EF4-FFF2-40B4-BE49-F238E27FC236}">
                      <a16:creationId xmlns:a16="http://schemas.microsoft.com/office/drawing/2014/main" id="{83949C4D-DBF7-407C-8CC0-592DE493B665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1255693" y="1314960"/>
                  <a:ext cx="13716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39028" name="Freihand 39027">
                  <a:extLst>
                    <a:ext uri="{FF2B5EF4-FFF2-40B4-BE49-F238E27FC236}">
                      <a16:creationId xmlns:a16="http://schemas.microsoft.com/office/drawing/2014/main" id="{F8990625-2470-4683-B992-3E4499FEE332}"/>
                    </a:ext>
                  </a:extLst>
                </p14:cNvPr>
                <p14:cNvContentPartPr/>
                <p14:nvPr/>
              </p14:nvContentPartPr>
              <p14:xfrm>
                <a:off x="11409053" y="1313160"/>
                <a:ext cx="144360" cy="135720"/>
              </p14:xfrm>
            </p:contentPart>
          </mc:Choice>
          <mc:Fallback>
            <p:pic>
              <p:nvPicPr>
                <p:cNvPr id="39028" name="Freihand 39027">
                  <a:extLst>
                    <a:ext uri="{FF2B5EF4-FFF2-40B4-BE49-F238E27FC236}">
                      <a16:creationId xmlns:a16="http://schemas.microsoft.com/office/drawing/2014/main" id="{F8990625-2470-4683-B992-3E4499FEE332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1404733" y="1308840"/>
                  <a:ext cx="15300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39029" name="Freihand 39028">
                  <a:extLst>
                    <a:ext uri="{FF2B5EF4-FFF2-40B4-BE49-F238E27FC236}">
                      <a16:creationId xmlns:a16="http://schemas.microsoft.com/office/drawing/2014/main" id="{5755707E-6484-40E6-8A2D-DAB4CBA7D59F}"/>
                    </a:ext>
                  </a:extLst>
                </p14:cNvPr>
                <p14:cNvContentPartPr/>
                <p14:nvPr/>
              </p14:nvContentPartPr>
              <p14:xfrm>
                <a:off x="11561693" y="1362120"/>
                <a:ext cx="64440" cy="69840"/>
              </p14:xfrm>
            </p:contentPart>
          </mc:Choice>
          <mc:Fallback>
            <p:pic>
              <p:nvPicPr>
                <p:cNvPr id="39029" name="Freihand 39028">
                  <a:extLst>
                    <a:ext uri="{FF2B5EF4-FFF2-40B4-BE49-F238E27FC236}">
                      <a16:creationId xmlns:a16="http://schemas.microsoft.com/office/drawing/2014/main" id="{5755707E-6484-40E6-8A2D-DAB4CBA7D59F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1557373" y="1357800"/>
                  <a:ext cx="730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9030" name="Freihand 39029">
                  <a:extLst>
                    <a:ext uri="{FF2B5EF4-FFF2-40B4-BE49-F238E27FC236}">
                      <a16:creationId xmlns:a16="http://schemas.microsoft.com/office/drawing/2014/main" id="{D24F0886-6AB8-4D04-ACB5-5CE4B3A650C5}"/>
                    </a:ext>
                  </a:extLst>
                </p14:cNvPr>
                <p14:cNvContentPartPr/>
                <p14:nvPr/>
              </p14:nvContentPartPr>
              <p14:xfrm>
                <a:off x="11636213" y="1303800"/>
                <a:ext cx="33840" cy="116280"/>
              </p14:xfrm>
            </p:contentPart>
          </mc:Choice>
          <mc:Fallback>
            <p:pic>
              <p:nvPicPr>
                <p:cNvPr id="39030" name="Freihand 39029">
                  <a:extLst>
                    <a:ext uri="{FF2B5EF4-FFF2-40B4-BE49-F238E27FC236}">
                      <a16:creationId xmlns:a16="http://schemas.microsoft.com/office/drawing/2014/main" id="{D24F0886-6AB8-4D04-ACB5-5CE4B3A650C5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1631893" y="1299480"/>
                  <a:ext cx="424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9031" name="Freihand 39030">
                  <a:extLst>
                    <a:ext uri="{FF2B5EF4-FFF2-40B4-BE49-F238E27FC236}">
                      <a16:creationId xmlns:a16="http://schemas.microsoft.com/office/drawing/2014/main" id="{E9A3C840-1413-4B47-9955-14D797D6F345}"/>
                    </a:ext>
                  </a:extLst>
                </p14:cNvPr>
                <p14:cNvContentPartPr/>
                <p14:nvPr/>
              </p14:nvContentPartPr>
              <p14:xfrm>
                <a:off x="11645933" y="1371480"/>
                <a:ext cx="62280" cy="53280"/>
              </p14:xfrm>
            </p:contentPart>
          </mc:Choice>
          <mc:Fallback>
            <p:pic>
              <p:nvPicPr>
                <p:cNvPr id="39031" name="Freihand 39030">
                  <a:extLst>
                    <a:ext uri="{FF2B5EF4-FFF2-40B4-BE49-F238E27FC236}">
                      <a16:creationId xmlns:a16="http://schemas.microsoft.com/office/drawing/2014/main" id="{E9A3C840-1413-4B47-9955-14D797D6F345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1641613" y="1367160"/>
                  <a:ext cx="709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9032" name="Freihand 39031">
                  <a:extLst>
                    <a:ext uri="{FF2B5EF4-FFF2-40B4-BE49-F238E27FC236}">
                      <a16:creationId xmlns:a16="http://schemas.microsoft.com/office/drawing/2014/main" id="{BF8642F3-DE55-4B11-BAE9-7D6CB0230FB9}"/>
                    </a:ext>
                  </a:extLst>
                </p14:cNvPr>
                <p14:cNvContentPartPr/>
                <p14:nvPr/>
              </p14:nvContentPartPr>
              <p14:xfrm>
                <a:off x="11709653" y="1361040"/>
                <a:ext cx="36360" cy="73800"/>
              </p14:xfrm>
            </p:contentPart>
          </mc:Choice>
          <mc:Fallback>
            <p:pic>
              <p:nvPicPr>
                <p:cNvPr id="39032" name="Freihand 39031">
                  <a:extLst>
                    <a:ext uri="{FF2B5EF4-FFF2-40B4-BE49-F238E27FC236}">
                      <a16:creationId xmlns:a16="http://schemas.microsoft.com/office/drawing/2014/main" id="{BF8642F3-DE55-4B11-BAE9-7D6CB0230FB9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1705333" y="1356720"/>
                  <a:ext cx="4500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9033" name="Freihand 39032">
                  <a:extLst>
                    <a:ext uri="{FF2B5EF4-FFF2-40B4-BE49-F238E27FC236}">
                      <a16:creationId xmlns:a16="http://schemas.microsoft.com/office/drawing/2014/main" id="{ECE3D33D-A5A8-41D0-9C48-EA1024EFA218}"/>
                    </a:ext>
                  </a:extLst>
                </p14:cNvPr>
                <p14:cNvContentPartPr/>
                <p14:nvPr/>
              </p14:nvContentPartPr>
              <p14:xfrm>
                <a:off x="11764013" y="1376520"/>
                <a:ext cx="75960" cy="53280"/>
              </p14:xfrm>
            </p:contentPart>
          </mc:Choice>
          <mc:Fallback>
            <p:pic>
              <p:nvPicPr>
                <p:cNvPr id="39033" name="Freihand 39032">
                  <a:extLst>
                    <a:ext uri="{FF2B5EF4-FFF2-40B4-BE49-F238E27FC236}">
                      <a16:creationId xmlns:a16="http://schemas.microsoft.com/office/drawing/2014/main" id="{ECE3D33D-A5A8-41D0-9C48-EA1024EFA218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1759693" y="1372200"/>
                  <a:ext cx="8460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9034" name="Freihand 39033">
                  <a:extLst>
                    <a:ext uri="{FF2B5EF4-FFF2-40B4-BE49-F238E27FC236}">
                      <a16:creationId xmlns:a16="http://schemas.microsoft.com/office/drawing/2014/main" id="{3A1291F0-60A1-4C16-B069-5ADABB7927E2}"/>
                    </a:ext>
                  </a:extLst>
                </p14:cNvPr>
                <p14:cNvContentPartPr/>
                <p14:nvPr/>
              </p14:nvContentPartPr>
              <p14:xfrm>
                <a:off x="11834933" y="1396320"/>
                <a:ext cx="101880" cy="125640"/>
              </p14:xfrm>
            </p:contentPart>
          </mc:Choice>
          <mc:Fallback>
            <p:pic>
              <p:nvPicPr>
                <p:cNvPr id="39034" name="Freihand 39033">
                  <a:extLst>
                    <a:ext uri="{FF2B5EF4-FFF2-40B4-BE49-F238E27FC236}">
                      <a16:creationId xmlns:a16="http://schemas.microsoft.com/office/drawing/2014/main" id="{3A1291F0-60A1-4C16-B069-5ADABB7927E2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1830613" y="1392000"/>
                  <a:ext cx="1105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39035" name="Freihand 39034">
                  <a:extLst>
                    <a:ext uri="{FF2B5EF4-FFF2-40B4-BE49-F238E27FC236}">
                      <a16:creationId xmlns:a16="http://schemas.microsoft.com/office/drawing/2014/main" id="{13DE1330-BEE0-4EFC-8ABD-951DB2842150}"/>
                    </a:ext>
                  </a:extLst>
                </p14:cNvPr>
                <p14:cNvContentPartPr/>
                <p14:nvPr/>
              </p14:nvContentPartPr>
              <p14:xfrm>
                <a:off x="11932133" y="1319640"/>
                <a:ext cx="18000" cy="129960"/>
              </p14:xfrm>
            </p:contentPart>
          </mc:Choice>
          <mc:Fallback>
            <p:pic>
              <p:nvPicPr>
                <p:cNvPr id="39035" name="Freihand 39034">
                  <a:extLst>
                    <a:ext uri="{FF2B5EF4-FFF2-40B4-BE49-F238E27FC236}">
                      <a16:creationId xmlns:a16="http://schemas.microsoft.com/office/drawing/2014/main" id="{13DE1330-BEE0-4EFC-8ABD-951DB2842150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1927813" y="1315320"/>
                  <a:ext cx="2664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39036" name="Freihand 39035">
                  <a:extLst>
                    <a:ext uri="{FF2B5EF4-FFF2-40B4-BE49-F238E27FC236}">
                      <a16:creationId xmlns:a16="http://schemas.microsoft.com/office/drawing/2014/main" id="{C369AFD1-8F14-4B9D-8A18-10FF12F6C546}"/>
                    </a:ext>
                  </a:extLst>
                </p14:cNvPr>
                <p14:cNvContentPartPr/>
                <p14:nvPr/>
              </p14:nvContentPartPr>
              <p14:xfrm>
                <a:off x="11953733" y="1315680"/>
                <a:ext cx="66240" cy="128880"/>
              </p14:xfrm>
            </p:contentPart>
          </mc:Choice>
          <mc:Fallback>
            <p:pic>
              <p:nvPicPr>
                <p:cNvPr id="39036" name="Freihand 39035">
                  <a:extLst>
                    <a:ext uri="{FF2B5EF4-FFF2-40B4-BE49-F238E27FC236}">
                      <a16:creationId xmlns:a16="http://schemas.microsoft.com/office/drawing/2014/main" id="{C369AFD1-8F14-4B9D-8A18-10FF12F6C546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1949413" y="1311360"/>
                  <a:ext cx="7488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39038" name="Freihand 39037">
                  <a:extLst>
                    <a:ext uri="{FF2B5EF4-FFF2-40B4-BE49-F238E27FC236}">
                      <a16:creationId xmlns:a16="http://schemas.microsoft.com/office/drawing/2014/main" id="{65E2C8D6-28B5-485C-96DD-EA9AFFB6A0A0}"/>
                    </a:ext>
                  </a:extLst>
                </p14:cNvPr>
                <p14:cNvContentPartPr/>
                <p14:nvPr/>
              </p14:nvContentPartPr>
              <p14:xfrm>
                <a:off x="12030053" y="1439160"/>
                <a:ext cx="45360" cy="16920"/>
              </p14:xfrm>
            </p:contentPart>
          </mc:Choice>
          <mc:Fallback>
            <p:pic>
              <p:nvPicPr>
                <p:cNvPr id="39038" name="Freihand 39037">
                  <a:extLst>
                    <a:ext uri="{FF2B5EF4-FFF2-40B4-BE49-F238E27FC236}">
                      <a16:creationId xmlns:a16="http://schemas.microsoft.com/office/drawing/2014/main" id="{65E2C8D6-28B5-485C-96DD-EA9AFFB6A0A0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2025733" y="1434840"/>
                  <a:ext cx="540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39039" name="Freihand 39038">
                  <a:extLst>
                    <a:ext uri="{FF2B5EF4-FFF2-40B4-BE49-F238E27FC236}">
                      <a16:creationId xmlns:a16="http://schemas.microsoft.com/office/drawing/2014/main" id="{8A2D2791-9D2C-4705-B1A3-31D82911B06B}"/>
                    </a:ext>
                  </a:extLst>
                </p14:cNvPr>
                <p14:cNvContentPartPr/>
                <p14:nvPr/>
              </p14:nvContentPartPr>
              <p14:xfrm>
                <a:off x="12090893" y="1455720"/>
                <a:ext cx="20160" cy="12960"/>
              </p14:xfrm>
            </p:contentPart>
          </mc:Choice>
          <mc:Fallback>
            <p:pic>
              <p:nvPicPr>
                <p:cNvPr id="39039" name="Freihand 39038">
                  <a:extLst>
                    <a:ext uri="{FF2B5EF4-FFF2-40B4-BE49-F238E27FC236}">
                      <a16:creationId xmlns:a16="http://schemas.microsoft.com/office/drawing/2014/main" id="{8A2D2791-9D2C-4705-B1A3-31D82911B06B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2086573" y="1451400"/>
                  <a:ext cx="288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39040" name="Freihand 39039">
                  <a:extLst>
                    <a:ext uri="{FF2B5EF4-FFF2-40B4-BE49-F238E27FC236}">
                      <a16:creationId xmlns:a16="http://schemas.microsoft.com/office/drawing/2014/main" id="{945F01F5-AB0E-4556-B507-4623A93D9211}"/>
                    </a:ext>
                  </a:extLst>
                </p14:cNvPr>
                <p14:cNvContentPartPr/>
                <p14:nvPr/>
              </p14:nvContentPartPr>
              <p14:xfrm>
                <a:off x="12100613" y="1390560"/>
                <a:ext cx="18000" cy="57960"/>
              </p14:xfrm>
            </p:contentPart>
          </mc:Choice>
          <mc:Fallback>
            <p:pic>
              <p:nvPicPr>
                <p:cNvPr id="39040" name="Freihand 39039">
                  <a:extLst>
                    <a:ext uri="{FF2B5EF4-FFF2-40B4-BE49-F238E27FC236}">
                      <a16:creationId xmlns:a16="http://schemas.microsoft.com/office/drawing/2014/main" id="{945F01F5-AB0E-4556-B507-4623A93D9211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2096293" y="1386240"/>
                  <a:ext cx="266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39041" name="Freihand 39040">
                  <a:extLst>
                    <a:ext uri="{FF2B5EF4-FFF2-40B4-BE49-F238E27FC236}">
                      <a16:creationId xmlns:a16="http://schemas.microsoft.com/office/drawing/2014/main" id="{0E42B178-00AB-4E39-910C-CEC62FF1F313}"/>
                    </a:ext>
                  </a:extLst>
                </p14:cNvPr>
                <p14:cNvContentPartPr/>
                <p14:nvPr/>
              </p14:nvContentPartPr>
              <p14:xfrm>
                <a:off x="12048413" y="1255200"/>
                <a:ext cx="125640" cy="385200"/>
              </p14:xfrm>
            </p:contentPart>
          </mc:Choice>
          <mc:Fallback>
            <p:pic>
              <p:nvPicPr>
                <p:cNvPr id="39041" name="Freihand 39040">
                  <a:extLst>
                    <a:ext uri="{FF2B5EF4-FFF2-40B4-BE49-F238E27FC236}">
                      <a16:creationId xmlns:a16="http://schemas.microsoft.com/office/drawing/2014/main" id="{0E42B178-00AB-4E39-910C-CEC62FF1F313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2044093" y="1250880"/>
                  <a:ext cx="134280" cy="39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39043" name="Freihand 39042">
                  <a:extLst>
                    <a:ext uri="{FF2B5EF4-FFF2-40B4-BE49-F238E27FC236}">
                      <a16:creationId xmlns:a16="http://schemas.microsoft.com/office/drawing/2014/main" id="{62D0D64C-1306-475D-9033-4B7322BBC784}"/>
                    </a:ext>
                  </a:extLst>
                </p14:cNvPr>
                <p14:cNvContentPartPr/>
                <p14:nvPr/>
              </p14:nvContentPartPr>
              <p14:xfrm>
                <a:off x="10522733" y="1175640"/>
                <a:ext cx="558000" cy="459360"/>
              </p14:xfrm>
            </p:contentPart>
          </mc:Choice>
          <mc:Fallback>
            <p:pic>
              <p:nvPicPr>
                <p:cNvPr id="39043" name="Freihand 39042">
                  <a:extLst>
                    <a:ext uri="{FF2B5EF4-FFF2-40B4-BE49-F238E27FC236}">
                      <a16:creationId xmlns:a16="http://schemas.microsoft.com/office/drawing/2014/main" id="{62D0D64C-1306-475D-9033-4B7322BBC784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0518413" y="1171320"/>
                  <a:ext cx="566640" cy="46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083" name="Gruppieren 39082">
            <a:extLst>
              <a:ext uri="{FF2B5EF4-FFF2-40B4-BE49-F238E27FC236}">
                <a16:creationId xmlns:a16="http://schemas.microsoft.com/office/drawing/2014/main" id="{606B70C5-9629-44AD-8D50-8A796F6F64F2}"/>
              </a:ext>
            </a:extLst>
          </p:cNvPr>
          <p:cNvGrpSpPr/>
          <p:nvPr/>
        </p:nvGrpSpPr>
        <p:grpSpPr>
          <a:xfrm>
            <a:off x="8322053" y="1656600"/>
            <a:ext cx="1541880" cy="240480"/>
            <a:chOff x="8322053" y="1656600"/>
            <a:chExt cx="1541880" cy="240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39054" name="Freihand 39053">
                  <a:extLst>
                    <a:ext uri="{FF2B5EF4-FFF2-40B4-BE49-F238E27FC236}">
                      <a16:creationId xmlns:a16="http://schemas.microsoft.com/office/drawing/2014/main" id="{A68D11E2-4510-4390-ACD1-4F426F1D8E66}"/>
                    </a:ext>
                  </a:extLst>
                </p14:cNvPr>
                <p14:cNvContentPartPr/>
                <p14:nvPr/>
              </p14:nvContentPartPr>
              <p14:xfrm>
                <a:off x="8322053" y="1697280"/>
                <a:ext cx="56520" cy="83880"/>
              </p14:xfrm>
            </p:contentPart>
          </mc:Choice>
          <mc:Fallback>
            <p:pic>
              <p:nvPicPr>
                <p:cNvPr id="39054" name="Freihand 39053">
                  <a:extLst>
                    <a:ext uri="{FF2B5EF4-FFF2-40B4-BE49-F238E27FC236}">
                      <a16:creationId xmlns:a16="http://schemas.microsoft.com/office/drawing/2014/main" id="{A68D11E2-4510-4390-ACD1-4F426F1D8E66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8317733" y="1692960"/>
                  <a:ext cx="651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39055" name="Freihand 39054">
                  <a:extLst>
                    <a:ext uri="{FF2B5EF4-FFF2-40B4-BE49-F238E27FC236}">
                      <a16:creationId xmlns:a16="http://schemas.microsoft.com/office/drawing/2014/main" id="{EB54FE83-307D-43D6-800C-44FBCAE189D2}"/>
                    </a:ext>
                  </a:extLst>
                </p14:cNvPr>
                <p14:cNvContentPartPr/>
                <p14:nvPr/>
              </p14:nvContentPartPr>
              <p14:xfrm>
                <a:off x="8343653" y="1719240"/>
                <a:ext cx="60120" cy="175680"/>
              </p14:xfrm>
            </p:contentPart>
          </mc:Choice>
          <mc:Fallback>
            <p:pic>
              <p:nvPicPr>
                <p:cNvPr id="39055" name="Freihand 39054">
                  <a:extLst>
                    <a:ext uri="{FF2B5EF4-FFF2-40B4-BE49-F238E27FC236}">
                      <a16:creationId xmlns:a16="http://schemas.microsoft.com/office/drawing/2014/main" id="{EB54FE83-307D-43D6-800C-44FBCAE189D2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8339333" y="1714920"/>
                  <a:ext cx="6876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39056" name="Freihand 39055">
                  <a:extLst>
                    <a:ext uri="{FF2B5EF4-FFF2-40B4-BE49-F238E27FC236}">
                      <a16:creationId xmlns:a16="http://schemas.microsoft.com/office/drawing/2014/main" id="{66D4022B-7EE3-4CBC-9A77-241E0A07FBC0}"/>
                    </a:ext>
                  </a:extLst>
                </p14:cNvPr>
                <p14:cNvContentPartPr/>
                <p14:nvPr/>
              </p14:nvContentPartPr>
              <p14:xfrm>
                <a:off x="8424653" y="1788720"/>
                <a:ext cx="50400" cy="90360"/>
              </p14:xfrm>
            </p:contentPart>
          </mc:Choice>
          <mc:Fallback>
            <p:pic>
              <p:nvPicPr>
                <p:cNvPr id="39056" name="Freihand 39055">
                  <a:extLst>
                    <a:ext uri="{FF2B5EF4-FFF2-40B4-BE49-F238E27FC236}">
                      <a16:creationId xmlns:a16="http://schemas.microsoft.com/office/drawing/2014/main" id="{66D4022B-7EE3-4CBC-9A77-241E0A07FBC0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8420333" y="1784400"/>
                  <a:ext cx="590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39057" name="Freihand 39056">
                  <a:extLst>
                    <a:ext uri="{FF2B5EF4-FFF2-40B4-BE49-F238E27FC236}">
                      <a16:creationId xmlns:a16="http://schemas.microsoft.com/office/drawing/2014/main" id="{5919B858-7F04-46E7-98CE-0E1948707CE3}"/>
                    </a:ext>
                  </a:extLst>
                </p14:cNvPr>
                <p14:cNvContentPartPr/>
                <p14:nvPr/>
              </p14:nvContentPartPr>
              <p14:xfrm>
                <a:off x="8429333" y="1750200"/>
                <a:ext cx="96480" cy="137880"/>
              </p14:xfrm>
            </p:contentPart>
          </mc:Choice>
          <mc:Fallback>
            <p:pic>
              <p:nvPicPr>
                <p:cNvPr id="39057" name="Freihand 39056">
                  <a:extLst>
                    <a:ext uri="{FF2B5EF4-FFF2-40B4-BE49-F238E27FC236}">
                      <a16:creationId xmlns:a16="http://schemas.microsoft.com/office/drawing/2014/main" id="{5919B858-7F04-46E7-98CE-0E1948707CE3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8425013" y="1745880"/>
                  <a:ext cx="1051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39058" name="Freihand 39057">
                  <a:extLst>
                    <a:ext uri="{FF2B5EF4-FFF2-40B4-BE49-F238E27FC236}">
                      <a16:creationId xmlns:a16="http://schemas.microsoft.com/office/drawing/2014/main" id="{4E048E5D-B699-4081-9D84-6DA210024F5A}"/>
                    </a:ext>
                  </a:extLst>
                </p14:cNvPr>
                <p14:cNvContentPartPr/>
                <p14:nvPr/>
              </p14:nvContentPartPr>
              <p14:xfrm>
                <a:off x="8534813" y="1777920"/>
                <a:ext cx="106920" cy="94320"/>
              </p14:xfrm>
            </p:contentPart>
          </mc:Choice>
          <mc:Fallback>
            <p:pic>
              <p:nvPicPr>
                <p:cNvPr id="39058" name="Freihand 39057">
                  <a:extLst>
                    <a:ext uri="{FF2B5EF4-FFF2-40B4-BE49-F238E27FC236}">
                      <a16:creationId xmlns:a16="http://schemas.microsoft.com/office/drawing/2014/main" id="{4E048E5D-B699-4081-9D84-6DA210024F5A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8530493" y="1773600"/>
                  <a:ext cx="1155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39059" name="Freihand 39058">
                  <a:extLst>
                    <a:ext uri="{FF2B5EF4-FFF2-40B4-BE49-F238E27FC236}">
                      <a16:creationId xmlns:a16="http://schemas.microsoft.com/office/drawing/2014/main" id="{EE0DD999-D81E-412F-9F15-75F17D4A663C}"/>
                    </a:ext>
                  </a:extLst>
                </p14:cNvPr>
                <p14:cNvContentPartPr/>
                <p14:nvPr/>
              </p14:nvContentPartPr>
              <p14:xfrm>
                <a:off x="8729213" y="1763160"/>
                <a:ext cx="33480" cy="79560"/>
              </p14:xfrm>
            </p:contentPart>
          </mc:Choice>
          <mc:Fallback>
            <p:pic>
              <p:nvPicPr>
                <p:cNvPr id="39059" name="Freihand 39058">
                  <a:extLst>
                    <a:ext uri="{FF2B5EF4-FFF2-40B4-BE49-F238E27FC236}">
                      <a16:creationId xmlns:a16="http://schemas.microsoft.com/office/drawing/2014/main" id="{EE0DD999-D81E-412F-9F15-75F17D4A663C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8724893" y="1758840"/>
                  <a:ext cx="421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39061" name="Freihand 39060">
                  <a:extLst>
                    <a:ext uri="{FF2B5EF4-FFF2-40B4-BE49-F238E27FC236}">
                      <a16:creationId xmlns:a16="http://schemas.microsoft.com/office/drawing/2014/main" id="{6E655E76-7316-4CD8-B968-A6756DEBCBE1}"/>
                    </a:ext>
                  </a:extLst>
                </p14:cNvPr>
                <p14:cNvContentPartPr/>
                <p14:nvPr/>
              </p14:nvContentPartPr>
              <p14:xfrm>
                <a:off x="8851973" y="1703400"/>
                <a:ext cx="64800" cy="107640"/>
              </p14:xfrm>
            </p:contentPart>
          </mc:Choice>
          <mc:Fallback>
            <p:pic>
              <p:nvPicPr>
                <p:cNvPr id="39061" name="Freihand 39060">
                  <a:extLst>
                    <a:ext uri="{FF2B5EF4-FFF2-40B4-BE49-F238E27FC236}">
                      <a16:creationId xmlns:a16="http://schemas.microsoft.com/office/drawing/2014/main" id="{6E655E76-7316-4CD8-B968-A6756DEBCBE1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8847653" y="1699080"/>
                  <a:ext cx="7344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39062" name="Freihand 39061">
                  <a:extLst>
                    <a:ext uri="{FF2B5EF4-FFF2-40B4-BE49-F238E27FC236}">
                      <a16:creationId xmlns:a16="http://schemas.microsoft.com/office/drawing/2014/main" id="{BF263E57-2016-4E8F-82F8-B9F0A44E8151}"/>
                    </a:ext>
                  </a:extLst>
                </p14:cNvPr>
                <p14:cNvContentPartPr/>
                <p14:nvPr/>
              </p14:nvContentPartPr>
              <p14:xfrm>
                <a:off x="8898053" y="1759920"/>
                <a:ext cx="78840" cy="59400"/>
              </p14:xfrm>
            </p:contentPart>
          </mc:Choice>
          <mc:Fallback>
            <p:pic>
              <p:nvPicPr>
                <p:cNvPr id="39062" name="Freihand 39061">
                  <a:extLst>
                    <a:ext uri="{FF2B5EF4-FFF2-40B4-BE49-F238E27FC236}">
                      <a16:creationId xmlns:a16="http://schemas.microsoft.com/office/drawing/2014/main" id="{BF263E57-2016-4E8F-82F8-B9F0A44E8151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8893733" y="1755600"/>
                  <a:ext cx="8748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39063" name="Freihand 39062">
                  <a:extLst>
                    <a:ext uri="{FF2B5EF4-FFF2-40B4-BE49-F238E27FC236}">
                      <a16:creationId xmlns:a16="http://schemas.microsoft.com/office/drawing/2014/main" id="{3102932B-457B-44E1-BA5E-59D07BD5A883}"/>
                    </a:ext>
                  </a:extLst>
                </p14:cNvPr>
                <p14:cNvContentPartPr/>
                <p14:nvPr/>
              </p14:nvContentPartPr>
              <p14:xfrm>
                <a:off x="9001733" y="1683600"/>
                <a:ext cx="163800" cy="100440"/>
              </p14:xfrm>
            </p:contentPart>
          </mc:Choice>
          <mc:Fallback>
            <p:pic>
              <p:nvPicPr>
                <p:cNvPr id="39063" name="Freihand 39062">
                  <a:extLst>
                    <a:ext uri="{FF2B5EF4-FFF2-40B4-BE49-F238E27FC236}">
                      <a16:creationId xmlns:a16="http://schemas.microsoft.com/office/drawing/2014/main" id="{3102932B-457B-44E1-BA5E-59D07BD5A883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8997413" y="1679280"/>
                  <a:ext cx="1724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39064" name="Freihand 39063">
                  <a:extLst>
                    <a:ext uri="{FF2B5EF4-FFF2-40B4-BE49-F238E27FC236}">
                      <a16:creationId xmlns:a16="http://schemas.microsoft.com/office/drawing/2014/main" id="{817D9F84-FBD6-4961-931A-3CF62A2F6E38}"/>
                    </a:ext>
                  </a:extLst>
                </p14:cNvPr>
                <p14:cNvContentPartPr/>
                <p14:nvPr/>
              </p14:nvContentPartPr>
              <p14:xfrm>
                <a:off x="9209093" y="1724280"/>
                <a:ext cx="116640" cy="81000"/>
              </p14:xfrm>
            </p:contentPart>
          </mc:Choice>
          <mc:Fallback>
            <p:pic>
              <p:nvPicPr>
                <p:cNvPr id="39064" name="Freihand 39063">
                  <a:extLst>
                    <a:ext uri="{FF2B5EF4-FFF2-40B4-BE49-F238E27FC236}">
                      <a16:creationId xmlns:a16="http://schemas.microsoft.com/office/drawing/2014/main" id="{817D9F84-FBD6-4961-931A-3CF62A2F6E38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9204773" y="1719960"/>
                  <a:ext cx="1252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39065" name="Freihand 39064">
                  <a:extLst>
                    <a:ext uri="{FF2B5EF4-FFF2-40B4-BE49-F238E27FC236}">
                      <a16:creationId xmlns:a16="http://schemas.microsoft.com/office/drawing/2014/main" id="{D2973AD4-95C1-4658-B2BD-7C4DF6C3D1DA}"/>
                    </a:ext>
                  </a:extLst>
                </p14:cNvPr>
                <p14:cNvContentPartPr/>
                <p14:nvPr/>
              </p14:nvContentPartPr>
              <p14:xfrm>
                <a:off x="9199733" y="1754880"/>
                <a:ext cx="138960" cy="15120"/>
              </p14:xfrm>
            </p:contentPart>
          </mc:Choice>
          <mc:Fallback>
            <p:pic>
              <p:nvPicPr>
                <p:cNvPr id="39065" name="Freihand 39064">
                  <a:extLst>
                    <a:ext uri="{FF2B5EF4-FFF2-40B4-BE49-F238E27FC236}">
                      <a16:creationId xmlns:a16="http://schemas.microsoft.com/office/drawing/2014/main" id="{D2973AD4-95C1-4658-B2BD-7C4DF6C3D1DA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9195413" y="1750560"/>
                  <a:ext cx="14760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39066" name="Freihand 39065">
                  <a:extLst>
                    <a:ext uri="{FF2B5EF4-FFF2-40B4-BE49-F238E27FC236}">
                      <a16:creationId xmlns:a16="http://schemas.microsoft.com/office/drawing/2014/main" id="{64672948-305D-4423-B11B-5587B49846FD}"/>
                    </a:ext>
                  </a:extLst>
                </p14:cNvPr>
                <p14:cNvContentPartPr/>
                <p14:nvPr/>
              </p14:nvContentPartPr>
              <p14:xfrm>
                <a:off x="9321413" y="1713120"/>
                <a:ext cx="111240" cy="88920"/>
              </p14:xfrm>
            </p:contentPart>
          </mc:Choice>
          <mc:Fallback>
            <p:pic>
              <p:nvPicPr>
                <p:cNvPr id="39066" name="Freihand 39065">
                  <a:extLst>
                    <a:ext uri="{FF2B5EF4-FFF2-40B4-BE49-F238E27FC236}">
                      <a16:creationId xmlns:a16="http://schemas.microsoft.com/office/drawing/2014/main" id="{64672948-305D-4423-B11B-5587B49846FD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9317093" y="1708800"/>
                  <a:ext cx="11988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39067" name="Freihand 39066">
                  <a:extLst>
                    <a:ext uri="{FF2B5EF4-FFF2-40B4-BE49-F238E27FC236}">
                      <a16:creationId xmlns:a16="http://schemas.microsoft.com/office/drawing/2014/main" id="{8449B529-E28D-4A23-87FE-272BA106B7B7}"/>
                    </a:ext>
                  </a:extLst>
                </p14:cNvPr>
                <p14:cNvContentPartPr/>
                <p14:nvPr/>
              </p14:nvContentPartPr>
              <p14:xfrm>
                <a:off x="9433373" y="1664520"/>
                <a:ext cx="89280" cy="97920"/>
              </p14:xfrm>
            </p:contentPart>
          </mc:Choice>
          <mc:Fallback>
            <p:pic>
              <p:nvPicPr>
                <p:cNvPr id="39067" name="Freihand 39066">
                  <a:extLst>
                    <a:ext uri="{FF2B5EF4-FFF2-40B4-BE49-F238E27FC236}">
                      <a16:creationId xmlns:a16="http://schemas.microsoft.com/office/drawing/2014/main" id="{8449B529-E28D-4A23-87FE-272BA106B7B7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9429053" y="1660200"/>
                  <a:ext cx="979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39069" name="Freihand 39068">
                  <a:extLst>
                    <a:ext uri="{FF2B5EF4-FFF2-40B4-BE49-F238E27FC236}">
                      <a16:creationId xmlns:a16="http://schemas.microsoft.com/office/drawing/2014/main" id="{E86498B9-5A83-469D-A890-A039BEA8F536}"/>
                    </a:ext>
                  </a:extLst>
                </p14:cNvPr>
                <p14:cNvContentPartPr/>
                <p14:nvPr/>
              </p14:nvContentPartPr>
              <p14:xfrm>
                <a:off x="9517973" y="1656600"/>
                <a:ext cx="345960" cy="240480"/>
              </p14:xfrm>
            </p:contentPart>
          </mc:Choice>
          <mc:Fallback>
            <p:pic>
              <p:nvPicPr>
                <p:cNvPr id="39069" name="Freihand 39068">
                  <a:extLst>
                    <a:ext uri="{FF2B5EF4-FFF2-40B4-BE49-F238E27FC236}">
                      <a16:creationId xmlns:a16="http://schemas.microsoft.com/office/drawing/2014/main" id="{E86498B9-5A83-469D-A890-A039BEA8F536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9513653" y="1652280"/>
                  <a:ext cx="354600" cy="24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082" name="Gruppieren 39081">
            <a:extLst>
              <a:ext uri="{FF2B5EF4-FFF2-40B4-BE49-F238E27FC236}">
                <a16:creationId xmlns:a16="http://schemas.microsoft.com/office/drawing/2014/main" id="{7384446F-EDB6-4976-AE8C-877273ECF382}"/>
              </a:ext>
            </a:extLst>
          </p:cNvPr>
          <p:cNvGrpSpPr/>
          <p:nvPr/>
        </p:nvGrpSpPr>
        <p:grpSpPr>
          <a:xfrm>
            <a:off x="10047893" y="1598280"/>
            <a:ext cx="1642320" cy="170640"/>
            <a:chOff x="10047893" y="1598280"/>
            <a:chExt cx="1642320" cy="17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39070" name="Freihand 39069">
                  <a:extLst>
                    <a:ext uri="{FF2B5EF4-FFF2-40B4-BE49-F238E27FC236}">
                      <a16:creationId xmlns:a16="http://schemas.microsoft.com/office/drawing/2014/main" id="{03BEB790-268D-4797-B148-1D418FA1714C}"/>
                    </a:ext>
                  </a:extLst>
                </p14:cNvPr>
                <p14:cNvContentPartPr/>
                <p14:nvPr/>
              </p14:nvContentPartPr>
              <p14:xfrm>
                <a:off x="10047893" y="1658400"/>
                <a:ext cx="180360" cy="100800"/>
              </p14:xfrm>
            </p:contentPart>
          </mc:Choice>
          <mc:Fallback>
            <p:pic>
              <p:nvPicPr>
                <p:cNvPr id="39070" name="Freihand 39069">
                  <a:extLst>
                    <a:ext uri="{FF2B5EF4-FFF2-40B4-BE49-F238E27FC236}">
                      <a16:creationId xmlns:a16="http://schemas.microsoft.com/office/drawing/2014/main" id="{03BEB790-268D-4797-B148-1D418FA1714C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10043573" y="1654080"/>
                  <a:ext cx="1890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39071" name="Freihand 39070">
                  <a:extLst>
                    <a:ext uri="{FF2B5EF4-FFF2-40B4-BE49-F238E27FC236}">
                      <a16:creationId xmlns:a16="http://schemas.microsoft.com/office/drawing/2014/main" id="{3B49FBCD-08FB-4A5B-A39B-00CB0156E317}"/>
                    </a:ext>
                  </a:extLst>
                </p14:cNvPr>
                <p14:cNvContentPartPr/>
                <p14:nvPr/>
              </p14:nvContentPartPr>
              <p14:xfrm>
                <a:off x="10240493" y="1710600"/>
                <a:ext cx="66600" cy="58320"/>
              </p14:xfrm>
            </p:contentPart>
          </mc:Choice>
          <mc:Fallback>
            <p:pic>
              <p:nvPicPr>
                <p:cNvPr id="39071" name="Freihand 39070">
                  <a:extLst>
                    <a:ext uri="{FF2B5EF4-FFF2-40B4-BE49-F238E27FC236}">
                      <a16:creationId xmlns:a16="http://schemas.microsoft.com/office/drawing/2014/main" id="{3B49FBCD-08FB-4A5B-A39B-00CB0156E317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10236173" y="1706280"/>
                  <a:ext cx="752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39072" name="Freihand 39071">
                  <a:extLst>
                    <a:ext uri="{FF2B5EF4-FFF2-40B4-BE49-F238E27FC236}">
                      <a16:creationId xmlns:a16="http://schemas.microsoft.com/office/drawing/2014/main" id="{98914B29-3F15-476F-A05D-62A9C504CACD}"/>
                    </a:ext>
                  </a:extLst>
                </p14:cNvPr>
                <p14:cNvContentPartPr/>
                <p14:nvPr/>
              </p14:nvContentPartPr>
              <p14:xfrm>
                <a:off x="10423733" y="1669920"/>
                <a:ext cx="81000" cy="99000"/>
              </p14:xfrm>
            </p:contentPart>
          </mc:Choice>
          <mc:Fallback>
            <p:pic>
              <p:nvPicPr>
                <p:cNvPr id="39072" name="Freihand 39071">
                  <a:extLst>
                    <a:ext uri="{FF2B5EF4-FFF2-40B4-BE49-F238E27FC236}">
                      <a16:creationId xmlns:a16="http://schemas.microsoft.com/office/drawing/2014/main" id="{98914B29-3F15-476F-A05D-62A9C504CACD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10419413" y="1665600"/>
                  <a:ext cx="8964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39073" name="Freihand 39072">
                  <a:extLst>
                    <a:ext uri="{FF2B5EF4-FFF2-40B4-BE49-F238E27FC236}">
                      <a16:creationId xmlns:a16="http://schemas.microsoft.com/office/drawing/2014/main" id="{9EA94D3F-FF3F-4F22-9923-143576E174BF}"/>
                    </a:ext>
                  </a:extLst>
                </p14:cNvPr>
                <p14:cNvContentPartPr/>
                <p14:nvPr/>
              </p14:nvContentPartPr>
              <p14:xfrm>
                <a:off x="10517333" y="1658040"/>
                <a:ext cx="58320" cy="97200"/>
              </p14:xfrm>
            </p:contentPart>
          </mc:Choice>
          <mc:Fallback>
            <p:pic>
              <p:nvPicPr>
                <p:cNvPr id="39073" name="Freihand 39072">
                  <a:extLst>
                    <a:ext uri="{FF2B5EF4-FFF2-40B4-BE49-F238E27FC236}">
                      <a16:creationId xmlns:a16="http://schemas.microsoft.com/office/drawing/2014/main" id="{9EA94D3F-FF3F-4F22-9923-143576E174BF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10513013" y="1653720"/>
                  <a:ext cx="669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39074" name="Freihand 39073">
                  <a:extLst>
                    <a:ext uri="{FF2B5EF4-FFF2-40B4-BE49-F238E27FC236}">
                      <a16:creationId xmlns:a16="http://schemas.microsoft.com/office/drawing/2014/main" id="{69C355C4-3FBF-47D3-A32D-3191E137EF06}"/>
                    </a:ext>
                  </a:extLst>
                </p14:cNvPr>
                <p14:cNvContentPartPr/>
                <p14:nvPr/>
              </p14:nvContentPartPr>
              <p14:xfrm>
                <a:off x="10601573" y="1707720"/>
                <a:ext cx="90000" cy="46080"/>
              </p14:xfrm>
            </p:contentPart>
          </mc:Choice>
          <mc:Fallback>
            <p:pic>
              <p:nvPicPr>
                <p:cNvPr id="39074" name="Freihand 39073">
                  <a:extLst>
                    <a:ext uri="{FF2B5EF4-FFF2-40B4-BE49-F238E27FC236}">
                      <a16:creationId xmlns:a16="http://schemas.microsoft.com/office/drawing/2014/main" id="{69C355C4-3FBF-47D3-A32D-3191E137EF06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0597253" y="1703400"/>
                  <a:ext cx="9864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39075" name="Freihand 39074">
                  <a:extLst>
                    <a:ext uri="{FF2B5EF4-FFF2-40B4-BE49-F238E27FC236}">
                      <a16:creationId xmlns:a16="http://schemas.microsoft.com/office/drawing/2014/main" id="{991F69F0-AF7E-451D-91BB-C7F0DA75ADE5}"/>
                    </a:ext>
                  </a:extLst>
                </p14:cNvPr>
                <p14:cNvContentPartPr/>
                <p14:nvPr/>
              </p14:nvContentPartPr>
              <p14:xfrm>
                <a:off x="10695893" y="1616640"/>
                <a:ext cx="243000" cy="144360"/>
              </p14:xfrm>
            </p:contentPart>
          </mc:Choice>
          <mc:Fallback>
            <p:pic>
              <p:nvPicPr>
                <p:cNvPr id="39075" name="Freihand 39074">
                  <a:extLst>
                    <a:ext uri="{FF2B5EF4-FFF2-40B4-BE49-F238E27FC236}">
                      <a16:creationId xmlns:a16="http://schemas.microsoft.com/office/drawing/2014/main" id="{991F69F0-AF7E-451D-91BB-C7F0DA75ADE5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0691573" y="1612320"/>
                  <a:ext cx="2516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39076" name="Freihand 39075">
                  <a:extLst>
                    <a:ext uri="{FF2B5EF4-FFF2-40B4-BE49-F238E27FC236}">
                      <a16:creationId xmlns:a16="http://schemas.microsoft.com/office/drawing/2014/main" id="{D3914455-DB64-4984-B7C2-F4EFC7CA748F}"/>
                    </a:ext>
                  </a:extLst>
                </p14:cNvPr>
                <p14:cNvContentPartPr/>
                <p14:nvPr/>
              </p14:nvContentPartPr>
              <p14:xfrm>
                <a:off x="10948973" y="1652280"/>
                <a:ext cx="62280" cy="74880"/>
              </p14:xfrm>
            </p:contentPart>
          </mc:Choice>
          <mc:Fallback>
            <p:pic>
              <p:nvPicPr>
                <p:cNvPr id="39076" name="Freihand 39075">
                  <a:extLst>
                    <a:ext uri="{FF2B5EF4-FFF2-40B4-BE49-F238E27FC236}">
                      <a16:creationId xmlns:a16="http://schemas.microsoft.com/office/drawing/2014/main" id="{D3914455-DB64-4984-B7C2-F4EFC7CA748F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0944653" y="1647960"/>
                  <a:ext cx="7092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39077" name="Freihand 39076">
                  <a:extLst>
                    <a:ext uri="{FF2B5EF4-FFF2-40B4-BE49-F238E27FC236}">
                      <a16:creationId xmlns:a16="http://schemas.microsoft.com/office/drawing/2014/main" id="{05E84341-6C07-474C-855F-F5BD3CB6E7FA}"/>
                    </a:ext>
                  </a:extLst>
                </p14:cNvPr>
                <p14:cNvContentPartPr/>
                <p14:nvPr/>
              </p14:nvContentPartPr>
              <p14:xfrm>
                <a:off x="11149853" y="1653720"/>
                <a:ext cx="241560" cy="82440"/>
              </p14:xfrm>
            </p:contentPart>
          </mc:Choice>
          <mc:Fallback>
            <p:pic>
              <p:nvPicPr>
                <p:cNvPr id="39077" name="Freihand 39076">
                  <a:extLst>
                    <a:ext uri="{FF2B5EF4-FFF2-40B4-BE49-F238E27FC236}">
                      <a16:creationId xmlns:a16="http://schemas.microsoft.com/office/drawing/2014/main" id="{05E84341-6C07-474C-855F-F5BD3CB6E7FA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1145533" y="1649400"/>
                  <a:ext cx="2502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39078" name="Freihand 39077">
                  <a:extLst>
                    <a:ext uri="{FF2B5EF4-FFF2-40B4-BE49-F238E27FC236}">
                      <a16:creationId xmlns:a16="http://schemas.microsoft.com/office/drawing/2014/main" id="{78567FEC-B4A8-4B1E-81CC-D9B0EACA18AE}"/>
                    </a:ext>
                  </a:extLst>
                </p14:cNvPr>
                <p14:cNvContentPartPr/>
                <p14:nvPr/>
              </p14:nvContentPartPr>
              <p14:xfrm>
                <a:off x="11489333" y="1633560"/>
                <a:ext cx="43560" cy="73440"/>
              </p14:xfrm>
            </p:contentPart>
          </mc:Choice>
          <mc:Fallback>
            <p:pic>
              <p:nvPicPr>
                <p:cNvPr id="39078" name="Freihand 39077">
                  <a:extLst>
                    <a:ext uri="{FF2B5EF4-FFF2-40B4-BE49-F238E27FC236}">
                      <a16:creationId xmlns:a16="http://schemas.microsoft.com/office/drawing/2014/main" id="{78567FEC-B4A8-4B1E-81CC-D9B0EACA18AE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1485013" y="1629240"/>
                  <a:ext cx="522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39079" name="Freihand 39078">
                  <a:extLst>
                    <a:ext uri="{FF2B5EF4-FFF2-40B4-BE49-F238E27FC236}">
                      <a16:creationId xmlns:a16="http://schemas.microsoft.com/office/drawing/2014/main" id="{47C124E6-2AAE-4465-9860-AC678F797573}"/>
                    </a:ext>
                  </a:extLst>
                </p14:cNvPr>
                <p14:cNvContentPartPr/>
                <p14:nvPr/>
              </p14:nvContentPartPr>
              <p14:xfrm>
                <a:off x="11517053" y="1609080"/>
                <a:ext cx="51120" cy="124920"/>
              </p14:xfrm>
            </p:contentPart>
          </mc:Choice>
          <mc:Fallback>
            <p:pic>
              <p:nvPicPr>
                <p:cNvPr id="39079" name="Freihand 39078">
                  <a:extLst>
                    <a:ext uri="{FF2B5EF4-FFF2-40B4-BE49-F238E27FC236}">
                      <a16:creationId xmlns:a16="http://schemas.microsoft.com/office/drawing/2014/main" id="{47C124E6-2AAE-4465-9860-AC678F797573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11512733" y="1604760"/>
                  <a:ext cx="5976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39080" name="Freihand 39079">
                  <a:extLst>
                    <a:ext uri="{FF2B5EF4-FFF2-40B4-BE49-F238E27FC236}">
                      <a16:creationId xmlns:a16="http://schemas.microsoft.com/office/drawing/2014/main" id="{289F8821-FE99-4ECB-8501-AB4981045AC9}"/>
                    </a:ext>
                  </a:extLst>
                </p14:cNvPr>
                <p14:cNvContentPartPr/>
                <p14:nvPr/>
              </p14:nvContentPartPr>
              <p14:xfrm>
                <a:off x="11591213" y="1598280"/>
                <a:ext cx="83160" cy="124560"/>
              </p14:xfrm>
            </p:contentPart>
          </mc:Choice>
          <mc:Fallback>
            <p:pic>
              <p:nvPicPr>
                <p:cNvPr id="39080" name="Freihand 39079">
                  <a:extLst>
                    <a:ext uri="{FF2B5EF4-FFF2-40B4-BE49-F238E27FC236}">
                      <a16:creationId xmlns:a16="http://schemas.microsoft.com/office/drawing/2014/main" id="{289F8821-FE99-4ECB-8501-AB4981045AC9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11586893" y="1593960"/>
                  <a:ext cx="918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39081" name="Freihand 39080">
                  <a:extLst>
                    <a:ext uri="{FF2B5EF4-FFF2-40B4-BE49-F238E27FC236}">
                      <a16:creationId xmlns:a16="http://schemas.microsoft.com/office/drawing/2014/main" id="{5DDFCA3E-9D9F-4D81-B647-84C078A1D217}"/>
                    </a:ext>
                  </a:extLst>
                </p14:cNvPr>
                <p14:cNvContentPartPr/>
                <p14:nvPr/>
              </p14:nvContentPartPr>
              <p14:xfrm>
                <a:off x="11607413" y="1645440"/>
                <a:ext cx="82800" cy="18360"/>
              </p14:xfrm>
            </p:contentPart>
          </mc:Choice>
          <mc:Fallback>
            <p:pic>
              <p:nvPicPr>
                <p:cNvPr id="39081" name="Freihand 39080">
                  <a:extLst>
                    <a:ext uri="{FF2B5EF4-FFF2-40B4-BE49-F238E27FC236}">
                      <a16:creationId xmlns:a16="http://schemas.microsoft.com/office/drawing/2014/main" id="{5DDFCA3E-9D9F-4D81-B647-84C078A1D217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11603093" y="1641120"/>
                  <a:ext cx="91440" cy="2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106" name="Gruppieren 39105">
            <a:extLst>
              <a:ext uri="{FF2B5EF4-FFF2-40B4-BE49-F238E27FC236}">
                <a16:creationId xmlns:a16="http://schemas.microsoft.com/office/drawing/2014/main" id="{E01D6D9C-4CCF-404C-BFD9-713DCAF5632B}"/>
              </a:ext>
            </a:extLst>
          </p:cNvPr>
          <p:cNvGrpSpPr/>
          <p:nvPr/>
        </p:nvGrpSpPr>
        <p:grpSpPr>
          <a:xfrm>
            <a:off x="8409893" y="2008320"/>
            <a:ext cx="1107000" cy="198720"/>
            <a:chOff x="8409893" y="2008320"/>
            <a:chExt cx="1107000" cy="19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39090" name="Freihand 39089">
                  <a:extLst>
                    <a:ext uri="{FF2B5EF4-FFF2-40B4-BE49-F238E27FC236}">
                      <a16:creationId xmlns:a16="http://schemas.microsoft.com/office/drawing/2014/main" id="{C7C77D26-FE2D-4C2D-AF85-EA7F7E06FA2F}"/>
                    </a:ext>
                  </a:extLst>
                </p14:cNvPr>
                <p14:cNvContentPartPr/>
                <p14:nvPr/>
              </p14:nvContentPartPr>
              <p14:xfrm>
                <a:off x="8478293" y="2041080"/>
                <a:ext cx="4680" cy="135720"/>
              </p14:xfrm>
            </p:contentPart>
          </mc:Choice>
          <mc:Fallback>
            <p:pic>
              <p:nvPicPr>
                <p:cNvPr id="39090" name="Freihand 39089">
                  <a:extLst>
                    <a:ext uri="{FF2B5EF4-FFF2-40B4-BE49-F238E27FC236}">
                      <a16:creationId xmlns:a16="http://schemas.microsoft.com/office/drawing/2014/main" id="{C7C77D26-FE2D-4C2D-AF85-EA7F7E06FA2F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8473973" y="2036760"/>
                  <a:ext cx="133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39091" name="Freihand 39090">
                  <a:extLst>
                    <a:ext uri="{FF2B5EF4-FFF2-40B4-BE49-F238E27FC236}">
                      <a16:creationId xmlns:a16="http://schemas.microsoft.com/office/drawing/2014/main" id="{971C505F-CC66-49E6-9080-07C63D5B56DC}"/>
                    </a:ext>
                  </a:extLst>
                </p14:cNvPr>
                <p14:cNvContentPartPr/>
                <p14:nvPr/>
              </p14:nvContentPartPr>
              <p14:xfrm>
                <a:off x="8409893" y="2008320"/>
                <a:ext cx="145080" cy="4680"/>
              </p14:xfrm>
            </p:contentPart>
          </mc:Choice>
          <mc:Fallback>
            <p:pic>
              <p:nvPicPr>
                <p:cNvPr id="39091" name="Freihand 39090">
                  <a:extLst>
                    <a:ext uri="{FF2B5EF4-FFF2-40B4-BE49-F238E27FC236}">
                      <a16:creationId xmlns:a16="http://schemas.microsoft.com/office/drawing/2014/main" id="{971C505F-CC66-49E6-9080-07C63D5B56DC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8405573" y="2004000"/>
                  <a:ext cx="15372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39092" name="Freihand 39091">
                  <a:extLst>
                    <a:ext uri="{FF2B5EF4-FFF2-40B4-BE49-F238E27FC236}">
                      <a16:creationId xmlns:a16="http://schemas.microsoft.com/office/drawing/2014/main" id="{7F6B2555-E7BF-4AAE-9CA9-2F863A570A49}"/>
                    </a:ext>
                  </a:extLst>
                </p14:cNvPr>
                <p14:cNvContentPartPr/>
                <p14:nvPr/>
              </p14:nvContentPartPr>
              <p14:xfrm>
                <a:off x="8566133" y="2117040"/>
                <a:ext cx="117360" cy="90000"/>
              </p14:xfrm>
            </p:contentPart>
          </mc:Choice>
          <mc:Fallback>
            <p:pic>
              <p:nvPicPr>
                <p:cNvPr id="39092" name="Freihand 39091">
                  <a:extLst>
                    <a:ext uri="{FF2B5EF4-FFF2-40B4-BE49-F238E27FC236}">
                      <a16:creationId xmlns:a16="http://schemas.microsoft.com/office/drawing/2014/main" id="{7F6B2555-E7BF-4AAE-9CA9-2F863A570A49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8561813" y="2112720"/>
                  <a:ext cx="1260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39093" name="Freihand 39092">
                  <a:extLst>
                    <a:ext uri="{FF2B5EF4-FFF2-40B4-BE49-F238E27FC236}">
                      <a16:creationId xmlns:a16="http://schemas.microsoft.com/office/drawing/2014/main" id="{F7E1245E-0D8B-4A07-A6D6-B0394F2B5057}"/>
                    </a:ext>
                  </a:extLst>
                </p14:cNvPr>
                <p14:cNvContentPartPr/>
                <p14:nvPr/>
              </p14:nvContentPartPr>
              <p14:xfrm>
                <a:off x="8756933" y="2069880"/>
                <a:ext cx="32760" cy="105840"/>
              </p14:xfrm>
            </p:contentPart>
          </mc:Choice>
          <mc:Fallback>
            <p:pic>
              <p:nvPicPr>
                <p:cNvPr id="39093" name="Freihand 39092">
                  <a:extLst>
                    <a:ext uri="{FF2B5EF4-FFF2-40B4-BE49-F238E27FC236}">
                      <a16:creationId xmlns:a16="http://schemas.microsoft.com/office/drawing/2014/main" id="{F7E1245E-0D8B-4A07-A6D6-B0394F2B5057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8752613" y="2065560"/>
                  <a:ext cx="414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39094" name="Freihand 39093">
                  <a:extLst>
                    <a:ext uri="{FF2B5EF4-FFF2-40B4-BE49-F238E27FC236}">
                      <a16:creationId xmlns:a16="http://schemas.microsoft.com/office/drawing/2014/main" id="{295DCEAB-6BBB-405B-9FC0-6C9EDB094252}"/>
                    </a:ext>
                  </a:extLst>
                </p14:cNvPr>
                <p14:cNvContentPartPr/>
                <p14:nvPr/>
              </p14:nvContentPartPr>
              <p14:xfrm>
                <a:off x="8902013" y="2019480"/>
                <a:ext cx="113400" cy="148320"/>
              </p14:xfrm>
            </p:contentPart>
          </mc:Choice>
          <mc:Fallback>
            <p:pic>
              <p:nvPicPr>
                <p:cNvPr id="39094" name="Freihand 39093">
                  <a:extLst>
                    <a:ext uri="{FF2B5EF4-FFF2-40B4-BE49-F238E27FC236}">
                      <a16:creationId xmlns:a16="http://schemas.microsoft.com/office/drawing/2014/main" id="{295DCEAB-6BBB-405B-9FC0-6C9EDB094252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8897693" y="2015160"/>
                  <a:ext cx="12204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39095" name="Freihand 39094">
                  <a:extLst>
                    <a:ext uri="{FF2B5EF4-FFF2-40B4-BE49-F238E27FC236}">
                      <a16:creationId xmlns:a16="http://schemas.microsoft.com/office/drawing/2014/main" id="{87A2FBA4-AB36-47CD-9FE5-051381014465}"/>
                    </a:ext>
                  </a:extLst>
                </p14:cNvPr>
                <p14:cNvContentPartPr/>
                <p14:nvPr/>
              </p14:nvContentPartPr>
              <p14:xfrm>
                <a:off x="9053933" y="2028120"/>
                <a:ext cx="237600" cy="132120"/>
              </p14:xfrm>
            </p:contentPart>
          </mc:Choice>
          <mc:Fallback>
            <p:pic>
              <p:nvPicPr>
                <p:cNvPr id="39095" name="Freihand 39094">
                  <a:extLst>
                    <a:ext uri="{FF2B5EF4-FFF2-40B4-BE49-F238E27FC236}">
                      <a16:creationId xmlns:a16="http://schemas.microsoft.com/office/drawing/2014/main" id="{87A2FBA4-AB36-47CD-9FE5-051381014465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9049613" y="2023800"/>
                  <a:ext cx="2462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39096" name="Freihand 39095">
                  <a:extLst>
                    <a:ext uri="{FF2B5EF4-FFF2-40B4-BE49-F238E27FC236}">
                      <a16:creationId xmlns:a16="http://schemas.microsoft.com/office/drawing/2014/main" id="{3A4567B1-3081-483B-A2FF-2DF8C5CBA31F}"/>
                    </a:ext>
                  </a:extLst>
                </p14:cNvPr>
                <p14:cNvContentPartPr/>
                <p14:nvPr/>
              </p14:nvContentPartPr>
              <p14:xfrm>
                <a:off x="9331133" y="2048280"/>
                <a:ext cx="185760" cy="80280"/>
              </p14:xfrm>
            </p:contentPart>
          </mc:Choice>
          <mc:Fallback>
            <p:pic>
              <p:nvPicPr>
                <p:cNvPr id="39096" name="Freihand 39095">
                  <a:extLst>
                    <a:ext uri="{FF2B5EF4-FFF2-40B4-BE49-F238E27FC236}">
                      <a16:creationId xmlns:a16="http://schemas.microsoft.com/office/drawing/2014/main" id="{3A4567B1-3081-483B-A2FF-2DF8C5CBA31F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9326813" y="2043960"/>
                  <a:ext cx="194400" cy="8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105" name="Gruppieren 39104">
            <a:extLst>
              <a:ext uri="{FF2B5EF4-FFF2-40B4-BE49-F238E27FC236}">
                <a16:creationId xmlns:a16="http://schemas.microsoft.com/office/drawing/2014/main" id="{C3880B7A-22EE-4998-8CC2-C3FC5FF6A3DB}"/>
              </a:ext>
            </a:extLst>
          </p:cNvPr>
          <p:cNvGrpSpPr/>
          <p:nvPr/>
        </p:nvGrpSpPr>
        <p:grpSpPr>
          <a:xfrm>
            <a:off x="9699413" y="1919400"/>
            <a:ext cx="1614240" cy="178920"/>
            <a:chOff x="9699413" y="1919400"/>
            <a:chExt cx="1614240" cy="17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39097" name="Freihand 39096">
                  <a:extLst>
                    <a:ext uri="{FF2B5EF4-FFF2-40B4-BE49-F238E27FC236}">
                      <a16:creationId xmlns:a16="http://schemas.microsoft.com/office/drawing/2014/main" id="{BF779757-2D29-40F3-85FB-1508701D686B}"/>
                    </a:ext>
                  </a:extLst>
                </p14:cNvPr>
                <p14:cNvContentPartPr/>
                <p14:nvPr/>
              </p14:nvContentPartPr>
              <p14:xfrm>
                <a:off x="9704813" y="2002920"/>
                <a:ext cx="120600" cy="95400"/>
              </p14:xfrm>
            </p:contentPart>
          </mc:Choice>
          <mc:Fallback>
            <p:pic>
              <p:nvPicPr>
                <p:cNvPr id="39097" name="Freihand 39096">
                  <a:extLst>
                    <a:ext uri="{FF2B5EF4-FFF2-40B4-BE49-F238E27FC236}">
                      <a16:creationId xmlns:a16="http://schemas.microsoft.com/office/drawing/2014/main" id="{BF779757-2D29-40F3-85FB-1508701D686B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9700493" y="1998600"/>
                  <a:ext cx="1292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39098" name="Freihand 39097">
                  <a:extLst>
                    <a:ext uri="{FF2B5EF4-FFF2-40B4-BE49-F238E27FC236}">
                      <a16:creationId xmlns:a16="http://schemas.microsoft.com/office/drawing/2014/main" id="{57AD7790-0ADC-4B0C-9D81-5863FDF0E83B}"/>
                    </a:ext>
                  </a:extLst>
                </p14:cNvPr>
                <p14:cNvContentPartPr/>
                <p14:nvPr/>
              </p14:nvContentPartPr>
              <p14:xfrm>
                <a:off x="9699413" y="1957560"/>
                <a:ext cx="117360" cy="133920"/>
              </p14:xfrm>
            </p:contentPart>
          </mc:Choice>
          <mc:Fallback>
            <p:pic>
              <p:nvPicPr>
                <p:cNvPr id="39098" name="Freihand 39097">
                  <a:extLst>
                    <a:ext uri="{FF2B5EF4-FFF2-40B4-BE49-F238E27FC236}">
                      <a16:creationId xmlns:a16="http://schemas.microsoft.com/office/drawing/2014/main" id="{57AD7790-0ADC-4B0C-9D81-5863FDF0E83B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9695093" y="1953240"/>
                  <a:ext cx="12600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39099" name="Freihand 39098">
                  <a:extLst>
                    <a:ext uri="{FF2B5EF4-FFF2-40B4-BE49-F238E27FC236}">
                      <a16:creationId xmlns:a16="http://schemas.microsoft.com/office/drawing/2014/main" id="{F3530FCB-8C8F-489A-A351-29164433208E}"/>
                    </a:ext>
                  </a:extLst>
                </p14:cNvPr>
                <p14:cNvContentPartPr/>
                <p14:nvPr/>
              </p14:nvContentPartPr>
              <p14:xfrm>
                <a:off x="9806333" y="2003280"/>
                <a:ext cx="213840" cy="94680"/>
              </p14:xfrm>
            </p:contentPart>
          </mc:Choice>
          <mc:Fallback>
            <p:pic>
              <p:nvPicPr>
                <p:cNvPr id="39099" name="Freihand 39098">
                  <a:extLst>
                    <a:ext uri="{FF2B5EF4-FFF2-40B4-BE49-F238E27FC236}">
                      <a16:creationId xmlns:a16="http://schemas.microsoft.com/office/drawing/2014/main" id="{F3530FCB-8C8F-489A-A351-29164433208E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9802013" y="1998960"/>
                  <a:ext cx="2224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39100" name="Freihand 39099">
                  <a:extLst>
                    <a:ext uri="{FF2B5EF4-FFF2-40B4-BE49-F238E27FC236}">
                      <a16:creationId xmlns:a16="http://schemas.microsoft.com/office/drawing/2014/main" id="{9AC09416-067D-4CF2-9DF1-01D4640883D9}"/>
                    </a:ext>
                  </a:extLst>
                </p14:cNvPr>
                <p14:cNvContentPartPr/>
                <p14:nvPr/>
              </p14:nvContentPartPr>
              <p14:xfrm>
                <a:off x="10153733" y="1968000"/>
                <a:ext cx="230400" cy="106920"/>
              </p14:xfrm>
            </p:contentPart>
          </mc:Choice>
          <mc:Fallback>
            <p:pic>
              <p:nvPicPr>
                <p:cNvPr id="39100" name="Freihand 39099">
                  <a:extLst>
                    <a:ext uri="{FF2B5EF4-FFF2-40B4-BE49-F238E27FC236}">
                      <a16:creationId xmlns:a16="http://schemas.microsoft.com/office/drawing/2014/main" id="{9AC09416-067D-4CF2-9DF1-01D4640883D9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10149413" y="1963680"/>
                  <a:ext cx="2390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39101" name="Freihand 39100">
                  <a:extLst>
                    <a:ext uri="{FF2B5EF4-FFF2-40B4-BE49-F238E27FC236}">
                      <a16:creationId xmlns:a16="http://schemas.microsoft.com/office/drawing/2014/main" id="{103EBC52-0AD1-4662-88B9-14769C382712}"/>
                    </a:ext>
                  </a:extLst>
                </p14:cNvPr>
                <p14:cNvContentPartPr/>
                <p14:nvPr/>
              </p14:nvContentPartPr>
              <p14:xfrm>
                <a:off x="10414373" y="1940280"/>
                <a:ext cx="264960" cy="142920"/>
              </p14:xfrm>
            </p:contentPart>
          </mc:Choice>
          <mc:Fallback>
            <p:pic>
              <p:nvPicPr>
                <p:cNvPr id="39101" name="Freihand 39100">
                  <a:extLst>
                    <a:ext uri="{FF2B5EF4-FFF2-40B4-BE49-F238E27FC236}">
                      <a16:creationId xmlns:a16="http://schemas.microsoft.com/office/drawing/2014/main" id="{103EBC52-0AD1-4662-88B9-14769C382712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10410053" y="1935960"/>
                  <a:ext cx="27360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39102" name="Freihand 39101">
                  <a:extLst>
                    <a:ext uri="{FF2B5EF4-FFF2-40B4-BE49-F238E27FC236}">
                      <a16:creationId xmlns:a16="http://schemas.microsoft.com/office/drawing/2014/main" id="{BB704CE9-42BF-41A6-A2A4-6B6B0452B56D}"/>
                    </a:ext>
                  </a:extLst>
                </p14:cNvPr>
                <p14:cNvContentPartPr/>
                <p14:nvPr/>
              </p14:nvContentPartPr>
              <p14:xfrm>
                <a:off x="10710653" y="1984560"/>
                <a:ext cx="130320" cy="81000"/>
              </p14:xfrm>
            </p:contentPart>
          </mc:Choice>
          <mc:Fallback>
            <p:pic>
              <p:nvPicPr>
                <p:cNvPr id="39102" name="Freihand 39101">
                  <a:extLst>
                    <a:ext uri="{FF2B5EF4-FFF2-40B4-BE49-F238E27FC236}">
                      <a16:creationId xmlns:a16="http://schemas.microsoft.com/office/drawing/2014/main" id="{BB704CE9-42BF-41A6-A2A4-6B6B0452B56D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10706333" y="1980240"/>
                  <a:ext cx="13896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39103" name="Freihand 39102">
                  <a:extLst>
                    <a:ext uri="{FF2B5EF4-FFF2-40B4-BE49-F238E27FC236}">
                      <a16:creationId xmlns:a16="http://schemas.microsoft.com/office/drawing/2014/main" id="{032F719D-0472-4C0E-9545-7595320DE86A}"/>
                    </a:ext>
                  </a:extLst>
                </p14:cNvPr>
                <p14:cNvContentPartPr/>
                <p14:nvPr/>
              </p14:nvContentPartPr>
              <p14:xfrm>
                <a:off x="10804973" y="1919400"/>
                <a:ext cx="300240" cy="140760"/>
              </p14:xfrm>
            </p:contentPart>
          </mc:Choice>
          <mc:Fallback>
            <p:pic>
              <p:nvPicPr>
                <p:cNvPr id="39103" name="Freihand 39102">
                  <a:extLst>
                    <a:ext uri="{FF2B5EF4-FFF2-40B4-BE49-F238E27FC236}">
                      <a16:creationId xmlns:a16="http://schemas.microsoft.com/office/drawing/2014/main" id="{032F719D-0472-4C0E-9545-7595320DE86A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10800653" y="1915080"/>
                  <a:ext cx="30888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39104" name="Freihand 39103">
                  <a:extLst>
                    <a:ext uri="{FF2B5EF4-FFF2-40B4-BE49-F238E27FC236}">
                      <a16:creationId xmlns:a16="http://schemas.microsoft.com/office/drawing/2014/main" id="{5E678709-0B6B-47AC-9830-1509752A8886}"/>
                    </a:ext>
                  </a:extLst>
                </p14:cNvPr>
                <p14:cNvContentPartPr/>
                <p14:nvPr/>
              </p14:nvContentPartPr>
              <p14:xfrm>
                <a:off x="11124293" y="1982400"/>
                <a:ext cx="189360" cy="79920"/>
              </p14:xfrm>
            </p:contentPart>
          </mc:Choice>
          <mc:Fallback>
            <p:pic>
              <p:nvPicPr>
                <p:cNvPr id="39104" name="Freihand 39103">
                  <a:extLst>
                    <a:ext uri="{FF2B5EF4-FFF2-40B4-BE49-F238E27FC236}">
                      <a16:creationId xmlns:a16="http://schemas.microsoft.com/office/drawing/2014/main" id="{5E678709-0B6B-47AC-9830-1509752A8886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11119973" y="1978080"/>
                  <a:ext cx="198000" cy="8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128" name="Gruppieren 39127">
            <a:extLst>
              <a:ext uri="{FF2B5EF4-FFF2-40B4-BE49-F238E27FC236}">
                <a16:creationId xmlns:a16="http://schemas.microsoft.com/office/drawing/2014/main" id="{00F879D4-DCCA-415E-A53B-51701451C7AB}"/>
              </a:ext>
            </a:extLst>
          </p:cNvPr>
          <p:cNvGrpSpPr/>
          <p:nvPr/>
        </p:nvGrpSpPr>
        <p:grpSpPr>
          <a:xfrm>
            <a:off x="8414573" y="2292720"/>
            <a:ext cx="2350080" cy="253080"/>
            <a:chOff x="8414573" y="2292720"/>
            <a:chExt cx="2350080" cy="25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39112" name="Freihand 39111">
                  <a:extLst>
                    <a:ext uri="{FF2B5EF4-FFF2-40B4-BE49-F238E27FC236}">
                      <a16:creationId xmlns:a16="http://schemas.microsoft.com/office/drawing/2014/main" id="{517D805B-7370-45D1-BE10-4FE8C6393421}"/>
                    </a:ext>
                  </a:extLst>
                </p14:cNvPr>
                <p14:cNvContentPartPr/>
                <p14:nvPr/>
              </p14:nvContentPartPr>
              <p14:xfrm>
                <a:off x="8414933" y="2348880"/>
                <a:ext cx="121680" cy="158400"/>
              </p14:xfrm>
            </p:contentPart>
          </mc:Choice>
          <mc:Fallback>
            <p:pic>
              <p:nvPicPr>
                <p:cNvPr id="39112" name="Freihand 39111">
                  <a:extLst>
                    <a:ext uri="{FF2B5EF4-FFF2-40B4-BE49-F238E27FC236}">
                      <a16:creationId xmlns:a16="http://schemas.microsoft.com/office/drawing/2014/main" id="{517D805B-7370-45D1-BE10-4FE8C6393421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8410613" y="2344560"/>
                  <a:ext cx="13032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39113" name="Freihand 39112">
                  <a:extLst>
                    <a:ext uri="{FF2B5EF4-FFF2-40B4-BE49-F238E27FC236}">
                      <a16:creationId xmlns:a16="http://schemas.microsoft.com/office/drawing/2014/main" id="{E5F526FD-D1C7-4EF9-BE33-E16461D92B5F}"/>
                    </a:ext>
                  </a:extLst>
                </p14:cNvPr>
                <p14:cNvContentPartPr/>
                <p14:nvPr/>
              </p14:nvContentPartPr>
              <p14:xfrm>
                <a:off x="8414573" y="2416560"/>
                <a:ext cx="154440" cy="6120"/>
              </p14:xfrm>
            </p:contentPart>
          </mc:Choice>
          <mc:Fallback>
            <p:pic>
              <p:nvPicPr>
                <p:cNvPr id="39113" name="Freihand 39112">
                  <a:extLst>
                    <a:ext uri="{FF2B5EF4-FFF2-40B4-BE49-F238E27FC236}">
                      <a16:creationId xmlns:a16="http://schemas.microsoft.com/office/drawing/2014/main" id="{E5F526FD-D1C7-4EF9-BE33-E16461D92B5F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8410253" y="2412240"/>
                  <a:ext cx="16308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39114" name="Freihand 39113">
                  <a:extLst>
                    <a:ext uri="{FF2B5EF4-FFF2-40B4-BE49-F238E27FC236}">
                      <a16:creationId xmlns:a16="http://schemas.microsoft.com/office/drawing/2014/main" id="{0330A121-F641-4541-AA41-A42BACFF229A}"/>
                    </a:ext>
                  </a:extLst>
                </p14:cNvPr>
                <p14:cNvContentPartPr/>
                <p14:nvPr/>
              </p14:nvContentPartPr>
              <p14:xfrm>
                <a:off x="8593133" y="2460840"/>
                <a:ext cx="75600" cy="84960"/>
              </p14:xfrm>
            </p:contentPart>
          </mc:Choice>
          <mc:Fallback>
            <p:pic>
              <p:nvPicPr>
                <p:cNvPr id="39114" name="Freihand 39113">
                  <a:extLst>
                    <a:ext uri="{FF2B5EF4-FFF2-40B4-BE49-F238E27FC236}">
                      <a16:creationId xmlns:a16="http://schemas.microsoft.com/office/drawing/2014/main" id="{0330A121-F641-4541-AA41-A42BACFF229A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8588813" y="2456520"/>
                  <a:ext cx="8424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39115" name="Freihand 39114">
                  <a:extLst>
                    <a:ext uri="{FF2B5EF4-FFF2-40B4-BE49-F238E27FC236}">
                      <a16:creationId xmlns:a16="http://schemas.microsoft.com/office/drawing/2014/main" id="{9F35343C-4546-4606-985D-BD1182291A87}"/>
                    </a:ext>
                  </a:extLst>
                </p14:cNvPr>
                <p14:cNvContentPartPr/>
                <p14:nvPr/>
              </p14:nvContentPartPr>
              <p14:xfrm>
                <a:off x="8791493" y="2423400"/>
                <a:ext cx="19440" cy="90720"/>
              </p14:xfrm>
            </p:contentPart>
          </mc:Choice>
          <mc:Fallback>
            <p:pic>
              <p:nvPicPr>
                <p:cNvPr id="39115" name="Freihand 39114">
                  <a:extLst>
                    <a:ext uri="{FF2B5EF4-FFF2-40B4-BE49-F238E27FC236}">
                      <a16:creationId xmlns:a16="http://schemas.microsoft.com/office/drawing/2014/main" id="{9F35343C-4546-4606-985D-BD1182291A87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8787173" y="2419080"/>
                  <a:ext cx="2808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39116" name="Freihand 39115">
                  <a:extLst>
                    <a:ext uri="{FF2B5EF4-FFF2-40B4-BE49-F238E27FC236}">
                      <a16:creationId xmlns:a16="http://schemas.microsoft.com/office/drawing/2014/main" id="{F60C114F-16CC-40F3-8F71-D879F2A0E67F}"/>
                    </a:ext>
                  </a:extLst>
                </p14:cNvPr>
                <p14:cNvContentPartPr/>
                <p14:nvPr/>
              </p14:nvContentPartPr>
              <p14:xfrm>
                <a:off x="8904893" y="2365440"/>
                <a:ext cx="112320" cy="163440"/>
              </p14:xfrm>
            </p:contentPart>
          </mc:Choice>
          <mc:Fallback>
            <p:pic>
              <p:nvPicPr>
                <p:cNvPr id="39116" name="Freihand 39115">
                  <a:extLst>
                    <a:ext uri="{FF2B5EF4-FFF2-40B4-BE49-F238E27FC236}">
                      <a16:creationId xmlns:a16="http://schemas.microsoft.com/office/drawing/2014/main" id="{F60C114F-16CC-40F3-8F71-D879F2A0E67F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8900573" y="2361120"/>
                  <a:ext cx="12096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39117" name="Freihand 39116">
                  <a:extLst>
                    <a:ext uri="{FF2B5EF4-FFF2-40B4-BE49-F238E27FC236}">
                      <a16:creationId xmlns:a16="http://schemas.microsoft.com/office/drawing/2014/main" id="{1C7A6545-8F28-4620-8FEF-3D94822079D4}"/>
                    </a:ext>
                  </a:extLst>
                </p14:cNvPr>
                <p14:cNvContentPartPr/>
                <p14:nvPr/>
              </p14:nvContentPartPr>
              <p14:xfrm>
                <a:off x="9037013" y="2449680"/>
                <a:ext cx="129960" cy="83880"/>
              </p14:xfrm>
            </p:contentPart>
          </mc:Choice>
          <mc:Fallback>
            <p:pic>
              <p:nvPicPr>
                <p:cNvPr id="39117" name="Freihand 39116">
                  <a:extLst>
                    <a:ext uri="{FF2B5EF4-FFF2-40B4-BE49-F238E27FC236}">
                      <a16:creationId xmlns:a16="http://schemas.microsoft.com/office/drawing/2014/main" id="{1C7A6545-8F28-4620-8FEF-3D94822079D4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9032693" y="2445360"/>
                  <a:ext cx="1386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39118" name="Freihand 39117">
                  <a:extLst>
                    <a:ext uri="{FF2B5EF4-FFF2-40B4-BE49-F238E27FC236}">
                      <a16:creationId xmlns:a16="http://schemas.microsoft.com/office/drawing/2014/main" id="{4A002E40-5931-4A76-B60C-613551C1640B}"/>
                    </a:ext>
                  </a:extLst>
                </p14:cNvPr>
                <p14:cNvContentPartPr/>
                <p14:nvPr/>
              </p14:nvContentPartPr>
              <p14:xfrm>
                <a:off x="9164453" y="2366880"/>
                <a:ext cx="78480" cy="149040"/>
              </p14:xfrm>
            </p:contentPart>
          </mc:Choice>
          <mc:Fallback>
            <p:pic>
              <p:nvPicPr>
                <p:cNvPr id="39118" name="Freihand 39117">
                  <a:extLst>
                    <a:ext uri="{FF2B5EF4-FFF2-40B4-BE49-F238E27FC236}">
                      <a16:creationId xmlns:a16="http://schemas.microsoft.com/office/drawing/2014/main" id="{4A002E40-5931-4A76-B60C-613551C1640B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9160133" y="2362560"/>
                  <a:ext cx="8712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39119" name="Freihand 39118">
                  <a:extLst>
                    <a:ext uri="{FF2B5EF4-FFF2-40B4-BE49-F238E27FC236}">
                      <a16:creationId xmlns:a16="http://schemas.microsoft.com/office/drawing/2014/main" id="{D8B78550-B15B-4B0F-9F5E-70EDFDB607E9}"/>
                    </a:ext>
                  </a:extLst>
                </p14:cNvPr>
                <p14:cNvContentPartPr/>
                <p14:nvPr/>
              </p14:nvContentPartPr>
              <p14:xfrm>
                <a:off x="9295853" y="2425560"/>
                <a:ext cx="310320" cy="96840"/>
              </p14:xfrm>
            </p:contentPart>
          </mc:Choice>
          <mc:Fallback>
            <p:pic>
              <p:nvPicPr>
                <p:cNvPr id="39119" name="Freihand 39118">
                  <a:extLst>
                    <a:ext uri="{FF2B5EF4-FFF2-40B4-BE49-F238E27FC236}">
                      <a16:creationId xmlns:a16="http://schemas.microsoft.com/office/drawing/2014/main" id="{D8B78550-B15B-4B0F-9F5E-70EDFDB607E9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9291533" y="2421240"/>
                  <a:ext cx="3189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39120" name="Freihand 39119">
                  <a:extLst>
                    <a:ext uri="{FF2B5EF4-FFF2-40B4-BE49-F238E27FC236}">
                      <a16:creationId xmlns:a16="http://schemas.microsoft.com/office/drawing/2014/main" id="{DA6F25BC-6BC5-4360-9A56-2B6F2F1798C2}"/>
                    </a:ext>
                  </a:extLst>
                </p14:cNvPr>
                <p14:cNvContentPartPr/>
                <p14:nvPr/>
              </p14:nvContentPartPr>
              <p14:xfrm>
                <a:off x="9633533" y="2352120"/>
                <a:ext cx="135360" cy="140400"/>
              </p14:xfrm>
            </p:contentPart>
          </mc:Choice>
          <mc:Fallback>
            <p:pic>
              <p:nvPicPr>
                <p:cNvPr id="39120" name="Freihand 39119">
                  <a:extLst>
                    <a:ext uri="{FF2B5EF4-FFF2-40B4-BE49-F238E27FC236}">
                      <a16:creationId xmlns:a16="http://schemas.microsoft.com/office/drawing/2014/main" id="{DA6F25BC-6BC5-4360-9A56-2B6F2F1798C2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9629213" y="2347800"/>
                  <a:ext cx="1440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39121" name="Freihand 39120">
                  <a:extLst>
                    <a:ext uri="{FF2B5EF4-FFF2-40B4-BE49-F238E27FC236}">
                      <a16:creationId xmlns:a16="http://schemas.microsoft.com/office/drawing/2014/main" id="{7CE2F10B-509A-4B66-B412-FE808DA26A69}"/>
                    </a:ext>
                  </a:extLst>
                </p14:cNvPr>
                <p14:cNvContentPartPr/>
                <p14:nvPr/>
              </p14:nvContentPartPr>
              <p14:xfrm>
                <a:off x="9770333" y="2340960"/>
                <a:ext cx="28800" cy="50400"/>
              </p14:xfrm>
            </p:contentPart>
          </mc:Choice>
          <mc:Fallback>
            <p:pic>
              <p:nvPicPr>
                <p:cNvPr id="39121" name="Freihand 39120">
                  <a:extLst>
                    <a:ext uri="{FF2B5EF4-FFF2-40B4-BE49-F238E27FC236}">
                      <a16:creationId xmlns:a16="http://schemas.microsoft.com/office/drawing/2014/main" id="{7CE2F10B-509A-4B66-B412-FE808DA26A69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9766013" y="2336640"/>
                  <a:ext cx="374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39122" name="Freihand 39121">
                  <a:extLst>
                    <a:ext uri="{FF2B5EF4-FFF2-40B4-BE49-F238E27FC236}">
                      <a16:creationId xmlns:a16="http://schemas.microsoft.com/office/drawing/2014/main" id="{65CB9DFA-906B-4595-A87E-C10192D5AA76}"/>
                    </a:ext>
                  </a:extLst>
                </p14:cNvPr>
                <p14:cNvContentPartPr/>
                <p14:nvPr/>
              </p14:nvContentPartPr>
              <p14:xfrm>
                <a:off x="9808853" y="2400360"/>
                <a:ext cx="337320" cy="64080"/>
              </p14:xfrm>
            </p:contentPart>
          </mc:Choice>
          <mc:Fallback>
            <p:pic>
              <p:nvPicPr>
                <p:cNvPr id="39122" name="Freihand 39121">
                  <a:extLst>
                    <a:ext uri="{FF2B5EF4-FFF2-40B4-BE49-F238E27FC236}">
                      <a16:creationId xmlns:a16="http://schemas.microsoft.com/office/drawing/2014/main" id="{65CB9DFA-906B-4595-A87E-C10192D5AA76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9804533" y="2396040"/>
                  <a:ext cx="34596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39125" name="Freihand 39124">
                  <a:extLst>
                    <a:ext uri="{FF2B5EF4-FFF2-40B4-BE49-F238E27FC236}">
                      <a16:creationId xmlns:a16="http://schemas.microsoft.com/office/drawing/2014/main" id="{8445B9CB-92CB-43AF-B432-2AC58409A337}"/>
                    </a:ext>
                  </a:extLst>
                </p14:cNvPr>
                <p14:cNvContentPartPr/>
                <p14:nvPr/>
              </p14:nvContentPartPr>
              <p14:xfrm>
                <a:off x="10290533" y="2329080"/>
                <a:ext cx="184680" cy="119880"/>
              </p14:xfrm>
            </p:contentPart>
          </mc:Choice>
          <mc:Fallback>
            <p:pic>
              <p:nvPicPr>
                <p:cNvPr id="39125" name="Freihand 39124">
                  <a:extLst>
                    <a:ext uri="{FF2B5EF4-FFF2-40B4-BE49-F238E27FC236}">
                      <a16:creationId xmlns:a16="http://schemas.microsoft.com/office/drawing/2014/main" id="{8445B9CB-92CB-43AF-B432-2AC58409A337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10286213" y="2324760"/>
                  <a:ext cx="19332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39126" name="Freihand 39125">
                  <a:extLst>
                    <a:ext uri="{FF2B5EF4-FFF2-40B4-BE49-F238E27FC236}">
                      <a16:creationId xmlns:a16="http://schemas.microsoft.com/office/drawing/2014/main" id="{42C86F03-3D8E-4F33-B078-E003931121EE}"/>
                    </a:ext>
                  </a:extLst>
                </p14:cNvPr>
                <p14:cNvContentPartPr/>
                <p14:nvPr/>
              </p14:nvContentPartPr>
              <p14:xfrm>
                <a:off x="10483493" y="2352480"/>
                <a:ext cx="85320" cy="94320"/>
              </p14:xfrm>
            </p:contentPart>
          </mc:Choice>
          <mc:Fallback>
            <p:pic>
              <p:nvPicPr>
                <p:cNvPr id="39126" name="Freihand 39125">
                  <a:extLst>
                    <a:ext uri="{FF2B5EF4-FFF2-40B4-BE49-F238E27FC236}">
                      <a16:creationId xmlns:a16="http://schemas.microsoft.com/office/drawing/2014/main" id="{42C86F03-3D8E-4F33-B078-E003931121EE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10479173" y="2348160"/>
                  <a:ext cx="939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39127" name="Freihand 39126">
                  <a:extLst>
                    <a:ext uri="{FF2B5EF4-FFF2-40B4-BE49-F238E27FC236}">
                      <a16:creationId xmlns:a16="http://schemas.microsoft.com/office/drawing/2014/main" id="{58BC4856-1414-4D16-8F90-1D49704C3A98}"/>
                    </a:ext>
                  </a:extLst>
                </p14:cNvPr>
                <p14:cNvContentPartPr/>
                <p14:nvPr/>
              </p14:nvContentPartPr>
              <p14:xfrm>
                <a:off x="10670693" y="2292720"/>
                <a:ext cx="93960" cy="117720"/>
              </p14:xfrm>
            </p:contentPart>
          </mc:Choice>
          <mc:Fallback>
            <p:pic>
              <p:nvPicPr>
                <p:cNvPr id="39127" name="Freihand 39126">
                  <a:extLst>
                    <a:ext uri="{FF2B5EF4-FFF2-40B4-BE49-F238E27FC236}">
                      <a16:creationId xmlns:a16="http://schemas.microsoft.com/office/drawing/2014/main" id="{58BC4856-1414-4D16-8F90-1D49704C3A98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10666373" y="2288400"/>
                  <a:ext cx="102600" cy="126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9">
            <p14:nvContentPartPr>
              <p14:cNvPr id="39129" name="Freihand 39128">
                <a:extLst>
                  <a:ext uri="{FF2B5EF4-FFF2-40B4-BE49-F238E27FC236}">
                    <a16:creationId xmlns:a16="http://schemas.microsoft.com/office/drawing/2014/main" id="{E4DB6334-A475-4398-B6B0-562EDE882BB9}"/>
                  </a:ext>
                </a:extLst>
              </p14:cNvPr>
              <p14:cNvContentPartPr/>
              <p14:nvPr/>
            </p14:nvContentPartPr>
            <p14:xfrm>
              <a:off x="10927373" y="2328360"/>
              <a:ext cx="228960" cy="71280"/>
            </p14:xfrm>
          </p:contentPart>
        </mc:Choice>
        <mc:Fallback>
          <p:pic>
            <p:nvPicPr>
              <p:cNvPr id="39129" name="Freihand 39128">
                <a:extLst>
                  <a:ext uri="{FF2B5EF4-FFF2-40B4-BE49-F238E27FC236}">
                    <a16:creationId xmlns:a16="http://schemas.microsoft.com/office/drawing/2014/main" id="{E4DB6334-A475-4398-B6B0-562EDE882BB9}"/>
                  </a:ext>
                </a:extLst>
              </p:cNvPr>
              <p:cNvPicPr/>
              <p:nvPr/>
            </p:nvPicPr>
            <p:blipFill>
              <a:blip r:embed="rId350"/>
              <a:stretch>
                <a:fillRect/>
              </a:stretch>
            </p:blipFill>
            <p:spPr>
              <a:xfrm>
                <a:off x="10923053" y="2324040"/>
                <a:ext cx="237600" cy="79920"/>
              </a:xfrm>
              <a:prstGeom prst="rect">
                <a:avLst/>
              </a:prstGeom>
            </p:spPr>
          </p:pic>
        </mc:Fallback>
      </mc:AlternateContent>
      <p:grpSp>
        <p:nvGrpSpPr>
          <p:cNvPr id="39133" name="Gruppieren 39132">
            <a:extLst>
              <a:ext uri="{FF2B5EF4-FFF2-40B4-BE49-F238E27FC236}">
                <a16:creationId xmlns:a16="http://schemas.microsoft.com/office/drawing/2014/main" id="{945ABD4A-6386-48D6-AF7E-AF38E1245A9E}"/>
              </a:ext>
            </a:extLst>
          </p:cNvPr>
          <p:cNvGrpSpPr/>
          <p:nvPr/>
        </p:nvGrpSpPr>
        <p:grpSpPr>
          <a:xfrm>
            <a:off x="11318693" y="2196600"/>
            <a:ext cx="474120" cy="189000"/>
            <a:chOff x="11318693" y="2196600"/>
            <a:chExt cx="474120" cy="18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39130" name="Freihand 39129">
                  <a:extLst>
                    <a:ext uri="{FF2B5EF4-FFF2-40B4-BE49-F238E27FC236}">
                      <a16:creationId xmlns:a16="http://schemas.microsoft.com/office/drawing/2014/main" id="{78B1926F-2E82-4BD3-B893-2C7F74CCF128}"/>
                    </a:ext>
                  </a:extLst>
                </p14:cNvPr>
                <p14:cNvContentPartPr/>
                <p14:nvPr/>
              </p14:nvContentPartPr>
              <p14:xfrm>
                <a:off x="11318693" y="2279400"/>
                <a:ext cx="209520" cy="106200"/>
              </p14:xfrm>
            </p:contentPart>
          </mc:Choice>
          <mc:Fallback>
            <p:pic>
              <p:nvPicPr>
                <p:cNvPr id="39130" name="Freihand 39129">
                  <a:extLst>
                    <a:ext uri="{FF2B5EF4-FFF2-40B4-BE49-F238E27FC236}">
                      <a16:creationId xmlns:a16="http://schemas.microsoft.com/office/drawing/2014/main" id="{78B1926F-2E82-4BD3-B893-2C7F74CCF128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11314373" y="2275080"/>
                  <a:ext cx="2181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39131" name="Freihand 39130">
                  <a:extLst>
                    <a:ext uri="{FF2B5EF4-FFF2-40B4-BE49-F238E27FC236}">
                      <a16:creationId xmlns:a16="http://schemas.microsoft.com/office/drawing/2014/main" id="{CD196177-6A26-496B-9898-4518B3B18F6F}"/>
                    </a:ext>
                  </a:extLst>
                </p14:cNvPr>
                <p14:cNvContentPartPr/>
                <p14:nvPr/>
              </p14:nvContentPartPr>
              <p14:xfrm>
                <a:off x="11518133" y="2196600"/>
                <a:ext cx="360" cy="360"/>
              </p14:xfrm>
            </p:contentPart>
          </mc:Choice>
          <mc:Fallback>
            <p:pic>
              <p:nvPicPr>
                <p:cNvPr id="39131" name="Freihand 39130">
                  <a:extLst>
                    <a:ext uri="{FF2B5EF4-FFF2-40B4-BE49-F238E27FC236}">
                      <a16:creationId xmlns:a16="http://schemas.microsoft.com/office/drawing/2014/main" id="{CD196177-6A26-496B-9898-4518B3B18F6F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1513813" y="219228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39132" name="Freihand 39131">
                  <a:extLst>
                    <a:ext uri="{FF2B5EF4-FFF2-40B4-BE49-F238E27FC236}">
                      <a16:creationId xmlns:a16="http://schemas.microsoft.com/office/drawing/2014/main" id="{462EF439-87A2-42B0-8C48-E89CE30CB6F0}"/>
                    </a:ext>
                  </a:extLst>
                </p14:cNvPr>
                <p14:cNvContentPartPr/>
                <p14:nvPr/>
              </p14:nvContentPartPr>
              <p14:xfrm>
                <a:off x="11657093" y="2235120"/>
                <a:ext cx="135720" cy="131760"/>
              </p14:xfrm>
            </p:contentPart>
          </mc:Choice>
          <mc:Fallback>
            <p:pic>
              <p:nvPicPr>
                <p:cNvPr id="39132" name="Freihand 39131">
                  <a:extLst>
                    <a:ext uri="{FF2B5EF4-FFF2-40B4-BE49-F238E27FC236}">
                      <a16:creationId xmlns:a16="http://schemas.microsoft.com/office/drawing/2014/main" id="{462EF439-87A2-42B0-8C48-E89CE30CB6F0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11652773" y="2230800"/>
                  <a:ext cx="144360" cy="14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146" name="Gruppieren 39145">
            <a:extLst>
              <a:ext uri="{FF2B5EF4-FFF2-40B4-BE49-F238E27FC236}">
                <a16:creationId xmlns:a16="http://schemas.microsoft.com/office/drawing/2014/main" id="{9BC6628E-F99D-47C7-ACCB-4E222213CB70}"/>
              </a:ext>
            </a:extLst>
          </p:cNvPr>
          <p:cNvGrpSpPr/>
          <p:nvPr/>
        </p:nvGrpSpPr>
        <p:grpSpPr>
          <a:xfrm>
            <a:off x="8356973" y="2676840"/>
            <a:ext cx="431280" cy="182520"/>
            <a:chOff x="8356973" y="2676840"/>
            <a:chExt cx="431280" cy="18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39142" name="Freihand 39141">
                  <a:extLst>
                    <a:ext uri="{FF2B5EF4-FFF2-40B4-BE49-F238E27FC236}">
                      <a16:creationId xmlns:a16="http://schemas.microsoft.com/office/drawing/2014/main" id="{7602A7C0-F256-4E8B-B762-D6936176D16F}"/>
                    </a:ext>
                  </a:extLst>
                </p14:cNvPr>
                <p14:cNvContentPartPr/>
                <p14:nvPr/>
              </p14:nvContentPartPr>
              <p14:xfrm>
                <a:off x="8356973" y="2676840"/>
                <a:ext cx="133200" cy="123120"/>
              </p14:xfrm>
            </p:contentPart>
          </mc:Choice>
          <mc:Fallback>
            <p:pic>
              <p:nvPicPr>
                <p:cNvPr id="39142" name="Freihand 39141">
                  <a:extLst>
                    <a:ext uri="{FF2B5EF4-FFF2-40B4-BE49-F238E27FC236}">
                      <a16:creationId xmlns:a16="http://schemas.microsoft.com/office/drawing/2014/main" id="{7602A7C0-F256-4E8B-B762-D6936176D16F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8352653" y="2672520"/>
                  <a:ext cx="14184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39143" name="Freihand 39142">
                  <a:extLst>
                    <a:ext uri="{FF2B5EF4-FFF2-40B4-BE49-F238E27FC236}">
                      <a16:creationId xmlns:a16="http://schemas.microsoft.com/office/drawing/2014/main" id="{AB901A3E-63FA-4C64-A53E-69FAB525621D}"/>
                    </a:ext>
                  </a:extLst>
                </p14:cNvPr>
                <p14:cNvContentPartPr/>
                <p14:nvPr/>
              </p14:nvContentPartPr>
              <p14:xfrm>
                <a:off x="8488373" y="2746320"/>
                <a:ext cx="90000" cy="113040"/>
              </p14:xfrm>
            </p:contentPart>
          </mc:Choice>
          <mc:Fallback>
            <p:pic>
              <p:nvPicPr>
                <p:cNvPr id="39143" name="Freihand 39142">
                  <a:extLst>
                    <a:ext uri="{FF2B5EF4-FFF2-40B4-BE49-F238E27FC236}">
                      <a16:creationId xmlns:a16="http://schemas.microsoft.com/office/drawing/2014/main" id="{AB901A3E-63FA-4C64-A53E-69FAB525621D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8484053" y="2742000"/>
                  <a:ext cx="986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39144" name="Freihand 39143">
                  <a:extLst>
                    <a:ext uri="{FF2B5EF4-FFF2-40B4-BE49-F238E27FC236}">
                      <a16:creationId xmlns:a16="http://schemas.microsoft.com/office/drawing/2014/main" id="{2E3725A2-4701-4C3A-BB48-5BFFEBAED1DA}"/>
                    </a:ext>
                  </a:extLst>
                </p14:cNvPr>
                <p14:cNvContentPartPr/>
                <p14:nvPr/>
              </p14:nvContentPartPr>
              <p14:xfrm>
                <a:off x="8596373" y="2742720"/>
                <a:ext cx="93600" cy="104760"/>
              </p14:xfrm>
            </p:contentPart>
          </mc:Choice>
          <mc:Fallback>
            <p:pic>
              <p:nvPicPr>
                <p:cNvPr id="39144" name="Freihand 39143">
                  <a:extLst>
                    <a:ext uri="{FF2B5EF4-FFF2-40B4-BE49-F238E27FC236}">
                      <a16:creationId xmlns:a16="http://schemas.microsoft.com/office/drawing/2014/main" id="{2E3725A2-4701-4C3A-BB48-5BFFEBAED1DA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8592053" y="2738400"/>
                  <a:ext cx="1022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39145" name="Freihand 39144">
                  <a:extLst>
                    <a:ext uri="{FF2B5EF4-FFF2-40B4-BE49-F238E27FC236}">
                      <a16:creationId xmlns:a16="http://schemas.microsoft.com/office/drawing/2014/main" id="{5C06557E-5458-4B5E-BD5C-FBECD668C739}"/>
                    </a:ext>
                  </a:extLst>
                </p14:cNvPr>
                <p14:cNvContentPartPr/>
                <p14:nvPr/>
              </p14:nvContentPartPr>
              <p14:xfrm>
                <a:off x="8765213" y="2720760"/>
                <a:ext cx="23040" cy="89280"/>
              </p14:xfrm>
            </p:contentPart>
          </mc:Choice>
          <mc:Fallback>
            <p:pic>
              <p:nvPicPr>
                <p:cNvPr id="39145" name="Freihand 39144">
                  <a:extLst>
                    <a:ext uri="{FF2B5EF4-FFF2-40B4-BE49-F238E27FC236}">
                      <a16:creationId xmlns:a16="http://schemas.microsoft.com/office/drawing/2014/main" id="{5C06557E-5458-4B5E-BD5C-FBECD668C739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8760893" y="2716440"/>
                  <a:ext cx="31680" cy="97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162" name="Gruppieren 39161">
            <a:extLst>
              <a:ext uri="{FF2B5EF4-FFF2-40B4-BE49-F238E27FC236}">
                <a16:creationId xmlns:a16="http://schemas.microsoft.com/office/drawing/2014/main" id="{8BCEAF63-2079-4591-B515-8B2F8490CE36}"/>
              </a:ext>
            </a:extLst>
          </p:cNvPr>
          <p:cNvGrpSpPr/>
          <p:nvPr/>
        </p:nvGrpSpPr>
        <p:grpSpPr>
          <a:xfrm>
            <a:off x="8925053" y="2650560"/>
            <a:ext cx="783360" cy="176760"/>
            <a:chOff x="8925053" y="2650560"/>
            <a:chExt cx="783360" cy="17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39147" name="Freihand 39146">
                  <a:extLst>
                    <a:ext uri="{FF2B5EF4-FFF2-40B4-BE49-F238E27FC236}">
                      <a16:creationId xmlns:a16="http://schemas.microsoft.com/office/drawing/2014/main" id="{4D8B92CC-C9EA-4F1C-854F-D822A70D5077}"/>
                    </a:ext>
                  </a:extLst>
                </p14:cNvPr>
                <p14:cNvContentPartPr/>
                <p14:nvPr/>
              </p14:nvContentPartPr>
              <p14:xfrm>
                <a:off x="8925053" y="2757480"/>
                <a:ext cx="10440" cy="27720"/>
              </p14:xfrm>
            </p:contentPart>
          </mc:Choice>
          <mc:Fallback>
            <p:pic>
              <p:nvPicPr>
                <p:cNvPr id="39147" name="Freihand 39146">
                  <a:extLst>
                    <a:ext uri="{FF2B5EF4-FFF2-40B4-BE49-F238E27FC236}">
                      <a16:creationId xmlns:a16="http://schemas.microsoft.com/office/drawing/2014/main" id="{4D8B92CC-C9EA-4F1C-854F-D822A70D5077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8920733" y="2753160"/>
                  <a:ext cx="190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39148" name="Freihand 39147">
                  <a:extLst>
                    <a:ext uri="{FF2B5EF4-FFF2-40B4-BE49-F238E27FC236}">
                      <a16:creationId xmlns:a16="http://schemas.microsoft.com/office/drawing/2014/main" id="{9FEB2CBC-8344-4908-BFF8-C178D2FAEB65}"/>
                    </a:ext>
                  </a:extLst>
                </p14:cNvPr>
                <p14:cNvContentPartPr/>
                <p14:nvPr/>
              </p14:nvContentPartPr>
              <p14:xfrm>
                <a:off x="8931533" y="2650560"/>
                <a:ext cx="133920" cy="176760"/>
              </p14:xfrm>
            </p:contentPart>
          </mc:Choice>
          <mc:Fallback>
            <p:pic>
              <p:nvPicPr>
                <p:cNvPr id="39148" name="Freihand 39147">
                  <a:extLst>
                    <a:ext uri="{FF2B5EF4-FFF2-40B4-BE49-F238E27FC236}">
                      <a16:creationId xmlns:a16="http://schemas.microsoft.com/office/drawing/2014/main" id="{9FEB2CBC-8344-4908-BFF8-C178D2FAEB65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8927213" y="2646240"/>
                  <a:ext cx="14256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39149" name="Freihand 39148">
                  <a:extLst>
                    <a:ext uri="{FF2B5EF4-FFF2-40B4-BE49-F238E27FC236}">
                      <a16:creationId xmlns:a16="http://schemas.microsoft.com/office/drawing/2014/main" id="{C3542334-D90E-4045-B303-71BAAED975D2}"/>
                    </a:ext>
                  </a:extLst>
                </p14:cNvPr>
                <p14:cNvContentPartPr/>
                <p14:nvPr/>
              </p14:nvContentPartPr>
              <p14:xfrm>
                <a:off x="9006773" y="2729760"/>
                <a:ext cx="44640" cy="71640"/>
              </p14:xfrm>
            </p:contentPart>
          </mc:Choice>
          <mc:Fallback>
            <p:pic>
              <p:nvPicPr>
                <p:cNvPr id="39149" name="Freihand 39148">
                  <a:extLst>
                    <a:ext uri="{FF2B5EF4-FFF2-40B4-BE49-F238E27FC236}">
                      <a16:creationId xmlns:a16="http://schemas.microsoft.com/office/drawing/2014/main" id="{C3542334-D90E-4045-B303-71BAAED975D2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9002453" y="2725440"/>
                  <a:ext cx="5328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39150" name="Freihand 39149">
                  <a:extLst>
                    <a:ext uri="{FF2B5EF4-FFF2-40B4-BE49-F238E27FC236}">
                      <a16:creationId xmlns:a16="http://schemas.microsoft.com/office/drawing/2014/main" id="{D047AE42-8102-4676-BCD1-34651A2EFEB7}"/>
                    </a:ext>
                  </a:extLst>
                </p14:cNvPr>
                <p14:cNvContentPartPr/>
                <p14:nvPr/>
              </p14:nvContentPartPr>
              <p14:xfrm>
                <a:off x="9060773" y="2742360"/>
                <a:ext cx="243000" cy="56520"/>
              </p14:xfrm>
            </p:contentPart>
          </mc:Choice>
          <mc:Fallback>
            <p:pic>
              <p:nvPicPr>
                <p:cNvPr id="39150" name="Freihand 39149">
                  <a:extLst>
                    <a:ext uri="{FF2B5EF4-FFF2-40B4-BE49-F238E27FC236}">
                      <a16:creationId xmlns:a16="http://schemas.microsoft.com/office/drawing/2014/main" id="{D047AE42-8102-4676-BCD1-34651A2EFEB7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9056453" y="2738040"/>
                  <a:ext cx="25164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39151" name="Freihand 39150">
                  <a:extLst>
                    <a:ext uri="{FF2B5EF4-FFF2-40B4-BE49-F238E27FC236}">
                      <a16:creationId xmlns:a16="http://schemas.microsoft.com/office/drawing/2014/main" id="{EF2E4B2C-8E32-480D-8E99-9E58912B5EF6}"/>
                    </a:ext>
                  </a:extLst>
                </p14:cNvPr>
                <p14:cNvContentPartPr/>
                <p14:nvPr/>
              </p14:nvContentPartPr>
              <p14:xfrm>
                <a:off x="9321773" y="2725800"/>
                <a:ext cx="72000" cy="80280"/>
              </p14:xfrm>
            </p:contentPart>
          </mc:Choice>
          <mc:Fallback>
            <p:pic>
              <p:nvPicPr>
                <p:cNvPr id="39151" name="Freihand 39150">
                  <a:extLst>
                    <a:ext uri="{FF2B5EF4-FFF2-40B4-BE49-F238E27FC236}">
                      <a16:creationId xmlns:a16="http://schemas.microsoft.com/office/drawing/2014/main" id="{EF2E4B2C-8E32-480D-8E99-9E58912B5EF6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9317453" y="2721480"/>
                  <a:ext cx="806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39152" name="Freihand 39151">
                  <a:extLst>
                    <a:ext uri="{FF2B5EF4-FFF2-40B4-BE49-F238E27FC236}">
                      <a16:creationId xmlns:a16="http://schemas.microsoft.com/office/drawing/2014/main" id="{B7159129-0AEA-4F4F-B03A-A8BF77985D13}"/>
                    </a:ext>
                  </a:extLst>
                </p14:cNvPr>
                <p14:cNvContentPartPr/>
                <p14:nvPr/>
              </p14:nvContentPartPr>
              <p14:xfrm>
                <a:off x="9399893" y="2717160"/>
                <a:ext cx="308520" cy="65160"/>
              </p14:xfrm>
            </p:contentPart>
          </mc:Choice>
          <mc:Fallback>
            <p:pic>
              <p:nvPicPr>
                <p:cNvPr id="39152" name="Freihand 39151">
                  <a:extLst>
                    <a:ext uri="{FF2B5EF4-FFF2-40B4-BE49-F238E27FC236}">
                      <a16:creationId xmlns:a16="http://schemas.microsoft.com/office/drawing/2014/main" id="{B7159129-0AEA-4F4F-B03A-A8BF77985D13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9395573" y="2712840"/>
                  <a:ext cx="317160" cy="7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161" name="Gruppieren 39160">
            <a:extLst>
              <a:ext uri="{FF2B5EF4-FFF2-40B4-BE49-F238E27FC236}">
                <a16:creationId xmlns:a16="http://schemas.microsoft.com/office/drawing/2014/main" id="{EE8492A7-1B8C-4B65-B753-D5C31E0F3ACD}"/>
              </a:ext>
            </a:extLst>
          </p:cNvPr>
          <p:cNvGrpSpPr/>
          <p:nvPr/>
        </p:nvGrpSpPr>
        <p:grpSpPr>
          <a:xfrm>
            <a:off x="9901733" y="2639400"/>
            <a:ext cx="320760" cy="138600"/>
            <a:chOff x="9901733" y="2639400"/>
            <a:chExt cx="320760" cy="13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39153" name="Freihand 39152">
                  <a:extLst>
                    <a:ext uri="{FF2B5EF4-FFF2-40B4-BE49-F238E27FC236}">
                      <a16:creationId xmlns:a16="http://schemas.microsoft.com/office/drawing/2014/main" id="{16FB7B27-8487-4879-8390-BBE662BC547E}"/>
                    </a:ext>
                  </a:extLst>
                </p14:cNvPr>
                <p14:cNvContentPartPr/>
                <p14:nvPr/>
              </p14:nvContentPartPr>
              <p14:xfrm>
                <a:off x="9901733" y="2639400"/>
                <a:ext cx="188280" cy="125280"/>
              </p14:xfrm>
            </p:contentPart>
          </mc:Choice>
          <mc:Fallback>
            <p:pic>
              <p:nvPicPr>
                <p:cNvPr id="39153" name="Freihand 39152">
                  <a:extLst>
                    <a:ext uri="{FF2B5EF4-FFF2-40B4-BE49-F238E27FC236}">
                      <a16:creationId xmlns:a16="http://schemas.microsoft.com/office/drawing/2014/main" id="{16FB7B27-8487-4879-8390-BBE662BC547E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9897413" y="2635080"/>
                  <a:ext cx="19692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39154" name="Freihand 39153">
                  <a:extLst>
                    <a:ext uri="{FF2B5EF4-FFF2-40B4-BE49-F238E27FC236}">
                      <a16:creationId xmlns:a16="http://schemas.microsoft.com/office/drawing/2014/main" id="{FDCF0F44-755B-4F35-9DCF-8880E4F2F20F}"/>
                    </a:ext>
                  </a:extLst>
                </p14:cNvPr>
                <p14:cNvContentPartPr/>
                <p14:nvPr/>
              </p14:nvContentPartPr>
              <p14:xfrm>
                <a:off x="10108733" y="2681160"/>
                <a:ext cx="113760" cy="96840"/>
              </p14:xfrm>
            </p:contentPart>
          </mc:Choice>
          <mc:Fallback>
            <p:pic>
              <p:nvPicPr>
                <p:cNvPr id="39154" name="Freihand 39153">
                  <a:extLst>
                    <a:ext uri="{FF2B5EF4-FFF2-40B4-BE49-F238E27FC236}">
                      <a16:creationId xmlns:a16="http://schemas.microsoft.com/office/drawing/2014/main" id="{FDCF0F44-755B-4F35-9DCF-8880E4F2F20F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10104413" y="2676840"/>
                  <a:ext cx="122400" cy="10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160" name="Gruppieren 39159">
            <a:extLst>
              <a:ext uri="{FF2B5EF4-FFF2-40B4-BE49-F238E27FC236}">
                <a16:creationId xmlns:a16="http://schemas.microsoft.com/office/drawing/2014/main" id="{336A9D7A-87B3-437B-92F7-648648708BA8}"/>
              </a:ext>
            </a:extLst>
          </p:cNvPr>
          <p:cNvGrpSpPr/>
          <p:nvPr/>
        </p:nvGrpSpPr>
        <p:grpSpPr>
          <a:xfrm>
            <a:off x="10372253" y="2566680"/>
            <a:ext cx="687600" cy="162720"/>
            <a:chOff x="10372253" y="2566680"/>
            <a:chExt cx="687600" cy="16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39155" name="Freihand 39154">
                  <a:extLst>
                    <a:ext uri="{FF2B5EF4-FFF2-40B4-BE49-F238E27FC236}">
                      <a16:creationId xmlns:a16="http://schemas.microsoft.com/office/drawing/2014/main" id="{9991D7EB-E445-4DB7-88A4-8B70C88CCB85}"/>
                    </a:ext>
                  </a:extLst>
                </p14:cNvPr>
                <p14:cNvContentPartPr/>
                <p14:nvPr/>
              </p14:nvContentPartPr>
              <p14:xfrm>
                <a:off x="10372253" y="2599080"/>
                <a:ext cx="106200" cy="127080"/>
              </p14:xfrm>
            </p:contentPart>
          </mc:Choice>
          <mc:Fallback>
            <p:pic>
              <p:nvPicPr>
                <p:cNvPr id="39155" name="Freihand 39154">
                  <a:extLst>
                    <a:ext uri="{FF2B5EF4-FFF2-40B4-BE49-F238E27FC236}">
                      <a16:creationId xmlns:a16="http://schemas.microsoft.com/office/drawing/2014/main" id="{9991D7EB-E445-4DB7-88A4-8B70C88CCB85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10367933" y="2594760"/>
                  <a:ext cx="11484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39156" name="Freihand 39155">
                  <a:extLst>
                    <a:ext uri="{FF2B5EF4-FFF2-40B4-BE49-F238E27FC236}">
                      <a16:creationId xmlns:a16="http://schemas.microsoft.com/office/drawing/2014/main" id="{0D4B59CC-C647-45BB-A30C-17D3DBAB5910}"/>
                    </a:ext>
                  </a:extLst>
                </p14:cNvPr>
                <p14:cNvContentPartPr/>
                <p14:nvPr/>
              </p14:nvContentPartPr>
              <p14:xfrm>
                <a:off x="10459373" y="2573160"/>
                <a:ext cx="150840" cy="124920"/>
              </p14:xfrm>
            </p:contentPart>
          </mc:Choice>
          <mc:Fallback>
            <p:pic>
              <p:nvPicPr>
                <p:cNvPr id="39156" name="Freihand 39155">
                  <a:extLst>
                    <a:ext uri="{FF2B5EF4-FFF2-40B4-BE49-F238E27FC236}">
                      <a16:creationId xmlns:a16="http://schemas.microsoft.com/office/drawing/2014/main" id="{0D4B59CC-C647-45BB-A30C-17D3DBAB5910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10455053" y="2568840"/>
                  <a:ext cx="15948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39157" name="Freihand 39156">
                  <a:extLst>
                    <a:ext uri="{FF2B5EF4-FFF2-40B4-BE49-F238E27FC236}">
                      <a16:creationId xmlns:a16="http://schemas.microsoft.com/office/drawing/2014/main" id="{7A1F5523-751B-468E-939E-CA6CC93A3E59}"/>
                    </a:ext>
                  </a:extLst>
                </p14:cNvPr>
                <p14:cNvContentPartPr/>
                <p14:nvPr/>
              </p14:nvContentPartPr>
              <p14:xfrm>
                <a:off x="10574573" y="2631120"/>
                <a:ext cx="108360" cy="80640"/>
              </p14:xfrm>
            </p:contentPart>
          </mc:Choice>
          <mc:Fallback>
            <p:pic>
              <p:nvPicPr>
                <p:cNvPr id="39157" name="Freihand 39156">
                  <a:extLst>
                    <a:ext uri="{FF2B5EF4-FFF2-40B4-BE49-F238E27FC236}">
                      <a16:creationId xmlns:a16="http://schemas.microsoft.com/office/drawing/2014/main" id="{7A1F5523-751B-468E-939E-CA6CC93A3E59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10570253" y="2626800"/>
                  <a:ext cx="11700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39158" name="Freihand 39157">
                  <a:extLst>
                    <a:ext uri="{FF2B5EF4-FFF2-40B4-BE49-F238E27FC236}">
                      <a16:creationId xmlns:a16="http://schemas.microsoft.com/office/drawing/2014/main" id="{50F0B109-D102-4390-B990-400F4BC5FD3A}"/>
                    </a:ext>
                  </a:extLst>
                </p14:cNvPr>
                <p14:cNvContentPartPr/>
                <p14:nvPr/>
              </p14:nvContentPartPr>
              <p14:xfrm>
                <a:off x="10686173" y="2566680"/>
                <a:ext cx="253440" cy="162720"/>
              </p14:xfrm>
            </p:contentPart>
          </mc:Choice>
          <mc:Fallback>
            <p:pic>
              <p:nvPicPr>
                <p:cNvPr id="39158" name="Freihand 39157">
                  <a:extLst>
                    <a:ext uri="{FF2B5EF4-FFF2-40B4-BE49-F238E27FC236}">
                      <a16:creationId xmlns:a16="http://schemas.microsoft.com/office/drawing/2014/main" id="{50F0B109-D102-4390-B990-400F4BC5FD3A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10681853" y="2562360"/>
                  <a:ext cx="2620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39159" name="Freihand 39158">
                  <a:extLst>
                    <a:ext uri="{FF2B5EF4-FFF2-40B4-BE49-F238E27FC236}">
                      <a16:creationId xmlns:a16="http://schemas.microsoft.com/office/drawing/2014/main" id="{E02AADD9-26E4-4129-9857-54F5D7E91B99}"/>
                    </a:ext>
                  </a:extLst>
                </p14:cNvPr>
                <p14:cNvContentPartPr/>
                <p14:nvPr/>
              </p14:nvContentPartPr>
              <p14:xfrm>
                <a:off x="10931333" y="2628960"/>
                <a:ext cx="128520" cy="95400"/>
              </p14:xfrm>
            </p:contentPart>
          </mc:Choice>
          <mc:Fallback>
            <p:pic>
              <p:nvPicPr>
                <p:cNvPr id="39159" name="Freihand 39158">
                  <a:extLst>
                    <a:ext uri="{FF2B5EF4-FFF2-40B4-BE49-F238E27FC236}">
                      <a16:creationId xmlns:a16="http://schemas.microsoft.com/office/drawing/2014/main" id="{E02AADD9-26E4-4129-9857-54F5D7E91B99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10927013" y="2624640"/>
                  <a:ext cx="137160" cy="10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243" name="Gruppieren 39242">
            <a:extLst>
              <a:ext uri="{FF2B5EF4-FFF2-40B4-BE49-F238E27FC236}">
                <a16:creationId xmlns:a16="http://schemas.microsoft.com/office/drawing/2014/main" id="{27D481EC-1D95-4A3F-8213-BFBFE0D00B16}"/>
              </a:ext>
            </a:extLst>
          </p:cNvPr>
          <p:cNvGrpSpPr/>
          <p:nvPr/>
        </p:nvGrpSpPr>
        <p:grpSpPr>
          <a:xfrm>
            <a:off x="7305053" y="2951520"/>
            <a:ext cx="2696760" cy="407160"/>
            <a:chOff x="7305053" y="2951520"/>
            <a:chExt cx="2696760" cy="40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39214" name="Freihand 39213">
                  <a:extLst>
                    <a:ext uri="{FF2B5EF4-FFF2-40B4-BE49-F238E27FC236}">
                      <a16:creationId xmlns:a16="http://schemas.microsoft.com/office/drawing/2014/main" id="{9E2E760F-1F87-47CB-8F6E-B403457A6A3B}"/>
                    </a:ext>
                  </a:extLst>
                </p14:cNvPr>
                <p14:cNvContentPartPr/>
                <p14:nvPr/>
              </p14:nvContentPartPr>
              <p14:xfrm>
                <a:off x="7383533" y="3130800"/>
                <a:ext cx="5760" cy="145800"/>
              </p14:xfrm>
            </p:contentPart>
          </mc:Choice>
          <mc:Fallback>
            <p:pic>
              <p:nvPicPr>
                <p:cNvPr id="39214" name="Freihand 39213">
                  <a:extLst>
                    <a:ext uri="{FF2B5EF4-FFF2-40B4-BE49-F238E27FC236}">
                      <a16:creationId xmlns:a16="http://schemas.microsoft.com/office/drawing/2014/main" id="{9E2E760F-1F87-47CB-8F6E-B403457A6A3B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7379213" y="3126480"/>
                  <a:ext cx="1440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39215" name="Freihand 39214">
                  <a:extLst>
                    <a:ext uri="{FF2B5EF4-FFF2-40B4-BE49-F238E27FC236}">
                      <a16:creationId xmlns:a16="http://schemas.microsoft.com/office/drawing/2014/main" id="{38E5B582-8EB3-404E-90F4-8977443F1F42}"/>
                    </a:ext>
                  </a:extLst>
                </p14:cNvPr>
                <p14:cNvContentPartPr/>
                <p14:nvPr/>
              </p14:nvContentPartPr>
              <p14:xfrm>
                <a:off x="7309013" y="3251760"/>
                <a:ext cx="136440" cy="17640"/>
              </p14:xfrm>
            </p:contentPart>
          </mc:Choice>
          <mc:Fallback>
            <p:pic>
              <p:nvPicPr>
                <p:cNvPr id="39215" name="Freihand 39214">
                  <a:extLst>
                    <a:ext uri="{FF2B5EF4-FFF2-40B4-BE49-F238E27FC236}">
                      <a16:creationId xmlns:a16="http://schemas.microsoft.com/office/drawing/2014/main" id="{38E5B582-8EB3-404E-90F4-8977443F1F42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7304693" y="3247440"/>
                  <a:ext cx="14508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39216" name="Freihand 39215">
                  <a:extLst>
                    <a:ext uri="{FF2B5EF4-FFF2-40B4-BE49-F238E27FC236}">
                      <a16:creationId xmlns:a16="http://schemas.microsoft.com/office/drawing/2014/main" id="{C8456771-6169-46C4-8C8D-4DE382A36480}"/>
                    </a:ext>
                  </a:extLst>
                </p14:cNvPr>
                <p14:cNvContentPartPr/>
                <p14:nvPr/>
              </p14:nvContentPartPr>
              <p14:xfrm>
                <a:off x="7305053" y="3071040"/>
                <a:ext cx="191520" cy="25200"/>
              </p14:xfrm>
            </p:contentPart>
          </mc:Choice>
          <mc:Fallback>
            <p:pic>
              <p:nvPicPr>
                <p:cNvPr id="39216" name="Freihand 39215">
                  <a:extLst>
                    <a:ext uri="{FF2B5EF4-FFF2-40B4-BE49-F238E27FC236}">
                      <a16:creationId xmlns:a16="http://schemas.microsoft.com/office/drawing/2014/main" id="{C8456771-6169-46C4-8C8D-4DE382A36480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7300733" y="3066720"/>
                  <a:ext cx="2001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39218" name="Freihand 39217">
                  <a:extLst>
                    <a:ext uri="{FF2B5EF4-FFF2-40B4-BE49-F238E27FC236}">
                      <a16:creationId xmlns:a16="http://schemas.microsoft.com/office/drawing/2014/main" id="{E8A71333-0B68-4901-9807-72BDA3A5EDDD}"/>
                    </a:ext>
                  </a:extLst>
                </p14:cNvPr>
                <p14:cNvContentPartPr/>
                <p14:nvPr/>
              </p14:nvContentPartPr>
              <p14:xfrm>
                <a:off x="7489373" y="3198480"/>
                <a:ext cx="51480" cy="121320"/>
              </p14:xfrm>
            </p:contentPart>
          </mc:Choice>
          <mc:Fallback>
            <p:pic>
              <p:nvPicPr>
                <p:cNvPr id="39218" name="Freihand 39217">
                  <a:extLst>
                    <a:ext uri="{FF2B5EF4-FFF2-40B4-BE49-F238E27FC236}">
                      <a16:creationId xmlns:a16="http://schemas.microsoft.com/office/drawing/2014/main" id="{E8A71333-0B68-4901-9807-72BDA3A5EDDD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7485053" y="3194160"/>
                  <a:ext cx="6012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39219" name="Freihand 39218">
                  <a:extLst>
                    <a:ext uri="{FF2B5EF4-FFF2-40B4-BE49-F238E27FC236}">
                      <a16:creationId xmlns:a16="http://schemas.microsoft.com/office/drawing/2014/main" id="{3CD355B8-4E4D-4EF4-8ABE-D8E09954C2C6}"/>
                    </a:ext>
                  </a:extLst>
                </p14:cNvPr>
                <p14:cNvContentPartPr/>
                <p14:nvPr/>
              </p14:nvContentPartPr>
              <p14:xfrm>
                <a:off x="7491893" y="3198840"/>
                <a:ext cx="105840" cy="129960"/>
              </p14:xfrm>
            </p:contentPart>
          </mc:Choice>
          <mc:Fallback>
            <p:pic>
              <p:nvPicPr>
                <p:cNvPr id="39219" name="Freihand 39218">
                  <a:extLst>
                    <a:ext uri="{FF2B5EF4-FFF2-40B4-BE49-F238E27FC236}">
                      <a16:creationId xmlns:a16="http://schemas.microsoft.com/office/drawing/2014/main" id="{3CD355B8-4E4D-4EF4-8ABE-D8E09954C2C6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7487573" y="3194520"/>
                  <a:ext cx="1144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39220" name="Freihand 39219">
                  <a:extLst>
                    <a:ext uri="{FF2B5EF4-FFF2-40B4-BE49-F238E27FC236}">
                      <a16:creationId xmlns:a16="http://schemas.microsoft.com/office/drawing/2014/main" id="{46EA4A5C-4BEA-4160-A23B-9F41AFE398B4}"/>
                    </a:ext>
                  </a:extLst>
                </p14:cNvPr>
                <p14:cNvContentPartPr/>
                <p14:nvPr/>
              </p14:nvContentPartPr>
              <p14:xfrm>
                <a:off x="7637693" y="3220080"/>
                <a:ext cx="18720" cy="119880"/>
              </p14:xfrm>
            </p:contentPart>
          </mc:Choice>
          <mc:Fallback>
            <p:pic>
              <p:nvPicPr>
                <p:cNvPr id="39220" name="Freihand 39219">
                  <a:extLst>
                    <a:ext uri="{FF2B5EF4-FFF2-40B4-BE49-F238E27FC236}">
                      <a16:creationId xmlns:a16="http://schemas.microsoft.com/office/drawing/2014/main" id="{46EA4A5C-4BEA-4160-A23B-9F41AFE398B4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7633373" y="3215760"/>
                  <a:ext cx="273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39221" name="Freihand 39220">
                  <a:extLst>
                    <a:ext uri="{FF2B5EF4-FFF2-40B4-BE49-F238E27FC236}">
                      <a16:creationId xmlns:a16="http://schemas.microsoft.com/office/drawing/2014/main" id="{9B82F91E-51A2-423B-BF1D-D392AF3EAEDF}"/>
                    </a:ext>
                  </a:extLst>
                </p14:cNvPr>
                <p14:cNvContentPartPr/>
                <p14:nvPr/>
              </p14:nvContentPartPr>
              <p14:xfrm>
                <a:off x="7737053" y="3101640"/>
                <a:ext cx="15120" cy="185400"/>
              </p14:xfrm>
            </p:contentPart>
          </mc:Choice>
          <mc:Fallback>
            <p:pic>
              <p:nvPicPr>
                <p:cNvPr id="39221" name="Freihand 39220">
                  <a:extLst>
                    <a:ext uri="{FF2B5EF4-FFF2-40B4-BE49-F238E27FC236}">
                      <a16:creationId xmlns:a16="http://schemas.microsoft.com/office/drawing/2014/main" id="{9B82F91E-51A2-423B-BF1D-D392AF3EAEDF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7732733" y="3097320"/>
                  <a:ext cx="2376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39222" name="Freihand 39221">
                  <a:extLst>
                    <a:ext uri="{FF2B5EF4-FFF2-40B4-BE49-F238E27FC236}">
                      <a16:creationId xmlns:a16="http://schemas.microsoft.com/office/drawing/2014/main" id="{02C15DA7-F205-45B1-A58A-B40A68469591}"/>
                    </a:ext>
                  </a:extLst>
                </p14:cNvPr>
                <p14:cNvContentPartPr/>
                <p14:nvPr/>
              </p14:nvContentPartPr>
              <p14:xfrm>
                <a:off x="7671533" y="3067800"/>
                <a:ext cx="134280" cy="207720"/>
              </p14:xfrm>
            </p:contentPart>
          </mc:Choice>
          <mc:Fallback>
            <p:pic>
              <p:nvPicPr>
                <p:cNvPr id="39222" name="Freihand 39221">
                  <a:extLst>
                    <a:ext uri="{FF2B5EF4-FFF2-40B4-BE49-F238E27FC236}">
                      <a16:creationId xmlns:a16="http://schemas.microsoft.com/office/drawing/2014/main" id="{02C15DA7-F205-45B1-A58A-B40A68469591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7667213" y="3063480"/>
                  <a:ext cx="14292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39223" name="Freihand 39222">
                  <a:extLst>
                    <a:ext uri="{FF2B5EF4-FFF2-40B4-BE49-F238E27FC236}">
                      <a16:creationId xmlns:a16="http://schemas.microsoft.com/office/drawing/2014/main" id="{47996CA6-184A-47B0-803B-5D00FA9B2697}"/>
                    </a:ext>
                  </a:extLst>
                </p14:cNvPr>
                <p14:cNvContentPartPr/>
                <p14:nvPr/>
              </p14:nvContentPartPr>
              <p14:xfrm>
                <a:off x="7860893" y="3221520"/>
                <a:ext cx="360" cy="360"/>
              </p14:xfrm>
            </p:contentPart>
          </mc:Choice>
          <mc:Fallback>
            <p:pic>
              <p:nvPicPr>
                <p:cNvPr id="39223" name="Freihand 39222">
                  <a:extLst>
                    <a:ext uri="{FF2B5EF4-FFF2-40B4-BE49-F238E27FC236}">
                      <a16:creationId xmlns:a16="http://schemas.microsoft.com/office/drawing/2014/main" id="{47996CA6-184A-47B0-803B-5D00FA9B2697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7856573" y="321720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39224" name="Freihand 39223">
                  <a:extLst>
                    <a:ext uri="{FF2B5EF4-FFF2-40B4-BE49-F238E27FC236}">
                      <a16:creationId xmlns:a16="http://schemas.microsoft.com/office/drawing/2014/main" id="{85540F10-4AA1-4DAB-B05B-B5BA8A4DB588}"/>
                    </a:ext>
                  </a:extLst>
                </p14:cNvPr>
                <p14:cNvContentPartPr/>
                <p14:nvPr/>
              </p14:nvContentPartPr>
              <p14:xfrm>
                <a:off x="7779533" y="3204600"/>
                <a:ext cx="89280" cy="110520"/>
              </p14:xfrm>
            </p:contentPart>
          </mc:Choice>
          <mc:Fallback>
            <p:pic>
              <p:nvPicPr>
                <p:cNvPr id="39224" name="Freihand 39223">
                  <a:extLst>
                    <a:ext uri="{FF2B5EF4-FFF2-40B4-BE49-F238E27FC236}">
                      <a16:creationId xmlns:a16="http://schemas.microsoft.com/office/drawing/2014/main" id="{85540F10-4AA1-4DAB-B05B-B5BA8A4DB588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7775213" y="3200280"/>
                  <a:ext cx="9792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39225" name="Freihand 39224">
                  <a:extLst>
                    <a:ext uri="{FF2B5EF4-FFF2-40B4-BE49-F238E27FC236}">
                      <a16:creationId xmlns:a16="http://schemas.microsoft.com/office/drawing/2014/main" id="{EF88DEF4-B22B-4D2B-917A-E20B99635127}"/>
                    </a:ext>
                  </a:extLst>
                </p14:cNvPr>
                <p14:cNvContentPartPr/>
                <p14:nvPr/>
              </p14:nvContentPartPr>
              <p14:xfrm>
                <a:off x="7892213" y="3220080"/>
                <a:ext cx="4680" cy="102960"/>
              </p14:xfrm>
            </p:contentPart>
          </mc:Choice>
          <mc:Fallback>
            <p:pic>
              <p:nvPicPr>
                <p:cNvPr id="39225" name="Freihand 39224">
                  <a:extLst>
                    <a:ext uri="{FF2B5EF4-FFF2-40B4-BE49-F238E27FC236}">
                      <a16:creationId xmlns:a16="http://schemas.microsoft.com/office/drawing/2014/main" id="{EF88DEF4-B22B-4D2B-917A-E20B99635127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7887893" y="3215760"/>
                  <a:ext cx="133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39226" name="Freihand 39225">
                  <a:extLst>
                    <a:ext uri="{FF2B5EF4-FFF2-40B4-BE49-F238E27FC236}">
                      <a16:creationId xmlns:a16="http://schemas.microsoft.com/office/drawing/2014/main" id="{1117E3FD-AE4B-4484-B227-03473736013A}"/>
                    </a:ext>
                  </a:extLst>
                </p14:cNvPr>
                <p14:cNvContentPartPr/>
                <p14:nvPr/>
              </p14:nvContentPartPr>
              <p14:xfrm>
                <a:off x="7848293" y="3245280"/>
                <a:ext cx="125640" cy="113400"/>
              </p14:xfrm>
            </p:contentPart>
          </mc:Choice>
          <mc:Fallback>
            <p:pic>
              <p:nvPicPr>
                <p:cNvPr id="39226" name="Freihand 39225">
                  <a:extLst>
                    <a:ext uri="{FF2B5EF4-FFF2-40B4-BE49-F238E27FC236}">
                      <a16:creationId xmlns:a16="http://schemas.microsoft.com/office/drawing/2014/main" id="{1117E3FD-AE4B-4484-B227-03473736013A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7843973" y="3240960"/>
                  <a:ext cx="13428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39227" name="Freihand 39226">
                  <a:extLst>
                    <a:ext uri="{FF2B5EF4-FFF2-40B4-BE49-F238E27FC236}">
                      <a16:creationId xmlns:a16="http://schemas.microsoft.com/office/drawing/2014/main" id="{3662266C-ACF3-4906-A561-5D4FB655D45C}"/>
                    </a:ext>
                  </a:extLst>
                </p14:cNvPr>
                <p14:cNvContentPartPr/>
                <p14:nvPr/>
              </p14:nvContentPartPr>
              <p14:xfrm>
                <a:off x="8059973" y="3073920"/>
                <a:ext cx="11520" cy="161280"/>
              </p14:xfrm>
            </p:contentPart>
          </mc:Choice>
          <mc:Fallback>
            <p:pic>
              <p:nvPicPr>
                <p:cNvPr id="39227" name="Freihand 39226">
                  <a:extLst>
                    <a:ext uri="{FF2B5EF4-FFF2-40B4-BE49-F238E27FC236}">
                      <a16:creationId xmlns:a16="http://schemas.microsoft.com/office/drawing/2014/main" id="{3662266C-ACF3-4906-A561-5D4FB655D45C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8055653" y="3069600"/>
                  <a:ext cx="2016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39228" name="Freihand 39227">
                  <a:extLst>
                    <a:ext uri="{FF2B5EF4-FFF2-40B4-BE49-F238E27FC236}">
                      <a16:creationId xmlns:a16="http://schemas.microsoft.com/office/drawing/2014/main" id="{9BA7A88E-136A-4EB2-8AD7-733D05D68540}"/>
                    </a:ext>
                  </a:extLst>
                </p14:cNvPr>
                <p14:cNvContentPartPr/>
                <p14:nvPr/>
              </p14:nvContentPartPr>
              <p14:xfrm>
                <a:off x="8016773" y="3208200"/>
                <a:ext cx="100080" cy="39240"/>
              </p14:xfrm>
            </p:contentPart>
          </mc:Choice>
          <mc:Fallback>
            <p:pic>
              <p:nvPicPr>
                <p:cNvPr id="39228" name="Freihand 39227">
                  <a:extLst>
                    <a:ext uri="{FF2B5EF4-FFF2-40B4-BE49-F238E27FC236}">
                      <a16:creationId xmlns:a16="http://schemas.microsoft.com/office/drawing/2014/main" id="{9BA7A88E-136A-4EB2-8AD7-733D05D68540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8012453" y="3203880"/>
                  <a:ext cx="10872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39229" name="Freihand 39228">
                  <a:extLst>
                    <a:ext uri="{FF2B5EF4-FFF2-40B4-BE49-F238E27FC236}">
                      <a16:creationId xmlns:a16="http://schemas.microsoft.com/office/drawing/2014/main" id="{7066B233-0007-4465-9F49-DB38D7C05161}"/>
                    </a:ext>
                  </a:extLst>
                </p14:cNvPr>
                <p14:cNvContentPartPr/>
                <p14:nvPr/>
              </p14:nvContentPartPr>
              <p14:xfrm>
                <a:off x="7973573" y="3040440"/>
                <a:ext cx="151560" cy="24480"/>
              </p14:xfrm>
            </p:contentPart>
          </mc:Choice>
          <mc:Fallback>
            <p:pic>
              <p:nvPicPr>
                <p:cNvPr id="39229" name="Freihand 39228">
                  <a:extLst>
                    <a:ext uri="{FF2B5EF4-FFF2-40B4-BE49-F238E27FC236}">
                      <a16:creationId xmlns:a16="http://schemas.microsoft.com/office/drawing/2014/main" id="{7066B233-0007-4465-9F49-DB38D7C05161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7969253" y="3036120"/>
                  <a:ext cx="1602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39230" name="Freihand 39229">
                  <a:extLst>
                    <a:ext uri="{FF2B5EF4-FFF2-40B4-BE49-F238E27FC236}">
                      <a16:creationId xmlns:a16="http://schemas.microsoft.com/office/drawing/2014/main" id="{548DAF49-188C-43BC-8718-B64014444A48}"/>
                    </a:ext>
                  </a:extLst>
                </p14:cNvPr>
                <p14:cNvContentPartPr/>
                <p14:nvPr/>
              </p14:nvContentPartPr>
              <p14:xfrm>
                <a:off x="8171933" y="3176880"/>
                <a:ext cx="103680" cy="88920"/>
              </p14:xfrm>
            </p:contentPart>
          </mc:Choice>
          <mc:Fallback>
            <p:pic>
              <p:nvPicPr>
                <p:cNvPr id="39230" name="Freihand 39229">
                  <a:extLst>
                    <a:ext uri="{FF2B5EF4-FFF2-40B4-BE49-F238E27FC236}">
                      <a16:creationId xmlns:a16="http://schemas.microsoft.com/office/drawing/2014/main" id="{548DAF49-188C-43BC-8718-B64014444A48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8167613" y="3172560"/>
                  <a:ext cx="1123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39231" name="Freihand 39230">
                  <a:extLst>
                    <a:ext uri="{FF2B5EF4-FFF2-40B4-BE49-F238E27FC236}">
                      <a16:creationId xmlns:a16="http://schemas.microsoft.com/office/drawing/2014/main" id="{4FA6D52E-38A9-4E75-AFBC-A7392E350D74}"/>
                    </a:ext>
                  </a:extLst>
                </p14:cNvPr>
                <p14:cNvContentPartPr/>
                <p14:nvPr/>
              </p14:nvContentPartPr>
              <p14:xfrm>
                <a:off x="8407373" y="3087240"/>
                <a:ext cx="28800" cy="6840"/>
              </p14:xfrm>
            </p:contentPart>
          </mc:Choice>
          <mc:Fallback>
            <p:pic>
              <p:nvPicPr>
                <p:cNvPr id="39231" name="Freihand 39230">
                  <a:extLst>
                    <a:ext uri="{FF2B5EF4-FFF2-40B4-BE49-F238E27FC236}">
                      <a16:creationId xmlns:a16="http://schemas.microsoft.com/office/drawing/2014/main" id="{4FA6D52E-38A9-4E75-AFBC-A7392E350D74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8403053" y="3082920"/>
                  <a:ext cx="374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39232" name="Freihand 39231">
                  <a:extLst>
                    <a:ext uri="{FF2B5EF4-FFF2-40B4-BE49-F238E27FC236}">
                      <a16:creationId xmlns:a16="http://schemas.microsoft.com/office/drawing/2014/main" id="{BACE7B91-9B8F-4B0E-8EE9-3B3100A5846B}"/>
                    </a:ext>
                  </a:extLst>
                </p14:cNvPr>
                <p14:cNvContentPartPr/>
                <p14:nvPr/>
              </p14:nvContentPartPr>
              <p14:xfrm>
                <a:off x="8403413" y="3174720"/>
                <a:ext cx="13680" cy="24120"/>
              </p14:xfrm>
            </p:contentPart>
          </mc:Choice>
          <mc:Fallback>
            <p:pic>
              <p:nvPicPr>
                <p:cNvPr id="39232" name="Freihand 39231">
                  <a:extLst>
                    <a:ext uri="{FF2B5EF4-FFF2-40B4-BE49-F238E27FC236}">
                      <a16:creationId xmlns:a16="http://schemas.microsoft.com/office/drawing/2014/main" id="{BACE7B91-9B8F-4B0E-8EE9-3B3100A5846B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8399093" y="3170400"/>
                  <a:ext cx="223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39233" name="Freihand 39232">
                  <a:extLst>
                    <a:ext uri="{FF2B5EF4-FFF2-40B4-BE49-F238E27FC236}">
                      <a16:creationId xmlns:a16="http://schemas.microsoft.com/office/drawing/2014/main" id="{55C1D522-AB47-4569-88D9-6E5A00F4FACB}"/>
                    </a:ext>
                  </a:extLst>
                </p14:cNvPr>
                <p14:cNvContentPartPr/>
                <p14:nvPr/>
              </p14:nvContentPartPr>
              <p14:xfrm>
                <a:off x="8575133" y="3077520"/>
                <a:ext cx="16920" cy="92520"/>
              </p14:xfrm>
            </p:contentPart>
          </mc:Choice>
          <mc:Fallback>
            <p:pic>
              <p:nvPicPr>
                <p:cNvPr id="39233" name="Freihand 39232">
                  <a:extLst>
                    <a:ext uri="{FF2B5EF4-FFF2-40B4-BE49-F238E27FC236}">
                      <a16:creationId xmlns:a16="http://schemas.microsoft.com/office/drawing/2014/main" id="{55C1D522-AB47-4569-88D9-6E5A00F4FACB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8570813" y="3073200"/>
                  <a:ext cx="2556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39234" name="Freihand 39233">
                  <a:extLst>
                    <a:ext uri="{FF2B5EF4-FFF2-40B4-BE49-F238E27FC236}">
                      <a16:creationId xmlns:a16="http://schemas.microsoft.com/office/drawing/2014/main" id="{3095B93B-47D6-4700-A2A6-366B7495A25B}"/>
                    </a:ext>
                  </a:extLst>
                </p14:cNvPr>
                <p14:cNvContentPartPr/>
                <p14:nvPr/>
              </p14:nvContentPartPr>
              <p14:xfrm>
                <a:off x="8508173" y="3172920"/>
                <a:ext cx="172800" cy="51480"/>
              </p14:xfrm>
            </p:contentPart>
          </mc:Choice>
          <mc:Fallback>
            <p:pic>
              <p:nvPicPr>
                <p:cNvPr id="39234" name="Freihand 39233">
                  <a:extLst>
                    <a:ext uri="{FF2B5EF4-FFF2-40B4-BE49-F238E27FC236}">
                      <a16:creationId xmlns:a16="http://schemas.microsoft.com/office/drawing/2014/main" id="{3095B93B-47D6-4700-A2A6-366B7495A25B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8503853" y="3168600"/>
                  <a:ext cx="18144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39235" name="Freihand 39234">
                  <a:extLst>
                    <a:ext uri="{FF2B5EF4-FFF2-40B4-BE49-F238E27FC236}">
                      <a16:creationId xmlns:a16="http://schemas.microsoft.com/office/drawing/2014/main" id="{89AAF4AA-8A62-41D0-AFC4-33D1673049C0}"/>
                    </a:ext>
                  </a:extLst>
                </p14:cNvPr>
                <p14:cNvContentPartPr/>
                <p14:nvPr/>
              </p14:nvContentPartPr>
              <p14:xfrm>
                <a:off x="8495213" y="3046200"/>
                <a:ext cx="159120" cy="37440"/>
              </p14:xfrm>
            </p:contentPart>
          </mc:Choice>
          <mc:Fallback>
            <p:pic>
              <p:nvPicPr>
                <p:cNvPr id="39235" name="Freihand 39234">
                  <a:extLst>
                    <a:ext uri="{FF2B5EF4-FFF2-40B4-BE49-F238E27FC236}">
                      <a16:creationId xmlns:a16="http://schemas.microsoft.com/office/drawing/2014/main" id="{89AAF4AA-8A62-41D0-AFC4-33D1673049C0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8490893" y="3041880"/>
                  <a:ext cx="1677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39236" name="Freihand 39235">
                  <a:extLst>
                    <a:ext uri="{FF2B5EF4-FFF2-40B4-BE49-F238E27FC236}">
                      <a16:creationId xmlns:a16="http://schemas.microsoft.com/office/drawing/2014/main" id="{217EA58F-7B24-441F-B159-69DFF6FFD626}"/>
                    </a:ext>
                  </a:extLst>
                </p14:cNvPr>
                <p14:cNvContentPartPr/>
                <p14:nvPr/>
              </p14:nvContentPartPr>
              <p14:xfrm>
                <a:off x="8680613" y="3090480"/>
                <a:ext cx="145080" cy="69120"/>
              </p14:xfrm>
            </p:contentPart>
          </mc:Choice>
          <mc:Fallback>
            <p:pic>
              <p:nvPicPr>
                <p:cNvPr id="39236" name="Freihand 39235">
                  <a:extLst>
                    <a:ext uri="{FF2B5EF4-FFF2-40B4-BE49-F238E27FC236}">
                      <a16:creationId xmlns:a16="http://schemas.microsoft.com/office/drawing/2014/main" id="{217EA58F-7B24-441F-B159-69DFF6FFD626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8676293" y="3086160"/>
                  <a:ext cx="1537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39237" name="Freihand 39236">
                  <a:extLst>
                    <a:ext uri="{FF2B5EF4-FFF2-40B4-BE49-F238E27FC236}">
                      <a16:creationId xmlns:a16="http://schemas.microsoft.com/office/drawing/2014/main" id="{933AABE2-A332-4027-988D-DD10CC5E8F32}"/>
                    </a:ext>
                  </a:extLst>
                </p14:cNvPr>
                <p14:cNvContentPartPr/>
                <p14:nvPr/>
              </p14:nvContentPartPr>
              <p14:xfrm>
                <a:off x="8864933" y="3084360"/>
                <a:ext cx="193680" cy="80280"/>
              </p14:xfrm>
            </p:contentPart>
          </mc:Choice>
          <mc:Fallback>
            <p:pic>
              <p:nvPicPr>
                <p:cNvPr id="39237" name="Freihand 39236">
                  <a:extLst>
                    <a:ext uri="{FF2B5EF4-FFF2-40B4-BE49-F238E27FC236}">
                      <a16:creationId xmlns:a16="http://schemas.microsoft.com/office/drawing/2014/main" id="{933AABE2-A332-4027-988D-DD10CC5E8F32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8860613" y="3080040"/>
                  <a:ext cx="20232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39238" name="Freihand 39237">
                  <a:extLst>
                    <a:ext uri="{FF2B5EF4-FFF2-40B4-BE49-F238E27FC236}">
                      <a16:creationId xmlns:a16="http://schemas.microsoft.com/office/drawing/2014/main" id="{A18B9B18-C6DA-402C-9E1A-50403A49917E}"/>
                    </a:ext>
                  </a:extLst>
                </p14:cNvPr>
                <p14:cNvContentPartPr/>
                <p14:nvPr/>
              </p14:nvContentPartPr>
              <p14:xfrm>
                <a:off x="9083093" y="3076080"/>
                <a:ext cx="94320" cy="91440"/>
              </p14:xfrm>
            </p:contentPart>
          </mc:Choice>
          <mc:Fallback>
            <p:pic>
              <p:nvPicPr>
                <p:cNvPr id="39238" name="Freihand 39237">
                  <a:extLst>
                    <a:ext uri="{FF2B5EF4-FFF2-40B4-BE49-F238E27FC236}">
                      <a16:creationId xmlns:a16="http://schemas.microsoft.com/office/drawing/2014/main" id="{A18B9B18-C6DA-402C-9E1A-50403A49917E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9078773" y="3071760"/>
                  <a:ext cx="10296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39239" name="Freihand 39238">
                  <a:extLst>
                    <a:ext uri="{FF2B5EF4-FFF2-40B4-BE49-F238E27FC236}">
                      <a16:creationId xmlns:a16="http://schemas.microsoft.com/office/drawing/2014/main" id="{C8F5BBB0-1BFC-4C00-8777-9AE186D5B4C0}"/>
                    </a:ext>
                  </a:extLst>
                </p14:cNvPr>
                <p14:cNvContentPartPr/>
                <p14:nvPr/>
              </p14:nvContentPartPr>
              <p14:xfrm>
                <a:off x="9202973" y="2974920"/>
                <a:ext cx="169200" cy="152280"/>
              </p14:xfrm>
            </p:contentPart>
          </mc:Choice>
          <mc:Fallback>
            <p:pic>
              <p:nvPicPr>
                <p:cNvPr id="39239" name="Freihand 39238">
                  <a:extLst>
                    <a:ext uri="{FF2B5EF4-FFF2-40B4-BE49-F238E27FC236}">
                      <a16:creationId xmlns:a16="http://schemas.microsoft.com/office/drawing/2014/main" id="{C8F5BBB0-1BFC-4C00-8777-9AE186D5B4C0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9198653" y="2970600"/>
                  <a:ext cx="17784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39240" name="Freihand 39239">
                  <a:extLst>
                    <a:ext uri="{FF2B5EF4-FFF2-40B4-BE49-F238E27FC236}">
                      <a16:creationId xmlns:a16="http://schemas.microsoft.com/office/drawing/2014/main" id="{48FAF7E3-5645-4CD9-8354-800E340DFC26}"/>
                    </a:ext>
                  </a:extLst>
                </p14:cNvPr>
                <p14:cNvContentPartPr/>
                <p14:nvPr/>
              </p14:nvContentPartPr>
              <p14:xfrm>
                <a:off x="9381533" y="2951520"/>
                <a:ext cx="141120" cy="156240"/>
              </p14:xfrm>
            </p:contentPart>
          </mc:Choice>
          <mc:Fallback>
            <p:pic>
              <p:nvPicPr>
                <p:cNvPr id="39240" name="Freihand 39239">
                  <a:extLst>
                    <a:ext uri="{FF2B5EF4-FFF2-40B4-BE49-F238E27FC236}">
                      <a16:creationId xmlns:a16="http://schemas.microsoft.com/office/drawing/2014/main" id="{48FAF7E3-5645-4CD9-8354-800E340DFC26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9377213" y="2947200"/>
                  <a:ext cx="1497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39241" name="Freihand 39240">
                  <a:extLst>
                    <a:ext uri="{FF2B5EF4-FFF2-40B4-BE49-F238E27FC236}">
                      <a16:creationId xmlns:a16="http://schemas.microsoft.com/office/drawing/2014/main" id="{C68CBD41-0DCB-4B7F-B256-EA1551C2E8C3}"/>
                    </a:ext>
                  </a:extLst>
                </p14:cNvPr>
                <p14:cNvContentPartPr/>
                <p14:nvPr/>
              </p14:nvContentPartPr>
              <p14:xfrm>
                <a:off x="9491693" y="2965200"/>
                <a:ext cx="26280" cy="38160"/>
              </p14:xfrm>
            </p:contentPart>
          </mc:Choice>
          <mc:Fallback>
            <p:pic>
              <p:nvPicPr>
                <p:cNvPr id="39241" name="Freihand 39240">
                  <a:extLst>
                    <a:ext uri="{FF2B5EF4-FFF2-40B4-BE49-F238E27FC236}">
                      <a16:creationId xmlns:a16="http://schemas.microsoft.com/office/drawing/2014/main" id="{C68CBD41-0DCB-4B7F-B256-EA1551C2E8C3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9487373" y="2960880"/>
                  <a:ext cx="3492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39242" name="Freihand 39241">
                  <a:extLst>
                    <a:ext uri="{FF2B5EF4-FFF2-40B4-BE49-F238E27FC236}">
                      <a16:creationId xmlns:a16="http://schemas.microsoft.com/office/drawing/2014/main" id="{0E79874D-71B4-4844-90C1-9309E0498CA6}"/>
                    </a:ext>
                  </a:extLst>
                </p14:cNvPr>
                <p14:cNvContentPartPr/>
                <p14:nvPr/>
              </p14:nvContentPartPr>
              <p14:xfrm>
                <a:off x="9559733" y="3041880"/>
                <a:ext cx="442080" cy="74520"/>
              </p14:xfrm>
            </p:contentPart>
          </mc:Choice>
          <mc:Fallback>
            <p:pic>
              <p:nvPicPr>
                <p:cNvPr id="39242" name="Freihand 39241">
                  <a:extLst>
                    <a:ext uri="{FF2B5EF4-FFF2-40B4-BE49-F238E27FC236}">
                      <a16:creationId xmlns:a16="http://schemas.microsoft.com/office/drawing/2014/main" id="{0E79874D-71B4-4844-90C1-9309E0498CA6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9555413" y="3037560"/>
                  <a:ext cx="450720" cy="83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45">
            <p14:nvContentPartPr>
              <p14:cNvPr id="39261" name="Freihand 39260">
                <a:extLst>
                  <a:ext uri="{FF2B5EF4-FFF2-40B4-BE49-F238E27FC236}">
                    <a16:creationId xmlns:a16="http://schemas.microsoft.com/office/drawing/2014/main" id="{FDA82201-C15B-4057-9857-D29A4DBC7542}"/>
                  </a:ext>
                </a:extLst>
              </p14:cNvPr>
              <p14:cNvContentPartPr/>
              <p14:nvPr/>
            </p14:nvContentPartPr>
            <p14:xfrm>
              <a:off x="1402133" y="3256800"/>
              <a:ext cx="393120" cy="504720"/>
            </p14:xfrm>
          </p:contentPart>
        </mc:Choice>
        <mc:Fallback>
          <p:pic>
            <p:nvPicPr>
              <p:cNvPr id="39261" name="Freihand 39260">
                <a:extLst>
                  <a:ext uri="{FF2B5EF4-FFF2-40B4-BE49-F238E27FC236}">
                    <a16:creationId xmlns:a16="http://schemas.microsoft.com/office/drawing/2014/main" id="{FDA82201-C15B-4057-9857-D29A4DBC7542}"/>
                  </a:ext>
                </a:extLst>
              </p:cNvPr>
              <p:cNvPicPr/>
              <p:nvPr/>
            </p:nvPicPr>
            <p:blipFill>
              <a:blip r:embed="rId446"/>
              <a:stretch>
                <a:fillRect/>
              </a:stretch>
            </p:blipFill>
            <p:spPr>
              <a:xfrm>
                <a:off x="1397813" y="3252480"/>
                <a:ext cx="401760" cy="51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7">
            <p14:nvContentPartPr>
              <p14:cNvPr id="39263" name="Freihand 39262">
                <a:extLst>
                  <a:ext uri="{FF2B5EF4-FFF2-40B4-BE49-F238E27FC236}">
                    <a16:creationId xmlns:a16="http://schemas.microsoft.com/office/drawing/2014/main" id="{799BA683-C66C-4708-8B08-C2DA638D7A37}"/>
                  </a:ext>
                </a:extLst>
              </p14:cNvPr>
              <p14:cNvContentPartPr/>
              <p14:nvPr/>
            </p14:nvContentPartPr>
            <p14:xfrm>
              <a:off x="1872293" y="2057640"/>
              <a:ext cx="446040" cy="531720"/>
            </p14:xfrm>
          </p:contentPart>
        </mc:Choice>
        <mc:Fallback>
          <p:pic>
            <p:nvPicPr>
              <p:cNvPr id="39263" name="Freihand 39262">
                <a:extLst>
                  <a:ext uri="{FF2B5EF4-FFF2-40B4-BE49-F238E27FC236}">
                    <a16:creationId xmlns:a16="http://schemas.microsoft.com/office/drawing/2014/main" id="{799BA683-C66C-4708-8B08-C2DA638D7A37}"/>
                  </a:ext>
                </a:extLst>
              </p:cNvPr>
              <p:cNvPicPr/>
              <p:nvPr/>
            </p:nvPicPr>
            <p:blipFill>
              <a:blip r:embed="rId448"/>
              <a:stretch>
                <a:fillRect/>
              </a:stretch>
            </p:blipFill>
            <p:spPr>
              <a:xfrm>
                <a:off x="1867973" y="2053320"/>
                <a:ext cx="454680" cy="540360"/>
              </a:xfrm>
              <a:prstGeom prst="rect">
                <a:avLst/>
              </a:prstGeom>
            </p:spPr>
          </p:pic>
        </mc:Fallback>
      </mc:AlternateContent>
      <p:grpSp>
        <p:nvGrpSpPr>
          <p:cNvPr id="39298" name="Gruppieren 39297">
            <a:extLst>
              <a:ext uri="{FF2B5EF4-FFF2-40B4-BE49-F238E27FC236}">
                <a16:creationId xmlns:a16="http://schemas.microsoft.com/office/drawing/2014/main" id="{3DFA694E-C36B-473F-9507-93C3B366B2C8}"/>
              </a:ext>
            </a:extLst>
          </p:cNvPr>
          <p:cNvGrpSpPr/>
          <p:nvPr/>
        </p:nvGrpSpPr>
        <p:grpSpPr>
          <a:xfrm>
            <a:off x="7306133" y="3409800"/>
            <a:ext cx="2515680" cy="736920"/>
            <a:chOff x="7306133" y="3409800"/>
            <a:chExt cx="2515680" cy="73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39244" name="Freihand 39243">
                  <a:extLst>
                    <a:ext uri="{FF2B5EF4-FFF2-40B4-BE49-F238E27FC236}">
                      <a16:creationId xmlns:a16="http://schemas.microsoft.com/office/drawing/2014/main" id="{4BBEAEE8-9F43-4F77-B086-C4ACB39EA6AD}"/>
                    </a:ext>
                  </a:extLst>
                </p14:cNvPr>
                <p14:cNvContentPartPr/>
                <p14:nvPr/>
              </p14:nvContentPartPr>
              <p14:xfrm>
                <a:off x="7306133" y="3521400"/>
                <a:ext cx="132480" cy="176400"/>
              </p14:xfrm>
            </p:contentPart>
          </mc:Choice>
          <mc:Fallback>
            <p:pic>
              <p:nvPicPr>
                <p:cNvPr id="39244" name="Freihand 39243">
                  <a:extLst>
                    <a:ext uri="{FF2B5EF4-FFF2-40B4-BE49-F238E27FC236}">
                      <a16:creationId xmlns:a16="http://schemas.microsoft.com/office/drawing/2014/main" id="{4BBEAEE8-9F43-4F77-B086-C4ACB39EA6AD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7301813" y="3517080"/>
                  <a:ext cx="14112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39245" name="Freihand 39244">
                  <a:extLst>
                    <a:ext uri="{FF2B5EF4-FFF2-40B4-BE49-F238E27FC236}">
                      <a16:creationId xmlns:a16="http://schemas.microsoft.com/office/drawing/2014/main" id="{C6E54E00-952C-4524-9E98-8D443DF6AEA6}"/>
                    </a:ext>
                  </a:extLst>
                </p14:cNvPr>
                <p14:cNvContentPartPr/>
                <p14:nvPr/>
              </p14:nvContentPartPr>
              <p14:xfrm>
                <a:off x="7471373" y="3632280"/>
                <a:ext cx="20880" cy="101160"/>
              </p14:xfrm>
            </p:contentPart>
          </mc:Choice>
          <mc:Fallback>
            <p:pic>
              <p:nvPicPr>
                <p:cNvPr id="39245" name="Freihand 39244">
                  <a:extLst>
                    <a:ext uri="{FF2B5EF4-FFF2-40B4-BE49-F238E27FC236}">
                      <a16:creationId xmlns:a16="http://schemas.microsoft.com/office/drawing/2014/main" id="{C6E54E00-952C-4524-9E98-8D443DF6AEA6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7467053" y="3627960"/>
                  <a:ext cx="295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39246" name="Freihand 39245">
                  <a:extLst>
                    <a:ext uri="{FF2B5EF4-FFF2-40B4-BE49-F238E27FC236}">
                      <a16:creationId xmlns:a16="http://schemas.microsoft.com/office/drawing/2014/main" id="{F0BCE832-7032-4B47-8BA9-211BF9AFCF68}"/>
                    </a:ext>
                  </a:extLst>
                </p14:cNvPr>
                <p14:cNvContentPartPr/>
                <p14:nvPr/>
              </p14:nvContentPartPr>
              <p14:xfrm>
                <a:off x="7487573" y="3651000"/>
                <a:ext cx="75600" cy="95040"/>
              </p14:xfrm>
            </p:contentPart>
          </mc:Choice>
          <mc:Fallback>
            <p:pic>
              <p:nvPicPr>
                <p:cNvPr id="39246" name="Freihand 39245">
                  <a:extLst>
                    <a:ext uri="{FF2B5EF4-FFF2-40B4-BE49-F238E27FC236}">
                      <a16:creationId xmlns:a16="http://schemas.microsoft.com/office/drawing/2014/main" id="{F0BCE832-7032-4B47-8BA9-211BF9AFCF68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7483253" y="3646680"/>
                  <a:ext cx="842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39248" name="Freihand 39247">
                  <a:extLst>
                    <a:ext uri="{FF2B5EF4-FFF2-40B4-BE49-F238E27FC236}">
                      <a16:creationId xmlns:a16="http://schemas.microsoft.com/office/drawing/2014/main" id="{2C480AA8-A4DB-41B4-BB87-83029C6FE079}"/>
                    </a:ext>
                  </a:extLst>
                </p14:cNvPr>
                <p14:cNvContentPartPr/>
                <p14:nvPr/>
              </p14:nvContentPartPr>
              <p14:xfrm>
                <a:off x="7695653" y="3504480"/>
                <a:ext cx="90720" cy="141480"/>
              </p14:xfrm>
            </p:contentPart>
          </mc:Choice>
          <mc:Fallback>
            <p:pic>
              <p:nvPicPr>
                <p:cNvPr id="39248" name="Freihand 39247">
                  <a:extLst>
                    <a:ext uri="{FF2B5EF4-FFF2-40B4-BE49-F238E27FC236}">
                      <a16:creationId xmlns:a16="http://schemas.microsoft.com/office/drawing/2014/main" id="{2C480AA8-A4DB-41B4-BB87-83029C6FE079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7691333" y="3500160"/>
                  <a:ext cx="9936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39249" name="Freihand 39248">
                  <a:extLst>
                    <a:ext uri="{FF2B5EF4-FFF2-40B4-BE49-F238E27FC236}">
                      <a16:creationId xmlns:a16="http://schemas.microsoft.com/office/drawing/2014/main" id="{0DEFCF51-0C83-4837-8FD7-FA8E9AC58442}"/>
                    </a:ext>
                  </a:extLst>
                </p14:cNvPr>
                <p14:cNvContentPartPr/>
                <p14:nvPr/>
              </p14:nvContentPartPr>
              <p14:xfrm>
                <a:off x="7794653" y="3590520"/>
                <a:ext cx="70560" cy="90720"/>
              </p14:xfrm>
            </p:contentPart>
          </mc:Choice>
          <mc:Fallback>
            <p:pic>
              <p:nvPicPr>
                <p:cNvPr id="39249" name="Freihand 39248">
                  <a:extLst>
                    <a:ext uri="{FF2B5EF4-FFF2-40B4-BE49-F238E27FC236}">
                      <a16:creationId xmlns:a16="http://schemas.microsoft.com/office/drawing/2014/main" id="{0DEFCF51-0C83-4837-8FD7-FA8E9AC58442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7790333" y="3586200"/>
                  <a:ext cx="7920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39250" name="Freihand 39249">
                  <a:extLst>
                    <a:ext uri="{FF2B5EF4-FFF2-40B4-BE49-F238E27FC236}">
                      <a16:creationId xmlns:a16="http://schemas.microsoft.com/office/drawing/2014/main" id="{D5D2502B-8F04-4DE0-A357-5564DC6C6426}"/>
                    </a:ext>
                  </a:extLst>
                </p14:cNvPr>
                <p14:cNvContentPartPr/>
                <p14:nvPr/>
              </p14:nvContentPartPr>
              <p14:xfrm>
                <a:off x="7867373" y="3591600"/>
                <a:ext cx="48960" cy="94320"/>
              </p14:xfrm>
            </p:contentPart>
          </mc:Choice>
          <mc:Fallback>
            <p:pic>
              <p:nvPicPr>
                <p:cNvPr id="39250" name="Freihand 39249">
                  <a:extLst>
                    <a:ext uri="{FF2B5EF4-FFF2-40B4-BE49-F238E27FC236}">
                      <a16:creationId xmlns:a16="http://schemas.microsoft.com/office/drawing/2014/main" id="{D5D2502B-8F04-4DE0-A357-5564DC6C6426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7863053" y="3587280"/>
                  <a:ext cx="5760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39251" name="Freihand 39250">
                  <a:extLst>
                    <a:ext uri="{FF2B5EF4-FFF2-40B4-BE49-F238E27FC236}">
                      <a16:creationId xmlns:a16="http://schemas.microsoft.com/office/drawing/2014/main" id="{E93B89C1-8747-469E-9552-A74BB7FA1F9A}"/>
                    </a:ext>
                  </a:extLst>
                </p14:cNvPr>
                <p14:cNvContentPartPr/>
                <p14:nvPr/>
              </p14:nvContentPartPr>
              <p14:xfrm>
                <a:off x="7604573" y="3642720"/>
                <a:ext cx="39960" cy="97920"/>
              </p14:xfrm>
            </p:contentPart>
          </mc:Choice>
          <mc:Fallback>
            <p:pic>
              <p:nvPicPr>
                <p:cNvPr id="39251" name="Freihand 39250">
                  <a:extLst>
                    <a:ext uri="{FF2B5EF4-FFF2-40B4-BE49-F238E27FC236}">
                      <a16:creationId xmlns:a16="http://schemas.microsoft.com/office/drawing/2014/main" id="{E93B89C1-8747-469E-9552-A74BB7FA1F9A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7600253" y="3638400"/>
                  <a:ext cx="4860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39252" name="Freihand 39251">
                  <a:extLst>
                    <a:ext uri="{FF2B5EF4-FFF2-40B4-BE49-F238E27FC236}">
                      <a16:creationId xmlns:a16="http://schemas.microsoft.com/office/drawing/2014/main" id="{EA173705-97C0-4B1B-BDC6-F7FFB54A81AE}"/>
                    </a:ext>
                  </a:extLst>
                </p14:cNvPr>
                <p14:cNvContentPartPr/>
                <p14:nvPr/>
              </p14:nvContentPartPr>
              <p14:xfrm>
                <a:off x="8049173" y="3592680"/>
                <a:ext cx="22680" cy="125640"/>
              </p14:xfrm>
            </p:contentPart>
          </mc:Choice>
          <mc:Fallback>
            <p:pic>
              <p:nvPicPr>
                <p:cNvPr id="39252" name="Freihand 39251">
                  <a:extLst>
                    <a:ext uri="{FF2B5EF4-FFF2-40B4-BE49-F238E27FC236}">
                      <a16:creationId xmlns:a16="http://schemas.microsoft.com/office/drawing/2014/main" id="{EA173705-97C0-4B1B-BDC6-F7FFB54A81AE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8044853" y="3588360"/>
                  <a:ext cx="313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39253" name="Freihand 39252">
                  <a:extLst>
                    <a:ext uri="{FF2B5EF4-FFF2-40B4-BE49-F238E27FC236}">
                      <a16:creationId xmlns:a16="http://schemas.microsoft.com/office/drawing/2014/main" id="{1C9EB657-05B6-4305-8BEB-DE97C53A9FA7}"/>
                    </a:ext>
                  </a:extLst>
                </p14:cNvPr>
                <p14:cNvContentPartPr/>
                <p14:nvPr/>
              </p14:nvContentPartPr>
              <p14:xfrm>
                <a:off x="8087693" y="3442560"/>
                <a:ext cx="103320" cy="154440"/>
              </p14:xfrm>
            </p:contentPart>
          </mc:Choice>
          <mc:Fallback>
            <p:pic>
              <p:nvPicPr>
                <p:cNvPr id="39253" name="Freihand 39252">
                  <a:extLst>
                    <a:ext uri="{FF2B5EF4-FFF2-40B4-BE49-F238E27FC236}">
                      <a16:creationId xmlns:a16="http://schemas.microsoft.com/office/drawing/2014/main" id="{1C9EB657-05B6-4305-8BEB-DE97C53A9FA7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8083373" y="3438240"/>
                  <a:ext cx="11196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7">
              <p14:nvContentPartPr>
                <p14:cNvPr id="39254" name="Freihand 39253">
                  <a:extLst>
                    <a:ext uri="{FF2B5EF4-FFF2-40B4-BE49-F238E27FC236}">
                      <a16:creationId xmlns:a16="http://schemas.microsoft.com/office/drawing/2014/main" id="{7EDF3347-6C1E-48E5-AC9E-8F9CBA0C029A}"/>
                    </a:ext>
                  </a:extLst>
                </p14:cNvPr>
                <p14:cNvContentPartPr/>
                <p14:nvPr/>
              </p14:nvContentPartPr>
              <p14:xfrm>
                <a:off x="8262653" y="3552360"/>
                <a:ext cx="122760" cy="74160"/>
              </p14:xfrm>
            </p:contentPart>
          </mc:Choice>
          <mc:Fallback>
            <p:pic>
              <p:nvPicPr>
                <p:cNvPr id="39254" name="Freihand 39253">
                  <a:extLst>
                    <a:ext uri="{FF2B5EF4-FFF2-40B4-BE49-F238E27FC236}">
                      <a16:creationId xmlns:a16="http://schemas.microsoft.com/office/drawing/2014/main" id="{7EDF3347-6C1E-48E5-AC9E-8F9CBA0C029A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8258333" y="3548040"/>
                  <a:ext cx="1314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9">
              <p14:nvContentPartPr>
                <p14:cNvPr id="39255" name="Freihand 39254">
                  <a:extLst>
                    <a:ext uri="{FF2B5EF4-FFF2-40B4-BE49-F238E27FC236}">
                      <a16:creationId xmlns:a16="http://schemas.microsoft.com/office/drawing/2014/main" id="{9861AF01-7DA0-473A-9073-AB4E554E76C3}"/>
                    </a:ext>
                  </a:extLst>
                </p14:cNvPr>
                <p14:cNvContentPartPr/>
                <p14:nvPr/>
              </p14:nvContentPartPr>
              <p14:xfrm>
                <a:off x="8483693" y="3462000"/>
                <a:ext cx="19080" cy="118440"/>
              </p14:xfrm>
            </p:contentPart>
          </mc:Choice>
          <mc:Fallback>
            <p:pic>
              <p:nvPicPr>
                <p:cNvPr id="39255" name="Freihand 39254">
                  <a:extLst>
                    <a:ext uri="{FF2B5EF4-FFF2-40B4-BE49-F238E27FC236}">
                      <a16:creationId xmlns:a16="http://schemas.microsoft.com/office/drawing/2014/main" id="{9861AF01-7DA0-473A-9073-AB4E554E76C3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8479373" y="3457680"/>
                  <a:ext cx="277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1">
              <p14:nvContentPartPr>
                <p14:cNvPr id="39257" name="Freihand 39256">
                  <a:extLst>
                    <a:ext uri="{FF2B5EF4-FFF2-40B4-BE49-F238E27FC236}">
                      <a16:creationId xmlns:a16="http://schemas.microsoft.com/office/drawing/2014/main" id="{9BCCDEA4-0ECA-4E67-A8C5-78857B2EDABE}"/>
                    </a:ext>
                  </a:extLst>
                </p14:cNvPr>
                <p14:cNvContentPartPr/>
                <p14:nvPr/>
              </p14:nvContentPartPr>
              <p14:xfrm>
                <a:off x="8643173" y="3409800"/>
                <a:ext cx="130680" cy="148320"/>
              </p14:xfrm>
            </p:contentPart>
          </mc:Choice>
          <mc:Fallback>
            <p:pic>
              <p:nvPicPr>
                <p:cNvPr id="39257" name="Freihand 39256">
                  <a:extLst>
                    <a:ext uri="{FF2B5EF4-FFF2-40B4-BE49-F238E27FC236}">
                      <a16:creationId xmlns:a16="http://schemas.microsoft.com/office/drawing/2014/main" id="{9BCCDEA4-0ECA-4E67-A8C5-78857B2EDABE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8638853" y="3405480"/>
                  <a:ext cx="13932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3">
              <p14:nvContentPartPr>
                <p14:cNvPr id="39258" name="Freihand 39257">
                  <a:extLst>
                    <a:ext uri="{FF2B5EF4-FFF2-40B4-BE49-F238E27FC236}">
                      <a16:creationId xmlns:a16="http://schemas.microsoft.com/office/drawing/2014/main" id="{B3870A2C-E91E-406D-985B-C9F74A6524DB}"/>
                    </a:ext>
                  </a:extLst>
                </p14:cNvPr>
                <p14:cNvContentPartPr/>
                <p14:nvPr/>
              </p14:nvContentPartPr>
              <p14:xfrm>
                <a:off x="8777453" y="3467400"/>
                <a:ext cx="110880" cy="213480"/>
              </p14:xfrm>
            </p:contentPart>
          </mc:Choice>
          <mc:Fallback>
            <p:pic>
              <p:nvPicPr>
                <p:cNvPr id="39258" name="Freihand 39257">
                  <a:extLst>
                    <a:ext uri="{FF2B5EF4-FFF2-40B4-BE49-F238E27FC236}">
                      <a16:creationId xmlns:a16="http://schemas.microsoft.com/office/drawing/2014/main" id="{B3870A2C-E91E-406D-985B-C9F74A6524DB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8773133" y="3463080"/>
                  <a:ext cx="11952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39259" name="Freihand 39258">
                  <a:extLst>
                    <a:ext uri="{FF2B5EF4-FFF2-40B4-BE49-F238E27FC236}">
                      <a16:creationId xmlns:a16="http://schemas.microsoft.com/office/drawing/2014/main" id="{E2DA749D-99CE-47D8-A366-60152FBA891E}"/>
                    </a:ext>
                  </a:extLst>
                </p14:cNvPr>
                <p14:cNvContentPartPr/>
                <p14:nvPr/>
              </p14:nvContentPartPr>
              <p14:xfrm>
                <a:off x="8892653" y="3434280"/>
                <a:ext cx="495360" cy="108000"/>
              </p14:xfrm>
            </p:contentPart>
          </mc:Choice>
          <mc:Fallback>
            <p:pic>
              <p:nvPicPr>
                <p:cNvPr id="39259" name="Freihand 39258">
                  <a:extLst>
                    <a:ext uri="{FF2B5EF4-FFF2-40B4-BE49-F238E27FC236}">
                      <a16:creationId xmlns:a16="http://schemas.microsoft.com/office/drawing/2014/main" id="{E2DA749D-99CE-47D8-A366-60152FBA891E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8888333" y="3429960"/>
                  <a:ext cx="50400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39276" name="Freihand 39275">
                  <a:extLst>
                    <a:ext uri="{FF2B5EF4-FFF2-40B4-BE49-F238E27FC236}">
                      <a16:creationId xmlns:a16="http://schemas.microsoft.com/office/drawing/2014/main" id="{524FC55B-2B4C-43DA-8F65-49800E227500}"/>
                    </a:ext>
                  </a:extLst>
                </p14:cNvPr>
                <p14:cNvContentPartPr/>
                <p14:nvPr/>
              </p14:nvContentPartPr>
              <p14:xfrm>
                <a:off x="8390453" y="3779880"/>
                <a:ext cx="42120" cy="92880"/>
              </p14:xfrm>
            </p:contentPart>
          </mc:Choice>
          <mc:Fallback>
            <p:pic>
              <p:nvPicPr>
                <p:cNvPr id="39276" name="Freihand 39275">
                  <a:extLst>
                    <a:ext uri="{FF2B5EF4-FFF2-40B4-BE49-F238E27FC236}">
                      <a16:creationId xmlns:a16="http://schemas.microsoft.com/office/drawing/2014/main" id="{524FC55B-2B4C-43DA-8F65-49800E227500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8386133" y="3775560"/>
                  <a:ext cx="507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39277" name="Freihand 39276">
                  <a:extLst>
                    <a:ext uri="{FF2B5EF4-FFF2-40B4-BE49-F238E27FC236}">
                      <a16:creationId xmlns:a16="http://schemas.microsoft.com/office/drawing/2014/main" id="{FFFFDFCE-E83F-42DC-AA6E-36A638B24276}"/>
                    </a:ext>
                  </a:extLst>
                </p14:cNvPr>
                <p14:cNvContentPartPr/>
                <p14:nvPr/>
              </p14:nvContentPartPr>
              <p14:xfrm>
                <a:off x="8391893" y="3754680"/>
                <a:ext cx="107640" cy="59400"/>
              </p14:xfrm>
            </p:contentPart>
          </mc:Choice>
          <mc:Fallback>
            <p:pic>
              <p:nvPicPr>
                <p:cNvPr id="39277" name="Freihand 39276">
                  <a:extLst>
                    <a:ext uri="{FF2B5EF4-FFF2-40B4-BE49-F238E27FC236}">
                      <a16:creationId xmlns:a16="http://schemas.microsoft.com/office/drawing/2014/main" id="{FFFFDFCE-E83F-42DC-AA6E-36A638B24276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8387573" y="3750360"/>
                  <a:ext cx="11628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39278" name="Freihand 39277">
                  <a:extLst>
                    <a:ext uri="{FF2B5EF4-FFF2-40B4-BE49-F238E27FC236}">
                      <a16:creationId xmlns:a16="http://schemas.microsoft.com/office/drawing/2014/main" id="{37581E0F-A84F-47F7-A872-1857E5B46B3E}"/>
                    </a:ext>
                  </a:extLst>
                </p14:cNvPr>
                <p14:cNvContentPartPr/>
                <p14:nvPr/>
              </p14:nvContentPartPr>
              <p14:xfrm>
                <a:off x="8390453" y="3852960"/>
                <a:ext cx="99360" cy="25200"/>
              </p14:xfrm>
            </p:contentPart>
          </mc:Choice>
          <mc:Fallback>
            <p:pic>
              <p:nvPicPr>
                <p:cNvPr id="39278" name="Freihand 39277">
                  <a:extLst>
                    <a:ext uri="{FF2B5EF4-FFF2-40B4-BE49-F238E27FC236}">
                      <a16:creationId xmlns:a16="http://schemas.microsoft.com/office/drawing/2014/main" id="{37581E0F-A84F-47F7-A872-1857E5B46B3E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8386133" y="3848640"/>
                  <a:ext cx="1080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39279" name="Freihand 39278">
                  <a:extLst>
                    <a:ext uri="{FF2B5EF4-FFF2-40B4-BE49-F238E27FC236}">
                      <a16:creationId xmlns:a16="http://schemas.microsoft.com/office/drawing/2014/main" id="{86D32CA1-F50B-4D61-A51F-66EE7410CBAC}"/>
                    </a:ext>
                  </a:extLst>
                </p14:cNvPr>
                <p14:cNvContentPartPr/>
                <p14:nvPr/>
              </p14:nvContentPartPr>
              <p14:xfrm>
                <a:off x="8531573" y="3779880"/>
                <a:ext cx="91080" cy="91440"/>
              </p14:xfrm>
            </p:contentPart>
          </mc:Choice>
          <mc:Fallback>
            <p:pic>
              <p:nvPicPr>
                <p:cNvPr id="39279" name="Freihand 39278">
                  <a:extLst>
                    <a:ext uri="{FF2B5EF4-FFF2-40B4-BE49-F238E27FC236}">
                      <a16:creationId xmlns:a16="http://schemas.microsoft.com/office/drawing/2014/main" id="{86D32CA1-F50B-4D61-A51F-66EE7410CBAC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8527253" y="3775560"/>
                  <a:ext cx="9972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39281" name="Freihand 39280">
                  <a:extLst>
                    <a:ext uri="{FF2B5EF4-FFF2-40B4-BE49-F238E27FC236}">
                      <a16:creationId xmlns:a16="http://schemas.microsoft.com/office/drawing/2014/main" id="{228552F5-B097-4DB7-821B-5AD7079E3FA3}"/>
                    </a:ext>
                  </a:extLst>
                </p14:cNvPr>
                <p14:cNvContentPartPr/>
                <p14:nvPr/>
              </p14:nvContentPartPr>
              <p14:xfrm>
                <a:off x="8734253" y="3776640"/>
                <a:ext cx="28080" cy="1800"/>
              </p14:xfrm>
            </p:contentPart>
          </mc:Choice>
          <mc:Fallback>
            <p:pic>
              <p:nvPicPr>
                <p:cNvPr id="39281" name="Freihand 39280">
                  <a:extLst>
                    <a:ext uri="{FF2B5EF4-FFF2-40B4-BE49-F238E27FC236}">
                      <a16:creationId xmlns:a16="http://schemas.microsoft.com/office/drawing/2014/main" id="{228552F5-B097-4DB7-821B-5AD7079E3FA3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8729933" y="3772320"/>
                  <a:ext cx="36720" cy="1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7">
              <p14:nvContentPartPr>
                <p14:cNvPr id="39282" name="Freihand 39281">
                  <a:extLst>
                    <a:ext uri="{FF2B5EF4-FFF2-40B4-BE49-F238E27FC236}">
                      <a16:creationId xmlns:a16="http://schemas.microsoft.com/office/drawing/2014/main" id="{9CECC192-A15A-49AC-8D7D-3A0142225861}"/>
                    </a:ext>
                  </a:extLst>
                </p14:cNvPr>
                <p14:cNvContentPartPr/>
                <p14:nvPr/>
              </p14:nvContentPartPr>
              <p14:xfrm>
                <a:off x="8749733" y="3831720"/>
                <a:ext cx="21240" cy="22680"/>
              </p14:xfrm>
            </p:contentPart>
          </mc:Choice>
          <mc:Fallback>
            <p:pic>
              <p:nvPicPr>
                <p:cNvPr id="39282" name="Freihand 39281">
                  <a:extLst>
                    <a:ext uri="{FF2B5EF4-FFF2-40B4-BE49-F238E27FC236}">
                      <a16:creationId xmlns:a16="http://schemas.microsoft.com/office/drawing/2014/main" id="{9CECC192-A15A-49AC-8D7D-3A0142225861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8745413" y="3827400"/>
                  <a:ext cx="298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9">
              <p14:nvContentPartPr>
                <p14:cNvPr id="39283" name="Freihand 39282">
                  <a:extLst>
                    <a:ext uri="{FF2B5EF4-FFF2-40B4-BE49-F238E27FC236}">
                      <a16:creationId xmlns:a16="http://schemas.microsoft.com/office/drawing/2014/main" id="{124F8737-A454-4A9A-970B-8F3BD5A4F304}"/>
                    </a:ext>
                  </a:extLst>
                </p14:cNvPr>
                <p14:cNvContentPartPr/>
                <p14:nvPr/>
              </p14:nvContentPartPr>
              <p14:xfrm>
                <a:off x="8938733" y="3706440"/>
                <a:ext cx="110160" cy="122040"/>
              </p14:xfrm>
            </p:contentPart>
          </mc:Choice>
          <mc:Fallback>
            <p:pic>
              <p:nvPicPr>
                <p:cNvPr id="39283" name="Freihand 39282">
                  <a:extLst>
                    <a:ext uri="{FF2B5EF4-FFF2-40B4-BE49-F238E27FC236}">
                      <a16:creationId xmlns:a16="http://schemas.microsoft.com/office/drawing/2014/main" id="{124F8737-A454-4A9A-970B-8F3BD5A4F304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8934413" y="3702120"/>
                  <a:ext cx="11880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1">
              <p14:nvContentPartPr>
                <p14:cNvPr id="39284" name="Freihand 39283">
                  <a:extLst>
                    <a:ext uri="{FF2B5EF4-FFF2-40B4-BE49-F238E27FC236}">
                      <a16:creationId xmlns:a16="http://schemas.microsoft.com/office/drawing/2014/main" id="{F23B22F3-8353-47C3-A993-34C1F060177F}"/>
                    </a:ext>
                  </a:extLst>
                </p14:cNvPr>
                <p14:cNvContentPartPr/>
                <p14:nvPr/>
              </p14:nvContentPartPr>
              <p14:xfrm>
                <a:off x="8941253" y="3766920"/>
                <a:ext cx="124200" cy="63360"/>
              </p14:xfrm>
            </p:contentPart>
          </mc:Choice>
          <mc:Fallback>
            <p:pic>
              <p:nvPicPr>
                <p:cNvPr id="39284" name="Freihand 39283">
                  <a:extLst>
                    <a:ext uri="{FF2B5EF4-FFF2-40B4-BE49-F238E27FC236}">
                      <a16:creationId xmlns:a16="http://schemas.microsoft.com/office/drawing/2014/main" id="{F23B22F3-8353-47C3-A993-34C1F060177F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8936933" y="3762600"/>
                  <a:ext cx="1328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3">
              <p14:nvContentPartPr>
                <p14:cNvPr id="39285" name="Freihand 39284">
                  <a:extLst>
                    <a:ext uri="{FF2B5EF4-FFF2-40B4-BE49-F238E27FC236}">
                      <a16:creationId xmlns:a16="http://schemas.microsoft.com/office/drawing/2014/main" id="{1758F168-1D39-46FC-9B52-19CD71A650C1}"/>
                    </a:ext>
                  </a:extLst>
                </p14:cNvPr>
                <p14:cNvContentPartPr/>
                <p14:nvPr/>
              </p14:nvContentPartPr>
              <p14:xfrm>
                <a:off x="9102173" y="3717960"/>
                <a:ext cx="117360" cy="126000"/>
              </p14:xfrm>
            </p:contentPart>
          </mc:Choice>
          <mc:Fallback>
            <p:pic>
              <p:nvPicPr>
                <p:cNvPr id="39285" name="Freihand 39284">
                  <a:extLst>
                    <a:ext uri="{FF2B5EF4-FFF2-40B4-BE49-F238E27FC236}">
                      <a16:creationId xmlns:a16="http://schemas.microsoft.com/office/drawing/2014/main" id="{1758F168-1D39-46FC-9B52-19CD71A650C1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9097853" y="3713640"/>
                  <a:ext cx="1260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39286" name="Freihand 39285">
                  <a:extLst>
                    <a:ext uri="{FF2B5EF4-FFF2-40B4-BE49-F238E27FC236}">
                      <a16:creationId xmlns:a16="http://schemas.microsoft.com/office/drawing/2014/main" id="{C7F65A52-D48A-44BC-9E1A-4110BE1E3070}"/>
                    </a:ext>
                  </a:extLst>
                </p14:cNvPr>
                <p14:cNvContentPartPr/>
                <p14:nvPr/>
              </p14:nvContentPartPr>
              <p14:xfrm>
                <a:off x="9238613" y="3730200"/>
                <a:ext cx="70920" cy="206280"/>
              </p14:xfrm>
            </p:contentPart>
          </mc:Choice>
          <mc:Fallback>
            <p:pic>
              <p:nvPicPr>
                <p:cNvPr id="39286" name="Freihand 39285">
                  <a:extLst>
                    <a:ext uri="{FF2B5EF4-FFF2-40B4-BE49-F238E27FC236}">
                      <a16:creationId xmlns:a16="http://schemas.microsoft.com/office/drawing/2014/main" id="{C7F65A52-D48A-44BC-9E1A-4110BE1E3070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9234293" y="3725880"/>
                  <a:ext cx="7956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7">
              <p14:nvContentPartPr>
                <p14:cNvPr id="39287" name="Freihand 39286">
                  <a:extLst>
                    <a:ext uri="{FF2B5EF4-FFF2-40B4-BE49-F238E27FC236}">
                      <a16:creationId xmlns:a16="http://schemas.microsoft.com/office/drawing/2014/main" id="{29C66331-76D1-4C8C-B640-B700003BBCBF}"/>
                    </a:ext>
                  </a:extLst>
                </p14:cNvPr>
                <p14:cNvContentPartPr/>
                <p14:nvPr/>
              </p14:nvContentPartPr>
              <p14:xfrm>
                <a:off x="9324653" y="3635880"/>
                <a:ext cx="286200" cy="164160"/>
              </p14:xfrm>
            </p:contentPart>
          </mc:Choice>
          <mc:Fallback>
            <p:pic>
              <p:nvPicPr>
                <p:cNvPr id="39287" name="Freihand 39286">
                  <a:extLst>
                    <a:ext uri="{FF2B5EF4-FFF2-40B4-BE49-F238E27FC236}">
                      <a16:creationId xmlns:a16="http://schemas.microsoft.com/office/drawing/2014/main" id="{29C66331-76D1-4C8C-B640-B700003BBCBF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9320333" y="3631560"/>
                  <a:ext cx="2948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9">
              <p14:nvContentPartPr>
                <p14:cNvPr id="39288" name="Freihand 39287">
                  <a:extLst>
                    <a:ext uri="{FF2B5EF4-FFF2-40B4-BE49-F238E27FC236}">
                      <a16:creationId xmlns:a16="http://schemas.microsoft.com/office/drawing/2014/main" id="{AB483190-643E-4400-91DC-1F4462F3F505}"/>
                    </a:ext>
                  </a:extLst>
                </p14:cNvPr>
                <p14:cNvContentPartPr/>
                <p14:nvPr/>
              </p14:nvContentPartPr>
              <p14:xfrm>
                <a:off x="8449853" y="4024680"/>
                <a:ext cx="7560" cy="113040"/>
              </p14:xfrm>
            </p:contentPart>
          </mc:Choice>
          <mc:Fallback>
            <p:pic>
              <p:nvPicPr>
                <p:cNvPr id="39288" name="Freihand 39287">
                  <a:extLst>
                    <a:ext uri="{FF2B5EF4-FFF2-40B4-BE49-F238E27FC236}">
                      <a16:creationId xmlns:a16="http://schemas.microsoft.com/office/drawing/2014/main" id="{AB483190-643E-4400-91DC-1F4462F3F505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8445533" y="4020360"/>
                  <a:ext cx="1620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1">
              <p14:nvContentPartPr>
                <p14:cNvPr id="39289" name="Freihand 39288">
                  <a:extLst>
                    <a:ext uri="{FF2B5EF4-FFF2-40B4-BE49-F238E27FC236}">
                      <a16:creationId xmlns:a16="http://schemas.microsoft.com/office/drawing/2014/main" id="{F2E4F1EC-B5EE-4374-B4CB-9E138263F609}"/>
                    </a:ext>
                  </a:extLst>
                </p14:cNvPr>
                <p14:cNvContentPartPr/>
                <p14:nvPr/>
              </p14:nvContentPartPr>
              <p14:xfrm>
                <a:off x="8381093" y="3986880"/>
                <a:ext cx="149040" cy="159840"/>
              </p14:xfrm>
            </p:contentPart>
          </mc:Choice>
          <mc:Fallback>
            <p:pic>
              <p:nvPicPr>
                <p:cNvPr id="39289" name="Freihand 39288">
                  <a:extLst>
                    <a:ext uri="{FF2B5EF4-FFF2-40B4-BE49-F238E27FC236}">
                      <a16:creationId xmlns:a16="http://schemas.microsoft.com/office/drawing/2014/main" id="{F2E4F1EC-B5EE-4374-B4CB-9E138263F609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8376773" y="3982560"/>
                  <a:ext cx="15768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3">
              <p14:nvContentPartPr>
                <p14:cNvPr id="39290" name="Freihand 39289">
                  <a:extLst>
                    <a:ext uri="{FF2B5EF4-FFF2-40B4-BE49-F238E27FC236}">
                      <a16:creationId xmlns:a16="http://schemas.microsoft.com/office/drawing/2014/main" id="{C55D2FD2-36AB-4BF2-9DBB-C18C2B44008F}"/>
                    </a:ext>
                  </a:extLst>
                </p14:cNvPr>
                <p14:cNvContentPartPr/>
                <p14:nvPr/>
              </p14:nvContentPartPr>
              <p14:xfrm>
                <a:off x="8533733" y="4032960"/>
                <a:ext cx="168840" cy="63720"/>
              </p14:xfrm>
            </p:contentPart>
          </mc:Choice>
          <mc:Fallback>
            <p:pic>
              <p:nvPicPr>
                <p:cNvPr id="39290" name="Freihand 39289">
                  <a:extLst>
                    <a:ext uri="{FF2B5EF4-FFF2-40B4-BE49-F238E27FC236}">
                      <a16:creationId xmlns:a16="http://schemas.microsoft.com/office/drawing/2014/main" id="{C55D2FD2-36AB-4BF2-9DBB-C18C2B44008F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8529413" y="4028640"/>
                  <a:ext cx="17748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5">
              <p14:nvContentPartPr>
                <p14:cNvPr id="39291" name="Freihand 39290">
                  <a:extLst>
                    <a:ext uri="{FF2B5EF4-FFF2-40B4-BE49-F238E27FC236}">
                      <a16:creationId xmlns:a16="http://schemas.microsoft.com/office/drawing/2014/main" id="{B7492A6E-92F4-4D28-B182-B38284A43386}"/>
                    </a:ext>
                  </a:extLst>
                </p14:cNvPr>
                <p14:cNvContentPartPr/>
                <p14:nvPr/>
              </p14:nvContentPartPr>
              <p14:xfrm>
                <a:off x="8782493" y="4013160"/>
                <a:ext cx="23760" cy="82440"/>
              </p14:xfrm>
            </p:contentPart>
          </mc:Choice>
          <mc:Fallback>
            <p:pic>
              <p:nvPicPr>
                <p:cNvPr id="39291" name="Freihand 39290">
                  <a:extLst>
                    <a:ext uri="{FF2B5EF4-FFF2-40B4-BE49-F238E27FC236}">
                      <a16:creationId xmlns:a16="http://schemas.microsoft.com/office/drawing/2014/main" id="{B7492A6E-92F4-4D28-B182-B38284A43386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8778173" y="4008840"/>
                  <a:ext cx="324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7">
              <p14:nvContentPartPr>
                <p14:cNvPr id="39292" name="Freihand 39291">
                  <a:extLst>
                    <a:ext uri="{FF2B5EF4-FFF2-40B4-BE49-F238E27FC236}">
                      <a16:creationId xmlns:a16="http://schemas.microsoft.com/office/drawing/2014/main" id="{165D252C-15D0-4AE1-85FF-DED932565D71}"/>
                    </a:ext>
                  </a:extLst>
                </p14:cNvPr>
                <p14:cNvContentPartPr/>
                <p14:nvPr/>
              </p14:nvContentPartPr>
              <p14:xfrm>
                <a:off x="8979053" y="3980760"/>
                <a:ext cx="13680" cy="120960"/>
              </p14:xfrm>
            </p:contentPart>
          </mc:Choice>
          <mc:Fallback>
            <p:pic>
              <p:nvPicPr>
                <p:cNvPr id="39292" name="Freihand 39291">
                  <a:extLst>
                    <a:ext uri="{FF2B5EF4-FFF2-40B4-BE49-F238E27FC236}">
                      <a16:creationId xmlns:a16="http://schemas.microsoft.com/office/drawing/2014/main" id="{165D252C-15D0-4AE1-85FF-DED932565D71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8974733" y="3976440"/>
                  <a:ext cx="2232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9">
              <p14:nvContentPartPr>
                <p14:cNvPr id="39293" name="Freihand 39292">
                  <a:extLst>
                    <a:ext uri="{FF2B5EF4-FFF2-40B4-BE49-F238E27FC236}">
                      <a16:creationId xmlns:a16="http://schemas.microsoft.com/office/drawing/2014/main" id="{C1FE2ABE-01D2-401E-ABF7-A079C6E1B474}"/>
                    </a:ext>
                  </a:extLst>
                </p14:cNvPr>
                <p14:cNvContentPartPr/>
                <p14:nvPr/>
              </p14:nvContentPartPr>
              <p14:xfrm>
                <a:off x="8918573" y="4064640"/>
                <a:ext cx="144360" cy="45720"/>
              </p14:xfrm>
            </p:contentPart>
          </mc:Choice>
          <mc:Fallback>
            <p:pic>
              <p:nvPicPr>
                <p:cNvPr id="39293" name="Freihand 39292">
                  <a:extLst>
                    <a:ext uri="{FF2B5EF4-FFF2-40B4-BE49-F238E27FC236}">
                      <a16:creationId xmlns:a16="http://schemas.microsoft.com/office/drawing/2014/main" id="{C1FE2ABE-01D2-401E-ABF7-A079C6E1B474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8914253" y="4060320"/>
                  <a:ext cx="1530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1">
              <p14:nvContentPartPr>
                <p14:cNvPr id="39294" name="Freihand 39293">
                  <a:extLst>
                    <a:ext uri="{FF2B5EF4-FFF2-40B4-BE49-F238E27FC236}">
                      <a16:creationId xmlns:a16="http://schemas.microsoft.com/office/drawing/2014/main" id="{102F0B8E-A9C3-4C77-AFFE-ECAB8F01ECDF}"/>
                    </a:ext>
                  </a:extLst>
                </p14:cNvPr>
                <p14:cNvContentPartPr/>
                <p14:nvPr/>
              </p14:nvContentPartPr>
              <p14:xfrm>
                <a:off x="8917853" y="3953400"/>
                <a:ext cx="139320" cy="31320"/>
              </p14:xfrm>
            </p:contentPart>
          </mc:Choice>
          <mc:Fallback>
            <p:pic>
              <p:nvPicPr>
                <p:cNvPr id="39294" name="Freihand 39293">
                  <a:extLst>
                    <a:ext uri="{FF2B5EF4-FFF2-40B4-BE49-F238E27FC236}">
                      <a16:creationId xmlns:a16="http://schemas.microsoft.com/office/drawing/2014/main" id="{102F0B8E-A9C3-4C77-AFFE-ECAB8F01ECDF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8913533" y="3949080"/>
                  <a:ext cx="1479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3">
              <p14:nvContentPartPr>
                <p14:cNvPr id="39295" name="Freihand 39294">
                  <a:extLst>
                    <a:ext uri="{FF2B5EF4-FFF2-40B4-BE49-F238E27FC236}">
                      <a16:creationId xmlns:a16="http://schemas.microsoft.com/office/drawing/2014/main" id="{04C47AA8-555A-4DD0-AB31-EE6DB68ACB5F}"/>
                    </a:ext>
                  </a:extLst>
                </p14:cNvPr>
                <p14:cNvContentPartPr/>
                <p14:nvPr/>
              </p14:nvContentPartPr>
              <p14:xfrm>
                <a:off x="9104693" y="4002000"/>
                <a:ext cx="275760" cy="39600"/>
              </p14:xfrm>
            </p:contentPart>
          </mc:Choice>
          <mc:Fallback>
            <p:pic>
              <p:nvPicPr>
                <p:cNvPr id="39295" name="Freihand 39294">
                  <a:extLst>
                    <a:ext uri="{FF2B5EF4-FFF2-40B4-BE49-F238E27FC236}">
                      <a16:creationId xmlns:a16="http://schemas.microsoft.com/office/drawing/2014/main" id="{04C47AA8-555A-4DD0-AB31-EE6DB68ACB5F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9100373" y="3997680"/>
                  <a:ext cx="2844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5">
              <p14:nvContentPartPr>
                <p14:cNvPr id="39296" name="Freihand 39295">
                  <a:extLst>
                    <a:ext uri="{FF2B5EF4-FFF2-40B4-BE49-F238E27FC236}">
                      <a16:creationId xmlns:a16="http://schemas.microsoft.com/office/drawing/2014/main" id="{EBB144CA-A2E4-4A4A-8379-52E860304E8D}"/>
                    </a:ext>
                  </a:extLst>
                </p14:cNvPr>
                <p14:cNvContentPartPr/>
                <p14:nvPr/>
              </p14:nvContentPartPr>
              <p14:xfrm>
                <a:off x="9421133" y="3966360"/>
                <a:ext cx="73440" cy="178920"/>
              </p14:xfrm>
            </p:contentPart>
          </mc:Choice>
          <mc:Fallback>
            <p:pic>
              <p:nvPicPr>
                <p:cNvPr id="39296" name="Freihand 39295">
                  <a:extLst>
                    <a:ext uri="{FF2B5EF4-FFF2-40B4-BE49-F238E27FC236}">
                      <a16:creationId xmlns:a16="http://schemas.microsoft.com/office/drawing/2014/main" id="{EBB144CA-A2E4-4A4A-8379-52E860304E8D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9416813" y="3962040"/>
                  <a:ext cx="8208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7">
              <p14:nvContentPartPr>
                <p14:cNvPr id="39297" name="Freihand 39296">
                  <a:extLst>
                    <a:ext uri="{FF2B5EF4-FFF2-40B4-BE49-F238E27FC236}">
                      <a16:creationId xmlns:a16="http://schemas.microsoft.com/office/drawing/2014/main" id="{0240960A-8FC8-4439-B012-557FAA7AD760}"/>
                    </a:ext>
                  </a:extLst>
                </p14:cNvPr>
                <p14:cNvContentPartPr/>
                <p14:nvPr/>
              </p14:nvContentPartPr>
              <p14:xfrm>
                <a:off x="9522653" y="3860520"/>
                <a:ext cx="299160" cy="154080"/>
              </p14:xfrm>
            </p:contentPart>
          </mc:Choice>
          <mc:Fallback>
            <p:pic>
              <p:nvPicPr>
                <p:cNvPr id="39297" name="Freihand 39296">
                  <a:extLst>
                    <a:ext uri="{FF2B5EF4-FFF2-40B4-BE49-F238E27FC236}">
                      <a16:creationId xmlns:a16="http://schemas.microsoft.com/office/drawing/2014/main" id="{0240960A-8FC8-4439-B012-557FAA7AD760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9518333" y="3856200"/>
                  <a:ext cx="307800" cy="16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353" name="Gruppieren 39352">
            <a:extLst>
              <a:ext uri="{FF2B5EF4-FFF2-40B4-BE49-F238E27FC236}">
                <a16:creationId xmlns:a16="http://schemas.microsoft.com/office/drawing/2014/main" id="{7538BCF8-E79A-4F7D-9F2E-A784F3F1D6F6}"/>
              </a:ext>
            </a:extLst>
          </p:cNvPr>
          <p:cNvGrpSpPr/>
          <p:nvPr/>
        </p:nvGrpSpPr>
        <p:grpSpPr>
          <a:xfrm>
            <a:off x="10137893" y="3082920"/>
            <a:ext cx="1910880" cy="525240"/>
            <a:chOff x="10137893" y="3082920"/>
            <a:chExt cx="1910880" cy="525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9">
              <p14:nvContentPartPr>
                <p14:cNvPr id="39320" name="Freihand 39319">
                  <a:extLst>
                    <a:ext uri="{FF2B5EF4-FFF2-40B4-BE49-F238E27FC236}">
                      <a16:creationId xmlns:a16="http://schemas.microsoft.com/office/drawing/2014/main" id="{2B27C536-1D13-418A-8D2B-B71C1491AD03}"/>
                    </a:ext>
                  </a:extLst>
                </p14:cNvPr>
                <p14:cNvContentPartPr/>
                <p14:nvPr/>
              </p14:nvContentPartPr>
              <p14:xfrm>
                <a:off x="10137893" y="3264000"/>
                <a:ext cx="22680" cy="124920"/>
              </p14:xfrm>
            </p:contentPart>
          </mc:Choice>
          <mc:Fallback>
            <p:pic>
              <p:nvPicPr>
                <p:cNvPr id="39320" name="Freihand 39319">
                  <a:extLst>
                    <a:ext uri="{FF2B5EF4-FFF2-40B4-BE49-F238E27FC236}">
                      <a16:creationId xmlns:a16="http://schemas.microsoft.com/office/drawing/2014/main" id="{2B27C536-1D13-418A-8D2B-B71C1491AD03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10133573" y="3259680"/>
                  <a:ext cx="3132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1">
              <p14:nvContentPartPr>
                <p14:cNvPr id="39321" name="Freihand 39320">
                  <a:extLst>
                    <a:ext uri="{FF2B5EF4-FFF2-40B4-BE49-F238E27FC236}">
                      <a16:creationId xmlns:a16="http://schemas.microsoft.com/office/drawing/2014/main" id="{B6FDCF8B-83A0-4E60-87B9-74E97477346F}"/>
                    </a:ext>
                  </a:extLst>
                </p14:cNvPr>
                <p14:cNvContentPartPr/>
                <p14:nvPr/>
              </p14:nvContentPartPr>
              <p14:xfrm>
                <a:off x="10161293" y="3258960"/>
                <a:ext cx="99360" cy="130320"/>
              </p14:xfrm>
            </p:contentPart>
          </mc:Choice>
          <mc:Fallback>
            <p:pic>
              <p:nvPicPr>
                <p:cNvPr id="39321" name="Freihand 39320">
                  <a:extLst>
                    <a:ext uri="{FF2B5EF4-FFF2-40B4-BE49-F238E27FC236}">
                      <a16:creationId xmlns:a16="http://schemas.microsoft.com/office/drawing/2014/main" id="{B6FDCF8B-83A0-4E60-87B9-74E97477346F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10156973" y="3254640"/>
                  <a:ext cx="1080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3">
              <p14:nvContentPartPr>
                <p14:cNvPr id="39322" name="Freihand 39321">
                  <a:extLst>
                    <a:ext uri="{FF2B5EF4-FFF2-40B4-BE49-F238E27FC236}">
                      <a16:creationId xmlns:a16="http://schemas.microsoft.com/office/drawing/2014/main" id="{B8782370-D265-4600-BE3D-001965FF3156}"/>
                    </a:ext>
                  </a:extLst>
                </p14:cNvPr>
                <p14:cNvContentPartPr/>
                <p14:nvPr/>
              </p14:nvContentPartPr>
              <p14:xfrm>
                <a:off x="10292333" y="3306840"/>
                <a:ext cx="83520" cy="77040"/>
              </p14:xfrm>
            </p:contentPart>
          </mc:Choice>
          <mc:Fallback>
            <p:pic>
              <p:nvPicPr>
                <p:cNvPr id="39322" name="Freihand 39321">
                  <a:extLst>
                    <a:ext uri="{FF2B5EF4-FFF2-40B4-BE49-F238E27FC236}">
                      <a16:creationId xmlns:a16="http://schemas.microsoft.com/office/drawing/2014/main" id="{B8782370-D265-4600-BE3D-001965FF3156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10288013" y="3302520"/>
                  <a:ext cx="921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5">
              <p14:nvContentPartPr>
                <p14:cNvPr id="39323" name="Freihand 39322">
                  <a:extLst>
                    <a:ext uri="{FF2B5EF4-FFF2-40B4-BE49-F238E27FC236}">
                      <a16:creationId xmlns:a16="http://schemas.microsoft.com/office/drawing/2014/main" id="{9935BD67-2DB8-425B-8129-F7EFC887A3A4}"/>
                    </a:ext>
                  </a:extLst>
                </p14:cNvPr>
                <p14:cNvContentPartPr/>
                <p14:nvPr/>
              </p14:nvContentPartPr>
              <p14:xfrm>
                <a:off x="10319333" y="3203880"/>
                <a:ext cx="27000" cy="2880"/>
              </p14:xfrm>
            </p:contentPart>
          </mc:Choice>
          <mc:Fallback>
            <p:pic>
              <p:nvPicPr>
                <p:cNvPr id="39323" name="Freihand 39322">
                  <a:extLst>
                    <a:ext uri="{FF2B5EF4-FFF2-40B4-BE49-F238E27FC236}">
                      <a16:creationId xmlns:a16="http://schemas.microsoft.com/office/drawing/2014/main" id="{9935BD67-2DB8-425B-8129-F7EFC887A3A4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10315013" y="3199560"/>
                  <a:ext cx="35640" cy="1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39324" name="Freihand 39323">
                  <a:extLst>
                    <a:ext uri="{FF2B5EF4-FFF2-40B4-BE49-F238E27FC236}">
                      <a16:creationId xmlns:a16="http://schemas.microsoft.com/office/drawing/2014/main" id="{BB96C6CD-257B-407F-B208-8DDF10994F69}"/>
                    </a:ext>
                  </a:extLst>
                </p14:cNvPr>
                <p14:cNvContentPartPr/>
                <p14:nvPr/>
              </p14:nvContentPartPr>
              <p14:xfrm>
                <a:off x="10357133" y="3200280"/>
                <a:ext cx="120240" cy="106200"/>
              </p14:xfrm>
            </p:contentPart>
          </mc:Choice>
          <mc:Fallback>
            <p:pic>
              <p:nvPicPr>
                <p:cNvPr id="39324" name="Freihand 39323">
                  <a:extLst>
                    <a:ext uri="{FF2B5EF4-FFF2-40B4-BE49-F238E27FC236}">
                      <a16:creationId xmlns:a16="http://schemas.microsoft.com/office/drawing/2014/main" id="{BB96C6CD-257B-407F-B208-8DDF10994F69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10352813" y="3195960"/>
                  <a:ext cx="12888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39325" name="Freihand 39324">
                  <a:extLst>
                    <a:ext uri="{FF2B5EF4-FFF2-40B4-BE49-F238E27FC236}">
                      <a16:creationId xmlns:a16="http://schemas.microsoft.com/office/drawing/2014/main" id="{33EACA9B-10E0-4816-95F0-AA8CC5B3E8A0}"/>
                    </a:ext>
                  </a:extLst>
                </p14:cNvPr>
                <p14:cNvContentPartPr/>
                <p14:nvPr/>
              </p14:nvContentPartPr>
              <p14:xfrm>
                <a:off x="10483493" y="3352920"/>
                <a:ext cx="6480" cy="4680"/>
              </p14:xfrm>
            </p:contentPart>
          </mc:Choice>
          <mc:Fallback>
            <p:pic>
              <p:nvPicPr>
                <p:cNvPr id="39325" name="Freihand 39324">
                  <a:extLst>
                    <a:ext uri="{FF2B5EF4-FFF2-40B4-BE49-F238E27FC236}">
                      <a16:creationId xmlns:a16="http://schemas.microsoft.com/office/drawing/2014/main" id="{33EACA9B-10E0-4816-95F0-AA8CC5B3E8A0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10479173" y="3348600"/>
                  <a:ext cx="1512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39326" name="Freihand 39325">
                  <a:extLst>
                    <a:ext uri="{FF2B5EF4-FFF2-40B4-BE49-F238E27FC236}">
                      <a16:creationId xmlns:a16="http://schemas.microsoft.com/office/drawing/2014/main" id="{C3E163D2-3720-4E81-93E1-E7EAB4AABAAF}"/>
                    </a:ext>
                  </a:extLst>
                </p14:cNvPr>
                <p14:cNvContentPartPr/>
                <p14:nvPr/>
              </p14:nvContentPartPr>
              <p14:xfrm>
                <a:off x="10648373" y="3201360"/>
                <a:ext cx="31680" cy="158760"/>
              </p14:xfrm>
            </p:contentPart>
          </mc:Choice>
          <mc:Fallback>
            <p:pic>
              <p:nvPicPr>
                <p:cNvPr id="39326" name="Freihand 39325">
                  <a:extLst>
                    <a:ext uri="{FF2B5EF4-FFF2-40B4-BE49-F238E27FC236}">
                      <a16:creationId xmlns:a16="http://schemas.microsoft.com/office/drawing/2014/main" id="{C3E163D2-3720-4E81-93E1-E7EAB4AABAAF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10644053" y="3197040"/>
                  <a:ext cx="403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39327" name="Freihand 39326">
                  <a:extLst>
                    <a:ext uri="{FF2B5EF4-FFF2-40B4-BE49-F238E27FC236}">
                      <a16:creationId xmlns:a16="http://schemas.microsoft.com/office/drawing/2014/main" id="{4DCF4CB4-0C94-47C6-B61B-2C6B842C5D18}"/>
                    </a:ext>
                  </a:extLst>
                </p14:cNvPr>
                <p14:cNvContentPartPr/>
                <p14:nvPr/>
              </p14:nvContentPartPr>
              <p14:xfrm>
                <a:off x="10648013" y="3187680"/>
                <a:ext cx="97200" cy="159480"/>
              </p14:xfrm>
            </p:contentPart>
          </mc:Choice>
          <mc:Fallback>
            <p:pic>
              <p:nvPicPr>
                <p:cNvPr id="39327" name="Freihand 39326">
                  <a:extLst>
                    <a:ext uri="{FF2B5EF4-FFF2-40B4-BE49-F238E27FC236}">
                      <a16:creationId xmlns:a16="http://schemas.microsoft.com/office/drawing/2014/main" id="{4DCF4CB4-0C94-47C6-B61B-2C6B842C5D18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10643693" y="3183360"/>
                  <a:ext cx="10584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39328" name="Freihand 39327">
                  <a:extLst>
                    <a:ext uri="{FF2B5EF4-FFF2-40B4-BE49-F238E27FC236}">
                      <a16:creationId xmlns:a16="http://schemas.microsoft.com/office/drawing/2014/main" id="{83760356-1BEB-48C3-988B-B27C7C958475}"/>
                    </a:ext>
                  </a:extLst>
                </p14:cNvPr>
                <p14:cNvContentPartPr/>
                <p14:nvPr/>
              </p14:nvContentPartPr>
              <p14:xfrm>
                <a:off x="10760693" y="3257160"/>
                <a:ext cx="122760" cy="90360"/>
              </p14:xfrm>
            </p:contentPart>
          </mc:Choice>
          <mc:Fallback>
            <p:pic>
              <p:nvPicPr>
                <p:cNvPr id="39328" name="Freihand 39327">
                  <a:extLst>
                    <a:ext uri="{FF2B5EF4-FFF2-40B4-BE49-F238E27FC236}">
                      <a16:creationId xmlns:a16="http://schemas.microsoft.com/office/drawing/2014/main" id="{83760356-1BEB-48C3-988B-B27C7C958475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10756373" y="3252840"/>
                  <a:ext cx="13140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39331" name="Freihand 39330">
                  <a:extLst>
                    <a:ext uri="{FF2B5EF4-FFF2-40B4-BE49-F238E27FC236}">
                      <a16:creationId xmlns:a16="http://schemas.microsoft.com/office/drawing/2014/main" id="{5FD27917-D9C1-44A4-B44B-CE2E0BEA2E61}"/>
                    </a:ext>
                  </a:extLst>
                </p14:cNvPr>
                <p14:cNvContentPartPr/>
                <p14:nvPr/>
              </p14:nvContentPartPr>
              <p14:xfrm>
                <a:off x="10875893" y="3151320"/>
                <a:ext cx="134280" cy="203040"/>
              </p14:xfrm>
            </p:contentPart>
          </mc:Choice>
          <mc:Fallback>
            <p:pic>
              <p:nvPicPr>
                <p:cNvPr id="39331" name="Freihand 39330">
                  <a:extLst>
                    <a:ext uri="{FF2B5EF4-FFF2-40B4-BE49-F238E27FC236}">
                      <a16:creationId xmlns:a16="http://schemas.microsoft.com/office/drawing/2014/main" id="{5FD27917-D9C1-44A4-B44B-CE2E0BEA2E61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10871573" y="3147000"/>
                  <a:ext cx="14292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39332" name="Freihand 39331">
                  <a:extLst>
                    <a:ext uri="{FF2B5EF4-FFF2-40B4-BE49-F238E27FC236}">
                      <a16:creationId xmlns:a16="http://schemas.microsoft.com/office/drawing/2014/main" id="{4601774B-88FB-41AB-A81F-71D9EC17B245}"/>
                    </a:ext>
                  </a:extLst>
                </p14:cNvPr>
                <p14:cNvContentPartPr/>
                <p14:nvPr/>
              </p14:nvContentPartPr>
              <p14:xfrm>
                <a:off x="11020973" y="3260760"/>
                <a:ext cx="64440" cy="67680"/>
              </p14:xfrm>
            </p:contentPart>
          </mc:Choice>
          <mc:Fallback>
            <p:pic>
              <p:nvPicPr>
                <p:cNvPr id="39332" name="Freihand 39331">
                  <a:extLst>
                    <a:ext uri="{FF2B5EF4-FFF2-40B4-BE49-F238E27FC236}">
                      <a16:creationId xmlns:a16="http://schemas.microsoft.com/office/drawing/2014/main" id="{4601774B-88FB-41AB-A81F-71D9EC17B245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11016653" y="3256440"/>
                  <a:ext cx="7308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39334" name="Freihand 39333">
                  <a:extLst>
                    <a:ext uri="{FF2B5EF4-FFF2-40B4-BE49-F238E27FC236}">
                      <a16:creationId xmlns:a16="http://schemas.microsoft.com/office/drawing/2014/main" id="{F006A0E2-38FC-4830-BB51-C4524A54ED2B}"/>
                    </a:ext>
                  </a:extLst>
                </p14:cNvPr>
                <p14:cNvContentPartPr/>
                <p14:nvPr/>
              </p14:nvContentPartPr>
              <p14:xfrm>
                <a:off x="11102333" y="3238440"/>
                <a:ext cx="116280" cy="74520"/>
              </p14:xfrm>
            </p:contentPart>
          </mc:Choice>
          <mc:Fallback>
            <p:pic>
              <p:nvPicPr>
                <p:cNvPr id="39334" name="Freihand 39333">
                  <a:extLst>
                    <a:ext uri="{FF2B5EF4-FFF2-40B4-BE49-F238E27FC236}">
                      <a16:creationId xmlns:a16="http://schemas.microsoft.com/office/drawing/2014/main" id="{F006A0E2-38FC-4830-BB51-C4524A54ED2B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11098013" y="3234120"/>
                  <a:ext cx="12492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39335" name="Freihand 39334">
                  <a:extLst>
                    <a:ext uri="{FF2B5EF4-FFF2-40B4-BE49-F238E27FC236}">
                      <a16:creationId xmlns:a16="http://schemas.microsoft.com/office/drawing/2014/main" id="{F645982F-7FF2-46C8-88F5-3AD7EDE6B2D7}"/>
                    </a:ext>
                  </a:extLst>
                </p14:cNvPr>
                <p14:cNvContentPartPr/>
                <p14:nvPr/>
              </p14:nvContentPartPr>
              <p14:xfrm>
                <a:off x="11215733" y="3160320"/>
                <a:ext cx="77400" cy="165240"/>
              </p14:xfrm>
            </p:contentPart>
          </mc:Choice>
          <mc:Fallback>
            <p:pic>
              <p:nvPicPr>
                <p:cNvPr id="39335" name="Freihand 39334">
                  <a:extLst>
                    <a:ext uri="{FF2B5EF4-FFF2-40B4-BE49-F238E27FC236}">
                      <a16:creationId xmlns:a16="http://schemas.microsoft.com/office/drawing/2014/main" id="{F645982F-7FF2-46C8-88F5-3AD7EDE6B2D7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11211413" y="3156000"/>
                  <a:ext cx="8604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39336" name="Freihand 39335">
                  <a:extLst>
                    <a:ext uri="{FF2B5EF4-FFF2-40B4-BE49-F238E27FC236}">
                      <a16:creationId xmlns:a16="http://schemas.microsoft.com/office/drawing/2014/main" id="{A372DE5F-922B-4632-BDA8-E6CC057D511A}"/>
                    </a:ext>
                  </a:extLst>
                </p14:cNvPr>
                <p14:cNvContentPartPr/>
                <p14:nvPr/>
              </p14:nvContentPartPr>
              <p14:xfrm>
                <a:off x="11311493" y="3215040"/>
                <a:ext cx="144000" cy="93600"/>
              </p14:xfrm>
            </p:contentPart>
          </mc:Choice>
          <mc:Fallback>
            <p:pic>
              <p:nvPicPr>
                <p:cNvPr id="39336" name="Freihand 39335">
                  <a:extLst>
                    <a:ext uri="{FF2B5EF4-FFF2-40B4-BE49-F238E27FC236}">
                      <a16:creationId xmlns:a16="http://schemas.microsoft.com/office/drawing/2014/main" id="{A372DE5F-922B-4632-BDA8-E6CC057D511A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11307173" y="3210720"/>
                  <a:ext cx="1526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39337" name="Freihand 39336">
                  <a:extLst>
                    <a:ext uri="{FF2B5EF4-FFF2-40B4-BE49-F238E27FC236}">
                      <a16:creationId xmlns:a16="http://schemas.microsoft.com/office/drawing/2014/main" id="{A8A45BA2-A673-4B5E-83E2-ECBAECC1B300}"/>
                    </a:ext>
                  </a:extLst>
                </p14:cNvPr>
                <p14:cNvContentPartPr/>
                <p14:nvPr/>
              </p14:nvContentPartPr>
              <p14:xfrm>
                <a:off x="11108093" y="3082920"/>
                <a:ext cx="120960" cy="720"/>
              </p14:xfrm>
            </p:contentPart>
          </mc:Choice>
          <mc:Fallback>
            <p:pic>
              <p:nvPicPr>
                <p:cNvPr id="39337" name="Freihand 39336">
                  <a:extLst>
                    <a:ext uri="{FF2B5EF4-FFF2-40B4-BE49-F238E27FC236}">
                      <a16:creationId xmlns:a16="http://schemas.microsoft.com/office/drawing/2014/main" id="{A8A45BA2-A673-4B5E-83E2-ECBAECC1B300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11103773" y="3078600"/>
                  <a:ext cx="129600" cy="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39338" name="Freihand 39337">
                  <a:extLst>
                    <a:ext uri="{FF2B5EF4-FFF2-40B4-BE49-F238E27FC236}">
                      <a16:creationId xmlns:a16="http://schemas.microsoft.com/office/drawing/2014/main" id="{7FF11A4E-7F11-4BC4-B4AD-2B12912E4359}"/>
                    </a:ext>
                  </a:extLst>
                </p14:cNvPr>
                <p14:cNvContentPartPr/>
                <p14:nvPr/>
              </p14:nvContentPartPr>
              <p14:xfrm>
                <a:off x="11466653" y="3086880"/>
                <a:ext cx="132840" cy="201600"/>
              </p14:xfrm>
            </p:contentPart>
          </mc:Choice>
          <mc:Fallback>
            <p:pic>
              <p:nvPicPr>
                <p:cNvPr id="39338" name="Freihand 39337">
                  <a:extLst>
                    <a:ext uri="{FF2B5EF4-FFF2-40B4-BE49-F238E27FC236}">
                      <a16:creationId xmlns:a16="http://schemas.microsoft.com/office/drawing/2014/main" id="{7FF11A4E-7F11-4BC4-B4AD-2B12912E4359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11462333" y="3082560"/>
                  <a:ext cx="14148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39339" name="Freihand 39338">
                  <a:extLst>
                    <a:ext uri="{FF2B5EF4-FFF2-40B4-BE49-F238E27FC236}">
                      <a16:creationId xmlns:a16="http://schemas.microsoft.com/office/drawing/2014/main" id="{797923FE-CAE7-4BC2-BCBC-E14F93B9E8CA}"/>
                    </a:ext>
                  </a:extLst>
                </p14:cNvPr>
                <p14:cNvContentPartPr/>
                <p14:nvPr/>
              </p14:nvContentPartPr>
              <p14:xfrm>
                <a:off x="11603093" y="3184080"/>
                <a:ext cx="97920" cy="76320"/>
              </p14:xfrm>
            </p:contentPart>
          </mc:Choice>
          <mc:Fallback>
            <p:pic>
              <p:nvPicPr>
                <p:cNvPr id="39339" name="Freihand 39338">
                  <a:extLst>
                    <a:ext uri="{FF2B5EF4-FFF2-40B4-BE49-F238E27FC236}">
                      <a16:creationId xmlns:a16="http://schemas.microsoft.com/office/drawing/2014/main" id="{797923FE-CAE7-4BC2-BCBC-E14F93B9E8CA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11598773" y="3179760"/>
                  <a:ext cx="10656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39340" name="Freihand 39339">
                  <a:extLst>
                    <a:ext uri="{FF2B5EF4-FFF2-40B4-BE49-F238E27FC236}">
                      <a16:creationId xmlns:a16="http://schemas.microsoft.com/office/drawing/2014/main" id="{85A53B89-F03D-4E52-8160-03CB514674DC}"/>
                    </a:ext>
                  </a:extLst>
                </p14:cNvPr>
                <p14:cNvContentPartPr/>
                <p14:nvPr/>
              </p14:nvContentPartPr>
              <p14:xfrm>
                <a:off x="11706053" y="3174360"/>
                <a:ext cx="342720" cy="239040"/>
              </p14:xfrm>
            </p:contentPart>
          </mc:Choice>
          <mc:Fallback>
            <p:pic>
              <p:nvPicPr>
                <p:cNvPr id="39340" name="Freihand 39339">
                  <a:extLst>
                    <a:ext uri="{FF2B5EF4-FFF2-40B4-BE49-F238E27FC236}">
                      <a16:creationId xmlns:a16="http://schemas.microsoft.com/office/drawing/2014/main" id="{85A53B89-F03D-4E52-8160-03CB514674DC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11701733" y="3170040"/>
                  <a:ext cx="35136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39342" name="Freihand 39341">
                  <a:extLst>
                    <a:ext uri="{FF2B5EF4-FFF2-40B4-BE49-F238E27FC236}">
                      <a16:creationId xmlns:a16="http://schemas.microsoft.com/office/drawing/2014/main" id="{79CC34FD-BF11-471C-8D06-76A773B96205}"/>
                    </a:ext>
                  </a:extLst>
                </p14:cNvPr>
                <p14:cNvContentPartPr/>
                <p14:nvPr/>
              </p14:nvContentPartPr>
              <p14:xfrm>
                <a:off x="10606253" y="3465960"/>
                <a:ext cx="180360" cy="142200"/>
              </p14:xfrm>
            </p:contentPart>
          </mc:Choice>
          <mc:Fallback>
            <p:pic>
              <p:nvPicPr>
                <p:cNvPr id="39342" name="Freihand 39341">
                  <a:extLst>
                    <a:ext uri="{FF2B5EF4-FFF2-40B4-BE49-F238E27FC236}">
                      <a16:creationId xmlns:a16="http://schemas.microsoft.com/office/drawing/2014/main" id="{79CC34FD-BF11-471C-8D06-76A773B96205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10601933" y="3461640"/>
                  <a:ext cx="18900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39343" name="Freihand 39342">
                  <a:extLst>
                    <a:ext uri="{FF2B5EF4-FFF2-40B4-BE49-F238E27FC236}">
                      <a16:creationId xmlns:a16="http://schemas.microsoft.com/office/drawing/2014/main" id="{3BE456BB-5511-4CC6-94DB-C1A153D32E87}"/>
                    </a:ext>
                  </a:extLst>
                </p14:cNvPr>
                <p14:cNvContentPartPr/>
                <p14:nvPr/>
              </p14:nvContentPartPr>
              <p14:xfrm>
                <a:off x="10830893" y="3532200"/>
                <a:ext cx="360" cy="360"/>
              </p14:xfrm>
            </p:contentPart>
          </mc:Choice>
          <mc:Fallback>
            <p:pic>
              <p:nvPicPr>
                <p:cNvPr id="39343" name="Freihand 39342">
                  <a:extLst>
                    <a:ext uri="{FF2B5EF4-FFF2-40B4-BE49-F238E27FC236}">
                      <a16:creationId xmlns:a16="http://schemas.microsoft.com/office/drawing/2014/main" id="{3BE456BB-5511-4CC6-94DB-C1A153D32E87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0826573" y="352788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7">
              <p14:nvContentPartPr>
                <p14:cNvPr id="39344" name="Freihand 39343">
                  <a:extLst>
                    <a:ext uri="{FF2B5EF4-FFF2-40B4-BE49-F238E27FC236}">
                      <a16:creationId xmlns:a16="http://schemas.microsoft.com/office/drawing/2014/main" id="{5886EC6F-1C38-42A2-8769-A11248209209}"/>
                    </a:ext>
                  </a:extLst>
                </p14:cNvPr>
                <p14:cNvContentPartPr/>
                <p14:nvPr/>
              </p14:nvContentPartPr>
              <p14:xfrm>
                <a:off x="10762133" y="3510600"/>
                <a:ext cx="154440" cy="93600"/>
              </p14:xfrm>
            </p:contentPart>
          </mc:Choice>
          <mc:Fallback>
            <p:pic>
              <p:nvPicPr>
                <p:cNvPr id="39344" name="Freihand 39343">
                  <a:extLst>
                    <a:ext uri="{FF2B5EF4-FFF2-40B4-BE49-F238E27FC236}">
                      <a16:creationId xmlns:a16="http://schemas.microsoft.com/office/drawing/2014/main" id="{5886EC6F-1C38-42A2-8769-A11248209209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10757813" y="3506280"/>
                  <a:ext cx="16308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9">
              <p14:nvContentPartPr>
                <p14:cNvPr id="39345" name="Freihand 39344">
                  <a:extLst>
                    <a:ext uri="{FF2B5EF4-FFF2-40B4-BE49-F238E27FC236}">
                      <a16:creationId xmlns:a16="http://schemas.microsoft.com/office/drawing/2014/main" id="{FD4CD9A7-3255-487D-A687-B63C82202083}"/>
                    </a:ext>
                  </a:extLst>
                </p14:cNvPr>
                <p14:cNvContentPartPr/>
                <p14:nvPr/>
              </p14:nvContentPartPr>
              <p14:xfrm>
                <a:off x="11008373" y="3444000"/>
                <a:ext cx="25200" cy="139320"/>
              </p14:xfrm>
            </p:contentPart>
          </mc:Choice>
          <mc:Fallback>
            <p:pic>
              <p:nvPicPr>
                <p:cNvPr id="39345" name="Freihand 39344">
                  <a:extLst>
                    <a:ext uri="{FF2B5EF4-FFF2-40B4-BE49-F238E27FC236}">
                      <a16:creationId xmlns:a16="http://schemas.microsoft.com/office/drawing/2014/main" id="{FD4CD9A7-3255-487D-A687-B63C82202083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11004053" y="3439680"/>
                  <a:ext cx="338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1">
              <p14:nvContentPartPr>
                <p14:cNvPr id="39346" name="Freihand 39345">
                  <a:extLst>
                    <a:ext uri="{FF2B5EF4-FFF2-40B4-BE49-F238E27FC236}">
                      <a16:creationId xmlns:a16="http://schemas.microsoft.com/office/drawing/2014/main" id="{E0DCD8C8-05AC-46F8-A9E7-9425C124B146}"/>
                    </a:ext>
                  </a:extLst>
                </p14:cNvPr>
                <p14:cNvContentPartPr/>
                <p14:nvPr/>
              </p14:nvContentPartPr>
              <p14:xfrm>
                <a:off x="11026013" y="3434280"/>
                <a:ext cx="83880" cy="141480"/>
              </p14:xfrm>
            </p:contentPart>
          </mc:Choice>
          <mc:Fallback>
            <p:pic>
              <p:nvPicPr>
                <p:cNvPr id="39346" name="Freihand 39345">
                  <a:extLst>
                    <a:ext uri="{FF2B5EF4-FFF2-40B4-BE49-F238E27FC236}">
                      <a16:creationId xmlns:a16="http://schemas.microsoft.com/office/drawing/2014/main" id="{E0DCD8C8-05AC-46F8-A9E7-9425C124B146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11021693" y="3429960"/>
                  <a:ext cx="925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3">
              <p14:nvContentPartPr>
                <p14:cNvPr id="39347" name="Freihand 39346">
                  <a:extLst>
                    <a:ext uri="{FF2B5EF4-FFF2-40B4-BE49-F238E27FC236}">
                      <a16:creationId xmlns:a16="http://schemas.microsoft.com/office/drawing/2014/main" id="{31BB6AF8-6125-48B2-A74E-F5BB07A226E9}"/>
                    </a:ext>
                  </a:extLst>
                </p14:cNvPr>
                <p14:cNvContentPartPr/>
                <p14:nvPr/>
              </p14:nvContentPartPr>
              <p14:xfrm>
                <a:off x="11119973" y="3429240"/>
                <a:ext cx="95040" cy="135000"/>
              </p14:xfrm>
            </p:contentPart>
          </mc:Choice>
          <mc:Fallback>
            <p:pic>
              <p:nvPicPr>
                <p:cNvPr id="39347" name="Freihand 39346">
                  <a:extLst>
                    <a:ext uri="{FF2B5EF4-FFF2-40B4-BE49-F238E27FC236}">
                      <a16:creationId xmlns:a16="http://schemas.microsoft.com/office/drawing/2014/main" id="{31BB6AF8-6125-48B2-A74E-F5BB07A226E9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11115653" y="3424920"/>
                  <a:ext cx="1036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5">
              <p14:nvContentPartPr>
                <p14:cNvPr id="39348" name="Freihand 39347">
                  <a:extLst>
                    <a:ext uri="{FF2B5EF4-FFF2-40B4-BE49-F238E27FC236}">
                      <a16:creationId xmlns:a16="http://schemas.microsoft.com/office/drawing/2014/main" id="{580C83FF-8890-4226-87AF-F9ED7E9F01DD}"/>
                    </a:ext>
                  </a:extLst>
                </p14:cNvPr>
                <p14:cNvContentPartPr/>
                <p14:nvPr/>
              </p14:nvContentPartPr>
              <p14:xfrm>
                <a:off x="11139773" y="3494040"/>
                <a:ext cx="87840" cy="16200"/>
              </p14:xfrm>
            </p:contentPart>
          </mc:Choice>
          <mc:Fallback>
            <p:pic>
              <p:nvPicPr>
                <p:cNvPr id="39348" name="Freihand 39347">
                  <a:extLst>
                    <a:ext uri="{FF2B5EF4-FFF2-40B4-BE49-F238E27FC236}">
                      <a16:creationId xmlns:a16="http://schemas.microsoft.com/office/drawing/2014/main" id="{580C83FF-8890-4226-87AF-F9ED7E9F01DD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11135453" y="3489720"/>
                  <a:ext cx="964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7">
              <p14:nvContentPartPr>
                <p14:cNvPr id="39349" name="Freihand 39348">
                  <a:extLst>
                    <a:ext uri="{FF2B5EF4-FFF2-40B4-BE49-F238E27FC236}">
                      <a16:creationId xmlns:a16="http://schemas.microsoft.com/office/drawing/2014/main" id="{BC4AA699-FFA4-4B82-A2F1-BDA14E9EF050}"/>
                    </a:ext>
                  </a:extLst>
                </p14:cNvPr>
                <p14:cNvContentPartPr/>
                <p14:nvPr/>
              </p14:nvContentPartPr>
              <p14:xfrm>
                <a:off x="11320493" y="3483600"/>
                <a:ext cx="173880" cy="73800"/>
              </p14:xfrm>
            </p:contentPart>
          </mc:Choice>
          <mc:Fallback>
            <p:pic>
              <p:nvPicPr>
                <p:cNvPr id="39349" name="Freihand 39348">
                  <a:extLst>
                    <a:ext uri="{FF2B5EF4-FFF2-40B4-BE49-F238E27FC236}">
                      <a16:creationId xmlns:a16="http://schemas.microsoft.com/office/drawing/2014/main" id="{BC4AA699-FFA4-4B82-A2F1-BDA14E9EF050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11316173" y="3479280"/>
                  <a:ext cx="1825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9">
              <p14:nvContentPartPr>
                <p14:cNvPr id="39351" name="Freihand 39350">
                  <a:extLst>
                    <a:ext uri="{FF2B5EF4-FFF2-40B4-BE49-F238E27FC236}">
                      <a16:creationId xmlns:a16="http://schemas.microsoft.com/office/drawing/2014/main" id="{5918CD4A-D7DF-43CF-85B7-82F9A12CC127}"/>
                    </a:ext>
                  </a:extLst>
                </p14:cNvPr>
                <p14:cNvContentPartPr/>
                <p14:nvPr/>
              </p14:nvContentPartPr>
              <p14:xfrm>
                <a:off x="11630093" y="3467040"/>
                <a:ext cx="250200" cy="93240"/>
              </p14:xfrm>
            </p:contentPart>
          </mc:Choice>
          <mc:Fallback>
            <p:pic>
              <p:nvPicPr>
                <p:cNvPr id="39351" name="Freihand 39350">
                  <a:extLst>
                    <a:ext uri="{FF2B5EF4-FFF2-40B4-BE49-F238E27FC236}">
                      <a16:creationId xmlns:a16="http://schemas.microsoft.com/office/drawing/2014/main" id="{5918CD4A-D7DF-43CF-85B7-82F9A12CC127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11625773" y="3462720"/>
                  <a:ext cx="2588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1">
              <p14:nvContentPartPr>
                <p14:cNvPr id="39352" name="Freihand 39351">
                  <a:extLst>
                    <a:ext uri="{FF2B5EF4-FFF2-40B4-BE49-F238E27FC236}">
                      <a16:creationId xmlns:a16="http://schemas.microsoft.com/office/drawing/2014/main" id="{93FB3850-E9E4-489D-BF93-ECBD77F81333}"/>
                    </a:ext>
                  </a:extLst>
                </p14:cNvPr>
                <p14:cNvContentPartPr/>
                <p14:nvPr/>
              </p14:nvContentPartPr>
              <p14:xfrm>
                <a:off x="11830973" y="3377040"/>
                <a:ext cx="360" cy="360"/>
              </p14:xfrm>
            </p:contentPart>
          </mc:Choice>
          <mc:Fallback>
            <p:pic>
              <p:nvPicPr>
                <p:cNvPr id="39352" name="Freihand 39351">
                  <a:extLst>
                    <a:ext uri="{FF2B5EF4-FFF2-40B4-BE49-F238E27FC236}">
                      <a16:creationId xmlns:a16="http://schemas.microsoft.com/office/drawing/2014/main" id="{93FB3850-E9E4-489D-BF93-ECBD77F81333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1826653" y="337272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359" name="Gruppieren 39358">
            <a:extLst>
              <a:ext uri="{FF2B5EF4-FFF2-40B4-BE49-F238E27FC236}">
                <a16:creationId xmlns:a16="http://schemas.microsoft.com/office/drawing/2014/main" id="{A8041028-0F1A-47B1-AA24-4B8A6B3535CA}"/>
              </a:ext>
            </a:extLst>
          </p:cNvPr>
          <p:cNvGrpSpPr/>
          <p:nvPr/>
        </p:nvGrpSpPr>
        <p:grpSpPr>
          <a:xfrm>
            <a:off x="11733053" y="3480720"/>
            <a:ext cx="190440" cy="115920"/>
            <a:chOff x="11733053" y="3480720"/>
            <a:chExt cx="190440" cy="11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39354" name="Freihand 39353">
                  <a:extLst>
                    <a:ext uri="{FF2B5EF4-FFF2-40B4-BE49-F238E27FC236}">
                      <a16:creationId xmlns:a16="http://schemas.microsoft.com/office/drawing/2014/main" id="{0393820F-516A-463A-ADC8-ED55BC7BA4B9}"/>
                    </a:ext>
                  </a:extLst>
                </p14:cNvPr>
                <p14:cNvContentPartPr/>
                <p14:nvPr/>
              </p14:nvContentPartPr>
              <p14:xfrm>
                <a:off x="11733053" y="3480720"/>
                <a:ext cx="134280" cy="89280"/>
              </p14:xfrm>
            </p:contentPart>
          </mc:Choice>
          <mc:Fallback>
            <p:pic>
              <p:nvPicPr>
                <p:cNvPr id="39354" name="Freihand 39353">
                  <a:extLst>
                    <a:ext uri="{FF2B5EF4-FFF2-40B4-BE49-F238E27FC236}">
                      <a16:creationId xmlns:a16="http://schemas.microsoft.com/office/drawing/2014/main" id="{0393820F-516A-463A-ADC8-ED55BC7BA4B9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11728733" y="3476400"/>
                  <a:ext cx="14292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39355" name="Freihand 39354">
                  <a:extLst>
                    <a:ext uri="{FF2B5EF4-FFF2-40B4-BE49-F238E27FC236}">
                      <a16:creationId xmlns:a16="http://schemas.microsoft.com/office/drawing/2014/main" id="{7B145F95-1636-4CC9-A6E3-261CDDBA8E75}"/>
                    </a:ext>
                  </a:extLst>
                </p14:cNvPr>
                <p14:cNvContentPartPr/>
                <p14:nvPr/>
              </p14:nvContentPartPr>
              <p14:xfrm>
                <a:off x="11849693" y="3492240"/>
                <a:ext cx="73800" cy="104400"/>
              </p14:xfrm>
            </p:contentPart>
          </mc:Choice>
          <mc:Fallback>
            <p:pic>
              <p:nvPicPr>
                <p:cNvPr id="39355" name="Freihand 39354">
                  <a:extLst>
                    <a:ext uri="{FF2B5EF4-FFF2-40B4-BE49-F238E27FC236}">
                      <a16:creationId xmlns:a16="http://schemas.microsoft.com/office/drawing/2014/main" id="{7B145F95-1636-4CC9-A6E3-261CDDBA8E75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11845373" y="3487920"/>
                  <a:ext cx="82440" cy="11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358" name="Gruppieren 39357">
            <a:extLst>
              <a:ext uri="{FF2B5EF4-FFF2-40B4-BE49-F238E27FC236}">
                <a16:creationId xmlns:a16="http://schemas.microsoft.com/office/drawing/2014/main" id="{4FCDD8E8-6A36-46DE-BFE3-A920F43DFCA7}"/>
              </a:ext>
            </a:extLst>
          </p:cNvPr>
          <p:cNvGrpSpPr/>
          <p:nvPr/>
        </p:nvGrpSpPr>
        <p:grpSpPr>
          <a:xfrm>
            <a:off x="10600133" y="3738840"/>
            <a:ext cx="214920" cy="164520"/>
            <a:chOff x="10600133" y="3738840"/>
            <a:chExt cx="214920" cy="16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39356" name="Freihand 39355">
                  <a:extLst>
                    <a:ext uri="{FF2B5EF4-FFF2-40B4-BE49-F238E27FC236}">
                      <a16:creationId xmlns:a16="http://schemas.microsoft.com/office/drawing/2014/main" id="{4BB89B32-70EF-4552-8DE1-7FF5AD305F41}"/>
                    </a:ext>
                  </a:extLst>
                </p14:cNvPr>
                <p14:cNvContentPartPr/>
                <p14:nvPr/>
              </p14:nvContentPartPr>
              <p14:xfrm>
                <a:off x="10600133" y="3738840"/>
                <a:ext cx="187920" cy="164520"/>
              </p14:xfrm>
            </p:contentPart>
          </mc:Choice>
          <mc:Fallback>
            <p:pic>
              <p:nvPicPr>
                <p:cNvPr id="39356" name="Freihand 39355">
                  <a:extLst>
                    <a:ext uri="{FF2B5EF4-FFF2-40B4-BE49-F238E27FC236}">
                      <a16:creationId xmlns:a16="http://schemas.microsoft.com/office/drawing/2014/main" id="{4BB89B32-70EF-4552-8DE1-7FF5AD305F41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10595813" y="3734520"/>
                  <a:ext cx="19656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8">
              <p14:nvContentPartPr>
                <p14:cNvPr id="39357" name="Freihand 39356">
                  <a:extLst>
                    <a:ext uri="{FF2B5EF4-FFF2-40B4-BE49-F238E27FC236}">
                      <a16:creationId xmlns:a16="http://schemas.microsoft.com/office/drawing/2014/main" id="{72611676-BDCD-4533-BAFF-422E40B63B2E}"/>
                    </a:ext>
                  </a:extLst>
                </p14:cNvPr>
                <p14:cNvContentPartPr/>
                <p14:nvPr/>
              </p14:nvContentPartPr>
              <p14:xfrm>
                <a:off x="10700573" y="3818760"/>
                <a:ext cx="114480" cy="5040"/>
              </p14:xfrm>
            </p:contentPart>
          </mc:Choice>
          <mc:Fallback>
            <p:pic>
              <p:nvPicPr>
                <p:cNvPr id="39357" name="Freihand 39356">
                  <a:extLst>
                    <a:ext uri="{FF2B5EF4-FFF2-40B4-BE49-F238E27FC236}">
                      <a16:creationId xmlns:a16="http://schemas.microsoft.com/office/drawing/2014/main" id="{72611676-BDCD-4533-BAFF-422E40B63B2E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10696253" y="3814440"/>
                  <a:ext cx="123120" cy="1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363" name="Gruppieren 39362">
            <a:extLst>
              <a:ext uri="{FF2B5EF4-FFF2-40B4-BE49-F238E27FC236}">
                <a16:creationId xmlns:a16="http://schemas.microsoft.com/office/drawing/2014/main" id="{67A6E0DE-8F97-4F51-89BD-7DF9397A3090}"/>
              </a:ext>
            </a:extLst>
          </p:cNvPr>
          <p:cNvGrpSpPr/>
          <p:nvPr/>
        </p:nvGrpSpPr>
        <p:grpSpPr>
          <a:xfrm>
            <a:off x="10997573" y="3724440"/>
            <a:ext cx="513360" cy="197640"/>
            <a:chOff x="10997573" y="3724440"/>
            <a:chExt cx="513360" cy="19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39360" name="Freihand 39359">
                  <a:extLst>
                    <a:ext uri="{FF2B5EF4-FFF2-40B4-BE49-F238E27FC236}">
                      <a16:creationId xmlns:a16="http://schemas.microsoft.com/office/drawing/2014/main" id="{E9564ED6-5723-48ED-93F8-2CEC49B98DAA}"/>
                    </a:ext>
                  </a:extLst>
                </p14:cNvPr>
                <p14:cNvContentPartPr/>
                <p14:nvPr/>
              </p14:nvContentPartPr>
              <p14:xfrm>
                <a:off x="10997573" y="3724440"/>
                <a:ext cx="189360" cy="96480"/>
              </p14:xfrm>
            </p:contentPart>
          </mc:Choice>
          <mc:Fallback>
            <p:pic>
              <p:nvPicPr>
                <p:cNvPr id="39360" name="Freihand 39359">
                  <a:extLst>
                    <a:ext uri="{FF2B5EF4-FFF2-40B4-BE49-F238E27FC236}">
                      <a16:creationId xmlns:a16="http://schemas.microsoft.com/office/drawing/2014/main" id="{E9564ED6-5723-48ED-93F8-2CEC49B98DAA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10993253" y="3720120"/>
                  <a:ext cx="1980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39361" name="Freihand 39360">
                  <a:extLst>
                    <a:ext uri="{FF2B5EF4-FFF2-40B4-BE49-F238E27FC236}">
                      <a16:creationId xmlns:a16="http://schemas.microsoft.com/office/drawing/2014/main" id="{904C8CDC-46BC-40B4-8F2F-1741D496DF2A}"/>
                    </a:ext>
                  </a:extLst>
                </p14:cNvPr>
                <p14:cNvContentPartPr/>
                <p14:nvPr/>
              </p14:nvContentPartPr>
              <p14:xfrm>
                <a:off x="11019533" y="3832800"/>
                <a:ext cx="188640" cy="89280"/>
              </p14:xfrm>
            </p:contentPart>
          </mc:Choice>
          <mc:Fallback>
            <p:pic>
              <p:nvPicPr>
                <p:cNvPr id="39361" name="Freihand 39360">
                  <a:extLst>
                    <a:ext uri="{FF2B5EF4-FFF2-40B4-BE49-F238E27FC236}">
                      <a16:creationId xmlns:a16="http://schemas.microsoft.com/office/drawing/2014/main" id="{904C8CDC-46BC-40B4-8F2F-1741D496DF2A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11015213" y="3828480"/>
                  <a:ext cx="1972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39362" name="Freihand 39361">
                  <a:extLst>
                    <a:ext uri="{FF2B5EF4-FFF2-40B4-BE49-F238E27FC236}">
                      <a16:creationId xmlns:a16="http://schemas.microsoft.com/office/drawing/2014/main" id="{9A34760A-65F2-473F-BE7A-08EAC40EC5A7}"/>
                    </a:ext>
                  </a:extLst>
                </p14:cNvPr>
                <p14:cNvContentPartPr/>
                <p14:nvPr/>
              </p14:nvContentPartPr>
              <p14:xfrm>
                <a:off x="11284853" y="3763680"/>
                <a:ext cx="226080" cy="142920"/>
              </p14:xfrm>
            </p:contentPart>
          </mc:Choice>
          <mc:Fallback>
            <p:pic>
              <p:nvPicPr>
                <p:cNvPr id="39362" name="Freihand 39361">
                  <a:extLst>
                    <a:ext uri="{FF2B5EF4-FFF2-40B4-BE49-F238E27FC236}">
                      <a16:creationId xmlns:a16="http://schemas.microsoft.com/office/drawing/2014/main" id="{9A34760A-65F2-473F-BE7A-08EAC40EC5A7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11280533" y="3759360"/>
                  <a:ext cx="234720" cy="151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86">
            <p14:nvContentPartPr>
              <p14:cNvPr id="39364" name="Freihand 39363">
                <a:extLst>
                  <a:ext uri="{FF2B5EF4-FFF2-40B4-BE49-F238E27FC236}">
                    <a16:creationId xmlns:a16="http://schemas.microsoft.com/office/drawing/2014/main" id="{2C6F870D-5172-4DC9-8EFD-CAAACEDF6279}"/>
                  </a:ext>
                </a:extLst>
              </p14:cNvPr>
              <p14:cNvContentPartPr/>
              <p14:nvPr/>
            </p14:nvContentPartPr>
            <p14:xfrm>
              <a:off x="3842933" y="4689240"/>
              <a:ext cx="1111680" cy="1104840"/>
            </p14:xfrm>
          </p:contentPart>
        </mc:Choice>
        <mc:Fallback>
          <p:pic>
            <p:nvPicPr>
              <p:cNvPr id="39364" name="Freihand 39363">
                <a:extLst>
                  <a:ext uri="{FF2B5EF4-FFF2-40B4-BE49-F238E27FC236}">
                    <a16:creationId xmlns:a16="http://schemas.microsoft.com/office/drawing/2014/main" id="{2C6F870D-5172-4DC9-8EFD-CAAACEDF6279}"/>
                  </a:ext>
                </a:extLst>
              </p:cNvPr>
              <p:cNvPicPr/>
              <p:nvPr/>
            </p:nvPicPr>
            <p:blipFill>
              <a:blip r:embed="rId587"/>
              <a:stretch>
                <a:fillRect/>
              </a:stretch>
            </p:blipFill>
            <p:spPr>
              <a:xfrm>
                <a:off x="3838613" y="4684920"/>
                <a:ext cx="1120320" cy="1113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9414" name="Gruppieren 39413">
            <a:extLst>
              <a:ext uri="{FF2B5EF4-FFF2-40B4-BE49-F238E27FC236}">
                <a16:creationId xmlns:a16="http://schemas.microsoft.com/office/drawing/2014/main" id="{E554DB77-131A-4B3E-9D6B-4FA99122F4E6}"/>
              </a:ext>
            </a:extLst>
          </p:cNvPr>
          <p:cNvGrpSpPr/>
          <p:nvPr/>
        </p:nvGrpSpPr>
        <p:grpSpPr>
          <a:xfrm>
            <a:off x="7101293" y="4292880"/>
            <a:ext cx="1357560" cy="469440"/>
            <a:chOff x="7101293" y="4292880"/>
            <a:chExt cx="1357560" cy="46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39393" name="Freihand 39392">
                  <a:extLst>
                    <a:ext uri="{FF2B5EF4-FFF2-40B4-BE49-F238E27FC236}">
                      <a16:creationId xmlns:a16="http://schemas.microsoft.com/office/drawing/2014/main" id="{4D323B0B-0FDD-4B9E-B4D5-29B050BE362A}"/>
                    </a:ext>
                  </a:extLst>
                </p14:cNvPr>
                <p14:cNvContentPartPr/>
                <p14:nvPr/>
              </p14:nvContentPartPr>
              <p14:xfrm>
                <a:off x="7101293" y="4367760"/>
                <a:ext cx="150840" cy="162360"/>
              </p14:xfrm>
            </p:contentPart>
          </mc:Choice>
          <mc:Fallback>
            <p:pic>
              <p:nvPicPr>
                <p:cNvPr id="39393" name="Freihand 39392">
                  <a:extLst>
                    <a:ext uri="{FF2B5EF4-FFF2-40B4-BE49-F238E27FC236}">
                      <a16:creationId xmlns:a16="http://schemas.microsoft.com/office/drawing/2014/main" id="{4D323B0B-0FDD-4B9E-B4D5-29B050BE362A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7096973" y="4363440"/>
                  <a:ext cx="15948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39394" name="Freihand 39393">
                  <a:extLst>
                    <a:ext uri="{FF2B5EF4-FFF2-40B4-BE49-F238E27FC236}">
                      <a16:creationId xmlns:a16="http://schemas.microsoft.com/office/drawing/2014/main" id="{2D76D1BA-D15D-44A9-ABD4-DEFAF5314F2E}"/>
                    </a:ext>
                  </a:extLst>
                </p14:cNvPr>
                <p14:cNvContentPartPr/>
                <p14:nvPr/>
              </p14:nvContentPartPr>
              <p14:xfrm>
                <a:off x="7322693" y="4397640"/>
                <a:ext cx="10440" cy="109080"/>
              </p14:xfrm>
            </p:contentPart>
          </mc:Choice>
          <mc:Fallback>
            <p:pic>
              <p:nvPicPr>
                <p:cNvPr id="39394" name="Freihand 39393">
                  <a:extLst>
                    <a:ext uri="{FF2B5EF4-FFF2-40B4-BE49-F238E27FC236}">
                      <a16:creationId xmlns:a16="http://schemas.microsoft.com/office/drawing/2014/main" id="{2D76D1BA-D15D-44A9-ABD4-DEFAF5314F2E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7318373" y="4393320"/>
                  <a:ext cx="190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39395" name="Freihand 39394">
                  <a:extLst>
                    <a:ext uri="{FF2B5EF4-FFF2-40B4-BE49-F238E27FC236}">
                      <a16:creationId xmlns:a16="http://schemas.microsoft.com/office/drawing/2014/main" id="{032E8F5B-A5FE-42CF-87D0-CFB660E24796}"/>
                    </a:ext>
                  </a:extLst>
                </p14:cNvPr>
                <p14:cNvContentPartPr/>
                <p14:nvPr/>
              </p14:nvContentPartPr>
              <p14:xfrm>
                <a:off x="7278773" y="4358760"/>
                <a:ext cx="123120" cy="183240"/>
              </p14:xfrm>
            </p:contentPart>
          </mc:Choice>
          <mc:Fallback>
            <p:pic>
              <p:nvPicPr>
                <p:cNvPr id="39395" name="Freihand 39394">
                  <a:extLst>
                    <a:ext uri="{FF2B5EF4-FFF2-40B4-BE49-F238E27FC236}">
                      <a16:creationId xmlns:a16="http://schemas.microsoft.com/office/drawing/2014/main" id="{032E8F5B-A5FE-42CF-87D0-CFB660E24796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7274453" y="4354440"/>
                  <a:ext cx="13176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4">
              <p14:nvContentPartPr>
                <p14:cNvPr id="39396" name="Freihand 39395">
                  <a:extLst>
                    <a:ext uri="{FF2B5EF4-FFF2-40B4-BE49-F238E27FC236}">
                      <a16:creationId xmlns:a16="http://schemas.microsoft.com/office/drawing/2014/main" id="{48846E8D-0ED9-479D-B213-95DBD3D0533A}"/>
                    </a:ext>
                  </a:extLst>
                </p14:cNvPr>
                <p14:cNvContentPartPr/>
                <p14:nvPr/>
              </p14:nvContentPartPr>
              <p14:xfrm>
                <a:off x="7477853" y="4431480"/>
                <a:ext cx="98280" cy="52560"/>
              </p14:xfrm>
            </p:contentPart>
          </mc:Choice>
          <mc:Fallback>
            <p:pic>
              <p:nvPicPr>
                <p:cNvPr id="39396" name="Freihand 39395">
                  <a:extLst>
                    <a:ext uri="{FF2B5EF4-FFF2-40B4-BE49-F238E27FC236}">
                      <a16:creationId xmlns:a16="http://schemas.microsoft.com/office/drawing/2014/main" id="{48846E8D-0ED9-479D-B213-95DBD3D0533A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7473533" y="4427160"/>
                  <a:ext cx="10692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6">
              <p14:nvContentPartPr>
                <p14:cNvPr id="39397" name="Freihand 39396">
                  <a:extLst>
                    <a:ext uri="{FF2B5EF4-FFF2-40B4-BE49-F238E27FC236}">
                      <a16:creationId xmlns:a16="http://schemas.microsoft.com/office/drawing/2014/main" id="{C4D6B0E0-BFC7-4A76-AB74-80DF99FDBD64}"/>
                    </a:ext>
                  </a:extLst>
                </p14:cNvPr>
                <p14:cNvContentPartPr/>
                <p14:nvPr/>
              </p14:nvContentPartPr>
              <p14:xfrm>
                <a:off x="7473533" y="4399080"/>
                <a:ext cx="49320" cy="62640"/>
              </p14:xfrm>
            </p:contentPart>
          </mc:Choice>
          <mc:Fallback>
            <p:pic>
              <p:nvPicPr>
                <p:cNvPr id="39397" name="Freihand 39396">
                  <a:extLst>
                    <a:ext uri="{FF2B5EF4-FFF2-40B4-BE49-F238E27FC236}">
                      <a16:creationId xmlns:a16="http://schemas.microsoft.com/office/drawing/2014/main" id="{C4D6B0E0-BFC7-4A76-AB74-80DF99FDBD64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7469213" y="4394760"/>
                  <a:ext cx="579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8">
              <p14:nvContentPartPr>
                <p14:cNvPr id="39398" name="Freihand 39397">
                  <a:extLst>
                    <a:ext uri="{FF2B5EF4-FFF2-40B4-BE49-F238E27FC236}">
                      <a16:creationId xmlns:a16="http://schemas.microsoft.com/office/drawing/2014/main" id="{96A168BE-A847-4846-B8C6-4D37C4DC80FE}"/>
                    </a:ext>
                  </a:extLst>
                </p14:cNvPr>
                <p14:cNvContentPartPr/>
                <p14:nvPr/>
              </p14:nvContentPartPr>
              <p14:xfrm>
                <a:off x="7486133" y="4481160"/>
                <a:ext cx="35280" cy="18720"/>
              </p14:xfrm>
            </p:contentPart>
          </mc:Choice>
          <mc:Fallback>
            <p:pic>
              <p:nvPicPr>
                <p:cNvPr id="39398" name="Freihand 39397">
                  <a:extLst>
                    <a:ext uri="{FF2B5EF4-FFF2-40B4-BE49-F238E27FC236}">
                      <a16:creationId xmlns:a16="http://schemas.microsoft.com/office/drawing/2014/main" id="{96A168BE-A847-4846-B8C6-4D37C4DC80FE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7481813" y="4476840"/>
                  <a:ext cx="439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0">
              <p14:nvContentPartPr>
                <p14:cNvPr id="39399" name="Freihand 39398">
                  <a:extLst>
                    <a:ext uri="{FF2B5EF4-FFF2-40B4-BE49-F238E27FC236}">
                      <a16:creationId xmlns:a16="http://schemas.microsoft.com/office/drawing/2014/main" id="{307B501A-E2F4-43C9-B26E-5B76E9DA97EF}"/>
                    </a:ext>
                  </a:extLst>
                </p14:cNvPr>
                <p14:cNvContentPartPr/>
                <p14:nvPr/>
              </p14:nvContentPartPr>
              <p14:xfrm>
                <a:off x="7620773" y="4342560"/>
                <a:ext cx="360" cy="360"/>
              </p14:xfrm>
            </p:contentPart>
          </mc:Choice>
          <mc:Fallback>
            <p:pic>
              <p:nvPicPr>
                <p:cNvPr id="39399" name="Freihand 39398">
                  <a:extLst>
                    <a:ext uri="{FF2B5EF4-FFF2-40B4-BE49-F238E27FC236}">
                      <a16:creationId xmlns:a16="http://schemas.microsoft.com/office/drawing/2014/main" id="{307B501A-E2F4-43C9-B26E-5B76E9DA97EF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7616453" y="433824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1">
              <p14:nvContentPartPr>
                <p14:cNvPr id="39400" name="Freihand 39399">
                  <a:extLst>
                    <a:ext uri="{FF2B5EF4-FFF2-40B4-BE49-F238E27FC236}">
                      <a16:creationId xmlns:a16="http://schemas.microsoft.com/office/drawing/2014/main" id="{5F3E26C1-BF0E-4F2B-B387-9824C44EB989}"/>
                    </a:ext>
                  </a:extLst>
                </p14:cNvPr>
                <p14:cNvContentPartPr/>
                <p14:nvPr/>
              </p14:nvContentPartPr>
              <p14:xfrm>
                <a:off x="7627253" y="4326360"/>
                <a:ext cx="81360" cy="176400"/>
              </p14:xfrm>
            </p:contentPart>
          </mc:Choice>
          <mc:Fallback>
            <p:pic>
              <p:nvPicPr>
                <p:cNvPr id="39400" name="Freihand 39399">
                  <a:extLst>
                    <a:ext uri="{FF2B5EF4-FFF2-40B4-BE49-F238E27FC236}">
                      <a16:creationId xmlns:a16="http://schemas.microsoft.com/office/drawing/2014/main" id="{5F3E26C1-BF0E-4F2B-B387-9824C44EB989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7622933" y="4322040"/>
                  <a:ext cx="9000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3">
              <p14:nvContentPartPr>
                <p14:cNvPr id="39401" name="Freihand 39400">
                  <a:extLst>
                    <a:ext uri="{FF2B5EF4-FFF2-40B4-BE49-F238E27FC236}">
                      <a16:creationId xmlns:a16="http://schemas.microsoft.com/office/drawing/2014/main" id="{527858AA-8A97-47AE-95EC-6157C6DFE9BF}"/>
                    </a:ext>
                  </a:extLst>
                </p14:cNvPr>
                <p14:cNvContentPartPr/>
                <p14:nvPr/>
              </p14:nvContentPartPr>
              <p14:xfrm>
                <a:off x="7724813" y="4382520"/>
                <a:ext cx="112320" cy="109440"/>
              </p14:xfrm>
            </p:contentPart>
          </mc:Choice>
          <mc:Fallback>
            <p:pic>
              <p:nvPicPr>
                <p:cNvPr id="39401" name="Freihand 39400">
                  <a:extLst>
                    <a:ext uri="{FF2B5EF4-FFF2-40B4-BE49-F238E27FC236}">
                      <a16:creationId xmlns:a16="http://schemas.microsoft.com/office/drawing/2014/main" id="{527858AA-8A97-47AE-95EC-6157C6DFE9BF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7720493" y="4378200"/>
                  <a:ext cx="1209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5">
              <p14:nvContentPartPr>
                <p14:cNvPr id="39402" name="Freihand 39401">
                  <a:extLst>
                    <a:ext uri="{FF2B5EF4-FFF2-40B4-BE49-F238E27FC236}">
                      <a16:creationId xmlns:a16="http://schemas.microsoft.com/office/drawing/2014/main" id="{2EAA70B0-A36F-433E-9FF9-CEC5A592D91D}"/>
                    </a:ext>
                  </a:extLst>
                </p14:cNvPr>
                <p14:cNvContentPartPr/>
                <p14:nvPr/>
              </p14:nvContentPartPr>
              <p14:xfrm>
                <a:off x="7844333" y="4354080"/>
                <a:ext cx="31320" cy="28080"/>
              </p14:xfrm>
            </p:contentPart>
          </mc:Choice>
          <mc:Fallback>
            <p:pic>
              <p:nvPicPr>
                <p:cNvPr id="39402" name="Freihand 39401">
                  <a:extLst>
                    <a:ext uri="{FF2B5EF4-FFF2-40B4-BE49-F238E27FC236}">
                      <a16:creationId xmlns:a16="http://schemas.microsoft.com/office/drawing/2014/main" id="{2EAA70B0-A36F-433E-9FF9-CEC5A592D91D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7840013" y="4349760"/>
                  <a:ext cx="399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7">
              <p14:nvContentPartPr>
                <p14:cNvPr id="39403" name="Freihand 39402">
                  <a:extLst>
                    <a:ext uri="{FF2B5EF4-FFF2-40B4-BE49-F238E27FC236}">
                      <a16:creationId xmlns:a16="http://schemas.microsoft.com/office/drawing/2014/main" id="{69031669-09A5-4C0D-97FC-32EEA6E31852}"/>
                    </a:ext>
                  </a:extLst>
                </p14:cNvPr>
                <p14:cNvContentPartPr/>
                <p14:nvPr/>
              </p14:nvContentPartPr>
              <p14:xfrm>
                <a:off x="7865213" y="4387560"/>
                <a:ext cx="78840" cy="115920"/>
              </p14:xfrm>
            </p:contentPart>
          </mc:Choice>
          <mc:Fallback>
            <p:pic>
              <p:nvPicPr>
                <p:cNvPr id="39403" name="Freihand 39402">
                  <a:extLst>
                    <a:ext uri="{FF2B5EF4-FFF2-40B4-BE49-F238E27FC236}">
                      <a16:creationId xmlns:a16="http://schemas.microsoft.com/office/drawing/2014/main" id="{69031669-09A5-4C0D-97FC-32EEA6E31852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7860893" y="4383240"/>
                  <a:ext cx="8748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9">
              <p14:nvContentPartPr>
                <p14:cNvPr id="39404" name="Freihand 39403">
                  <a:extLst>
                    <a:ext uri="{FF2B5EF4-FFF2-40B4-BE49-F238E27FC236}">
                      <a16:creationId xmlns:a16="http://schemas.microsoft.com/office/drawing/2014/main" id="{885B5E8F-0D4C-4A4D-B723-A25FAF682387}"/>
                    </a:ext>
                  </a:extLst>
                </p14:cNvPr>
                <p14:cNvContentPartPr/>
                <p14:nvPr/>
              </p14:nvContentPartPr>
              <p14:xfrm>
                <a:off x="7956293" y="4292880"/>
                <a:ext cx="237960" cy="284040"/>
              </p14:xfrm>
            </p:contentPart>
          </mc:Choice>
          <mc:Fallback>
            <p:pic>
              <p:nvPicPr>
                <p:cNvPr id="39404" name="Freihand 39403">
                  <a:extLst>
                    <a:ext uri="{FF2B5EF4-FFF2-40B4-BE49-F238E27FC236}">
                      <a16:creationId xmlns:a16="http://schemas.microsoft.com/office/drawing/2014/main" id="{885B5E8F-0D4C-4A4D-B723-A25FAF682387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7951973" y="4288560"/>
                  <a:ext cx="24660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1">
              <p14:nvContentPartPr>
                <p14:cNvPr id="39405" name="Freihand 39404">
                  <a:extLst>
                    <a:ext uri="{FF2B5EF4-FFF2-40B4-BE49-F238E27FC236}">
                      <a16:creationId xmlns:a16="http://schemas.microsoft.com/office/drawing/2014/main" id="{33CE1DF6-27A3-4ED4-AA57-C31EF37602F9}"/>
                    </a:ext>
                  </a:extLst>
                </p14:cNvPr>
                <p14:cNvContentPartPr/>
                <p14:nvPr/>
              </p14:nvContentPartPr>
              <p14:xfrm>
                <a:off x="8226293" y="4376760"/>
                <a:ext cx="86760" cy="94680"/>
              </p14:xfrm>
            </p:contentPart>
          </mc:Choice>
          <mc:Fallback>
            <p:pic>
              <p:nvPicPr>
                <p:cNvPr id="39405" name="Freihand 39404">
                  <a:extLst>
                    <a:ext uri="{FF2B5EF4-FFF2-40B4-BE49-F238E27FC236}">
                      <a16:creationId xmlns:a16="http://schemas.microsoft.com/office/drawing/2014/main" id="{33CE1DF6-27A3-4ED4-AA57-C31EF37602F9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8221973" y="4372440"/>
                  <a:ext cx="9540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3">
              <p14:nvContentPartPr>
                <p14:cNvPr id="39406" name="Freihand 39405">
                  <a:extLst>
                    <a:ext uri="{FF2B5EF4-FFF2-40B4-BE49-F238E27FC236}">
                      <a16:creationId xmlns:a16="http://schemas.microsoft.com/office/drawing/2014/main" id="{6730FC01-016F-4113-90E8-4FC2839DDDCE}"/>
                    </a:ext>
                  </a:extLst>
                </p14:cNvPr>
                <p14:cNvContentPartPr/>
                <p14:nvPr/>
              </p14:nvContentPartPr>
              <p14:xfrm>
                <a:off x="8364533" y="4403400"/>
                <a:ext cx="94320" cy="9720"/>
              </p14:xfrm>
            </p:contentPart>
          </mc:Choice>
          <mc:Fallback>
            <p:pic>
              <p:nvPicPr>
                <p:cNvPr id="39406" name="Freihand 39405">
                  <a:extLst>
                    <a:ext uri="{FF2B5EF4-FFF2-40B4-BE49-F238E27FC236}">
                      <a16:creationId xmlns:a16="http://schemas.microsoft.com/office/drawing/2014/main" id="{6730FC01-016F-4113-90E8-4FC2839DDDCE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8360213" y="4399080"/>
                  <a:ext cx="10296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5">
              <p14:nvContentPartPr>
                <p14:cNvPr id="39408" name="Freihand 39407">
                  <a:extLst>
                    <a:ext uri="{FF2B5EF4-FFF2-40B4-BE49-F238E27FC236}">
                      <a16:creationId xmlns:a16="http://schemas.microsoft.com/office/drawing/2014/main" id="{FBD2E1EF-F39E-4753-AD8F-46C0C74F224B}"/>
                    </a:ext>
                  </a:extLst>
                </p14:cNvPr>
                <p14:cNvContentPartPr/>
                <p14:nvPr/>
              </p14:nvContentPartPr>
              <p14:xfrm>
                <a:off x="7666133" y="4606800"/>
                <a:ext cx="113400" cy="148680"/>
              </p14:xfrm>
            </p:contentPart>
          </mc:Choice>
          <mc:Fallback>
            <p:pic>
              <p:nvPicPr>
                <p:cNvPr id="39408" name="Freihand 39407">
                  <a:extLst>
                    <a:ext uri="{FF2B5EF4-FFF2-40B4-BE49-F238E27FC236}">
                      <a16:creationId xmlns:a16="http://schemas.microsoft.com/office/drawing/2014/main" id="{FBD2E1EF-F39E-4753-AD8F-46C0C74F224B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7661813" y="4602480"/>
                  <a:ext cx="12204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7">
              <p14:nvContentPartPr>
                <p14:cNvPr id="39409" name="Freihand 39408">
                  <a:extLst>
                    <a:ext uri="{FF2B5EF4-FFF2-40B4-BE49-F238E27FC236}">
                      <a16:creationId xmlns:a16="http://schemas.microsoft.com/office/drawing/2014/main" id="{78005755-1CAC-44A8-BCA3-F30B11CFDFBD}"/>
                    </a:ext>
                  </a:extLst>
                </p14:cNvPr>
                <p14:cNvContentPartPr/>
                <p14:nvPr/>
              </p14:nvContentPartPr>
              <p14:xfrm>
                <a:off x="7811933" y="4701840"/>
                <a:ext cx="7560" cy="46800"/>
              </p14:xfrm>
            </p:contentPart>
          </mc:Choice>
          <mc:Fallback>
            <p:pic>
              <p:nvPicPr>
                <p:cNvPr id="39409" name="Freihand 39408">
                  <a:extLst>
                    <a:ext uri="{FF2B5EF4-FFF2-40B4-BE49-F238E27FC236}">
                      <a16:creationId xmlns:a16="http://schemas.microsoft.com/office/drawing/2014/main" id="{78005755-1CAC-44A8-BCA3-F30B11CFDFBD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7807613" y="4697520"/>
                  <a:ext cx="162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9">
              <p14:nvContentPartPr>
                <p14:cNvPr id="39410" name="Freihand 39409">
                  <a:extLst>
                    <a:ext uri="{FF2B5EF4-FFF2-40B4-BE49-F238E27FC236}">
                      <a16:creationId xmlns:a16="http://schemas.microsoft.com/office/drawing/2014/main" id="{EA3A7BD2-BD76-413D-B5CD-8B9B9E80C86B}"/>
                    </a:ext>
                  </a:extLst>
                </p14:cNvPr>
                <p14:cNvContentPartPr/>
                <p14:nvPr/>
              </p14:nvContentPartPr>
              <p14:xfrm>
                <a:off x="7881053" y="4600320"/>
                <a:ext cx="12600" cy="161280"/>
              </p14:xfrm>
            </p:contentPart>
          </mc:Choice>
          <mc:Fallback>
            <p:pic>
              <p:nvPicPr>
                <p:cNvPr id="39410" name="Freihand 39409">
                  <a:extLst>
                    <a:ext uri="{FF2B5EF4-FFF2-40B4-BE49-F238E27FC236}">
                      <a16:creationId xmlns:a16="http://schemas.microsoft.com/office/drawing/2014/main" id="{EA3A7BD2-BD76-413D-B5CD-8B9B9E80C86B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7876733" y="4596000"/>
                  <a:ext cx="2124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1">
              <p14:nvContentPartPr>
                <p14:cNvPr id="39411" name="Freihand 39410">
                  <a:extLst>
                    <a:ext uri="{FF2B5EF4-FFF2-40B4-BE49-F238E27FC236}">
                      <a16:creationId xmlns:a16="http://schemas.microsoft.com/office/drawing/2014/main" id="{F149176F-392D-4CDF-956E-3055495F1958}"/>
                    </a:ext>
                  </a:extLst>
                </p14:cNvPr>
                <p14:cNvContentPartPr/>
                <p14:nvPr/>
              </p14:nvContentPartPr>
              <p14:xfrm>
                <a:off x="7913093" y="4686000"/>
                <a:ext cx="175320" cy="57960"/>
              </p14:xfrm>
            </p:contentPart>
          </mc:Choice>
          <mc:Fallback>
            <p:pic>
              <p:nvPicPr>
                <p:cNvPr id="39411" name="Freihand 39410">
                  <a:extLst>
                    <a:ext uri="{FF2B5EF4-FFF2-40B4-BE49-F238E27FC236}">
                      <a16:creationId xmlns:a16="http://schemas.microsoft.com/office/drawing/2014/main" id="{F149176F-392D-4CDF-956E-3055495F1958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7908773" y="4681680"/>
                  <a:ext cx="1839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3">
              <p14:nvContentPartPr>
                <p14:cNvPr id="39412" name="Freihand 39411">
                  <a:extLst>
                    <a:ext uri="{FF2B5EF4-FFF2-40B4-BE49-F238E27FC236}">
                      <a16:creationId xmlns:a16="http://schemas.microsoft.com/office/drawing/2014/main" id="{F3381884-4137-4BE3-8B51-05BC6CA8685D}"/>
                    </a:ext>
                  </a:extLst>
                </p14:cNvPr>
                <p14:cNvContentPartPr/>
                <p14:nvPr/>
              </p14:nvContentPartPr>
              <p14:xfrm>
                <a:off x="8138093" y="4661880"/>
                <a:ext cx="115560" cy="100440"/>
              </p14:xfrm>
            </p:contentPart>
          </mc:Choice>
          <mc:Fallback>
            <p:pic>
              <p:nvPicPr>
                <p:cNvPr id="39412" name="Freihand 39411">
                  <a:extLst>
                    <a:ext uri="{FF2B5EF4-FFF2-40B4-BE49-F238E27FC236}">
                      <a16:creationId xmlns:a16="http://schemas.microsoft.com/office/drawing/2014/main" id="{F3381884-4137-4BE3-8B51-05BC6CA8685D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8133773" y="4657560"/>
                  <a:ext cx="1242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5">
              <p14:nvContentPartPr>
                <p14:cNvPr id="39413" name="Freihand 39412">
                  <a:extLst>
                    <a:ext uri="{FF2B5EF4-FFF2-40B4-BE49-F238E27FC236}">
                      <a16:creationId xmlns:a16="http://schemas.microsoft.com/office/drawing/2014/main" id="{66E238DA-AB3E-4770-AD26-AF66E5EB418C}"/>
                    </a:ext>
                  </a:extLst>
                </p14:cNvPr>
                <p14:cNvContentPartPr/>
                <p14:nvPr/>
              </p14:nvContentPartPr>
              <p14:xfrm>
                <a:off x="8135933" y="4688160"/>
                <a:ext cx="183600" cy="28080"/>
              </p14:xfrm>
            </p:contentPart>
          </mc:Choice>
          <mc:Fallback>
            <p:pic>
              <p:nvPicPr>
                <p:cNvPr id="39413" name="Freihand 39412">
                  <a:extLst>
                    <a:ext uri="{FF2B5EF4-FFF2-40B4-BE49-F238E27FC236}">
                      <a16:creationId xmlns:a16="http://schemas.microsoft.com/office/drawing/2014/main" id="{66E238DA-AB3E-4770-AD26-AF66E5EB418C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8131613" y="4683840"/>
                  <a:ext cx="192240" cy="36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27">
            <p14:nvContentPartPr>
              <p14:cNvPr id="39415" name="Freihand 39414">
                <a:extLst>
                  <a:ext uri="{FF2B5EF4-FFF2-40B4-BE49-F238E27FC236}">
                    <a16:creationId xmlns:a16="http://schemas.microsoft.com/office/drawing/2014/main" id="{B9AB8CBC-C97A-4799-A673-B55CA5FAD617}"/>
                  </a:ext>
                </a:extLst>
              </p14:cNvPr>
              <p14:cNvContentPartPr/>
              <p14:nvPr/>
            </p14:nvContentPartPr>
            <p14:xfrm>
              <a:off x="2937173" y="4504560"/>
              <a:ext cx="616680" cy="119880"/>
            </p14:xfrm>
          </p:contentPart>
        </mc:Choice>
        <mc:Fallback>
          <p:pic>
            <p:nvPicPr>
              <p:cNvPr id="39415" name="Freihand 39414">
                <a:extLst>
                  <a:ext uri="{FF2B5EF4-FFF2-40B4-BE49-F238E27FC236}">
                    <a16:creationId xmlns:a16="http://schemas.microsoft.com/office/drawing/2014/main" id="{B9AB8CBC-C97A-4799-A673-B55CA5FAD617}"/>
                  </a:ext>
                </a:extLst>
              </p:cNvPr>
              <p:cNvPicPr/>
              <p:nvPr/>
            </p:nvPicPr>
            <p:blipFill>
              <a:blip r:embed="rId628"/>
              <a:stretch>
                <a:fillRect/>
              </a:stretch>
            </p:blipFill>
            <p:spPr>
              <a:xfrm>
                <a:off x="2932853" y="4500240"/>
                <a:ext cx="625320" cy="128520"/>
              </a:xfrm>
              <a:prstGeom prst="rect">
                <a:avLst/>
              </a:prstGeom>
            </p:spPr>
          </p:pic>
        </mc:Fallback>
      </mc:AlternateContent>
      <p:grpSp>
        <p:nvGrpSpPr>
          <p:cNvPr id="39439" name="Gruppieren 39438">
            <a:extLst>
              <a:ext uri="{FF2B5EF4-FFF2-40B4-BE49-F238E27FC236}">
                <a16:creationId xmlns:a16="http://schemas.microsoft.com/office/drawing/2014/main" id="{B1AC6E12-5BB5-4D67-B390-7EE6942A82BB}"/>
              </a:ext>
            </a:extLst>
          </p:cNvPr>
          <p:cNvGrpSpPr/>
          <p:nvPr/>
        </p:nvGrpSpPr>
        <p:grpSpPr>
          <a:xfrm>
            <a:off x="7187333" y="4901640"/>
            <a:ext cx="1186200" cy="419760"/>
            <a:chOff x="7187333" y="4901640"/>
            <a:chExt cx="1186200" cy="41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9">
              <p14:nvContentPartPr>
                <p14:cNvPr id="39422" name="Freihand 39421">
                  <a:extLst>
                    <a:ext uri="{FF2B5EF4-FFF2-40B4-BE49-F238E27FC236}">
                      <a16:creationId xmlns:a16="http://schemas.microsoft.com/office/drawing/2014/main" id="{5A71E433-C2D7-4B9A-B485-A4B16B45413F}"/>
                    </a:ext>
                  </a:extLst>
                </p14:cNvPr>
                <p14:cNvContentPartPr/>
                <p14:nvPr/>
              </p14:nvContentPartPr>
              <p14:xfrm>
                <a:off x="7187333" y="4986600"/>
                <a:ext cx="47520" cy="101160"/>
              </p14:xfrm>
            </p:contentPart>
          </mc:Choice>
          <mc:Fallback>
            <p:pic>
              <p:nvPicPr>
                <p:cNvPr id="39422" name="Freihand 39421">
                  <a:extLst>
                    <a:ext uri="{FF2B5EF4-FFF2-40B4-BE49-F238E27FC236}">
                      <a16:creationId xmlns:a16="http://schemas.microsoft.com/office/drawing/2014/main" id="{5A71E433-C2D7-4B9A-B485-A4B16B45413F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7183013" y="4982280"/>
                  <a:ext cx="561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1">
              <p14:nvContentPartPr>
                <p14:cNvPr id="39423" name="Freihand 39422">
                  <a:extLst>
                    <a:ext uri="{FF2B5EF4-FFF2-40B4-BE49-F238E27FC236}">
                      <a16:creationId xmlns:a16="http://schemas.microsoft.com/office/drawing/2014/main" id="{142C48D6-F8E4-45B1-9EE5-F37071D68A83}"/>
                    </a:ext>
                  </a:extLst>
                </p14:cNvPr>
                <p14:cNvContentPartPr/>
                <p14:nvPr/>
              </p14:nvContentPartPr>
              <p14:xfrm>
                <a:off x="7195253" y="4976520"/>
                <a:ext cx="126720" cy="127440"/>
              </p14:xfrm>
            </p:contentPart>
          </mc:Choice>
          <mc:Fallback>
            <p:pic>
              <p:nvPicPr>
                <p:cNvPr id="39423" name="Freihand 39422">
                  <a:extLst>
                    <a:ext uri="{FF2B5EF4-FFF2-40B4-BE49-F238E27FC236}">
                      <a16:creationId xmlns:a16="http://schemas.microsoft.com/office/drawing/2014/main" id="{142C48D6-F8E4-45B1-9EE5-F37071D68A83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7190933" y="4972200"/>
                  <a:ext cx="1353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3">
              <p14:nvContentPartPr>
                <p14:cNvPr id="39424" name="Freihand 39423">
                  <a:extLst>
                    <a:ext uri="{FF2B5EF4-FFF2-40B4-BE49-F238E27FC236}">
                      <a16:creationId xmlns:a16="http://schemas.microsoft.com/office/drawing/2014/main" id="{BD8EA4EB-9CB4-47CC-8CDA-C8314B40D612}"/>
                    </a:ext>
                  </a:extLst>
                </p14:cNvPr>
                <p14:cNvContentPartPr/>
                <p14:nvPr/>
              </p14:nvContentPartPr>
              <p14:xfrm>
                <a:off x="7369493" y="5001360"/>
                <a:ext cx="18720" cy="97920"/>
              </p14:xfrm>
            </p:contentPart>
          </mc:Choice>
          <mc:Fallback>
            <p:pic>
              <p:nvPicPr>
                <p:cNvPr id="39424" name="Freihand 39423">
                  <a:extLst>
                    <a:ext uri="{FF2B5EF4-FFF2-40B4-BE49-F238E27FC236}">
                      <a16:creationId xmlns:a16="http://schemas.microsoft.com/office/drawing/2014/main" id="{BD8EA4EB-9CB4-47CC-8CDA-C8314B40D612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7365173" y="4997040"/>
                  <a:ext cx="273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5">
              <p14:nvContentPartPr>
                <p14:cNvPr id="39425" name="Freihand 39424">
                  <a:extLst>
                    <a:ext uri="{FF2B5EF4-FFF2-40B4-BE49-F238E27FC236}">
                      <a16:creationId xmlns:a16="http://schemas.microsoft.com/office/drawing/2014/main" id="{53C0F588-8A29-431B-AE1A-5D2D399FFCAC}"/>
                    </a:ext>
                  </a:extLst>
                </p14:cNvPr>
                <p14:cNvContentPartPr/>
                <p14:nvPr/>
              </p14:nvContentPartPr>
              <p14:xfrm>
                <a:off x="7328813" y="4974360"/>
                <a:ext cx="131400" cy="158760"/>
              </p14:xfrm>
            </p:contentPart>
          </mc:Choice>
          <mc:Fallback>
            <p:pic>
              <p:nvPicPr>
                <p:cNvPr id="39425" name="Freihand 39424">
                  <a:extLst>
                    <a:ext uri="{FF2B5EF4-FFF2-40B4-BE49-F238E27FC236}">
                      <a16:creationId xmlns:a16="http://schemas.microsoft.com/office/drawing/2014/main" id="{53C0F588-8A29-431B-AE1A-5D2D399FFCAC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7324493" y="4970040"/>
                  <a:ext cx="14004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7">
              <p14:nvContentPartPr>
                <p14:cNvPr id="39426" name="Freihand 39425">
                  <a:extLst>
                    <a:ext uri="{FF2B5EF4-FFF2-40B4-BE49-F238E27FC236}">
                      <a16:creationId xmlns:a16="http://schemas.microsoft.com/office/drawing/2014/main" id="{0DF91230-3275-49B6-BDDE-433451B7544F}"/>
                    </a:ext>
                  </a:extLst>
                </p14:cNvPr>
                <p14:cNvContentPartPr/>
                <p14:nvPr/>
              </p14:nvContentPartPr>
              <p14:xfrm>
                <a:off x="7499813" y="5032680"/>
                <a:ext cx="28080" cy="66240"/>
              </p14:xfrm>
            </p:contentPart>
          </mc:Choice>
          <mc:Fallback>
            <p:pic>
              <p:nvPicPr>
                <p:cNvPr id="39426" name="Freihand 39425">
                  <a:extLst>
                    <a:ext uri="{FF2B5EF4-FFF2-40B4-BE49-F238E27FC236}">
                      <a16:creationId xmlns:a16="http://schemas.microsoft.com/office/drawing/2014/main" id="{0DF91230-3275-49B6-BDDE-433451B7544F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7495493" y="5028360"/>
                  <a:ext cx="367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9">
              <p14:nvContentPartPr>
                <p14:cNvPr id="39427" name="Freihand 39426">
                  <a:extLst>
                    <a:ext uri="{FF2B5EF4-FFF2-40B4-BE49-F238E27FC236}">
                      <a16:creationId xmlns:a16="http://schemas.microsoft.com/office/drawing/2014/main" id="{7B436112-ABB6-4FA8-86B2-C1012DBB983D}"/>
                    </a:ext>
                  </a:extLst>
                </p14:cNvPr>
                <p14:cNvContentPartPr/>
                <p14:nvPr/>
              </p14:nvContentPartPr>
              <p14:xfrm>
                <a:off x="7630853" y="4922520"/>
                <a:ext cx="66960" cy="146880"/>
              </p14:xfrm>
            </p:contentPart>
          </mc:Choice>
          <mc:Fallback>
            <p:pic>
              <p:nvPicPr>
                <p:cNvPr id="39427" name="Freihand 39426">
                  <a:extLst>
                    <a:ext uri="{FF2B5EF4-FFF2-40B4-BE49-F238E27FC236}">
                      <a16:creationId xmlns:a16="http://schemas.microsoft.com/office/drawing/2014/main" id="{7B436112-ABB6-4FA8-86B2-C1012DBB983D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7626533" y="4918200"/>
                  <a:ext cx="756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1">
              <p14:nvContentPartPr>
                <p14:cNvPr id="39428" name="Freihand 39427">
                  <a:extLst>
                    <a:ext uri="{FF2B5EF4-FFF2-40B4-BE49-F238E27FC236}">
                      <a16:creationId xmlns:a16="http://schemas.microsoft.com/office/drawing/2014/main" id="{BBE508E9-6ED1-43B9-B2FB-CCB798D61316}"/>
                    </a:ext>
                  </a:extLst>
                </p14:cNvPr>
                <p14:cNvContentPartPr/>
                <p14:nvPr/>
              </p14:nvContentPartPr>
              <p14:xfrm>
                <a:off x="7617533" y="5011800"/>
                <a:ext cx="145080" cy="15480"/>
              </p14:xfrm>
            </p:contentPart>
          </mc:Choice>
          <mc:Fallback>
            <p:pic>
              <p:nvPicPr>
                <p:cNvPr id="39428" name="Freihand 39427">
                  <a:extLst>
                    <a:ext uri="{FF2B5EF4-FFF2-40B4-BE49-F238E27FC236}">
                      <a16:creationId xmlns:a16="http://schemas.microsoft.com/office/drawing/2014/main" id="{BBE508E9-6ED1-43B9-B2FB-CCB798D61316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7613213" y="5007480"/>
                  <a:ext cx="1537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3">
              <p14:nvContentPartPr>
                <p14:cNvPr id="39429" name="Freihand 39428">
                  <a:extLst>
                    <a:ext uri="{FF2B5EF4-FFF2-40B4-BE49-F238E27FC236}">
                      <a16:creationId xmlns:a16="http://schemas.microsoft.com/office/drawing/2014/main" id="{D8FF7F46-B48A-4DA9-8E29-C202A409C17D}"/>
                    </a:ext>
                  </a:extLst>
                </p14:cNvPr>
                <p14:cNvContentPartPr/>
                <p14:nvPr/>
              </p14:nvContentPartPr>
              <p14:xfrm>
                <a:off x="7728053" y="5010360"/>
                <a:ext cx="159840" cy="43200"/>
              </p14:xfrm>
            </p:contentPart>
          </mc:Choice>
          <mc:Fallback>
            <p:pic>
              <p:nvPicPr>
                <p:cNvPr id="39429" name="Freihand 39428">
                  <a:extLst>
                    <a:ext uri="{FF2B5EF4-FFF2-40B4-BE49-F238E27FC236}">
                      <a16:creationId xmlns:a16="http://schemas.microsoft.com/office/drawing/2014/main" id="{D8FF7F46-B48A-4DA9-8E29-C202A409C17D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7723733" y="5006040"/>
                  <a:ext cx="16848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5">
              <p14:nvContentPartPr>
                <p14:cNvPr id="39430" name="Freihand 39429">
                  <a:extLst>
                    <a:ext uri="{FF2B5EF4-FFF2-40B4-BE49-F238E27FC236}">
                      <a16:creationId xmlns:a16="http://schemas.microsoft.com/office/drawing/2014/main" id="{DA3426DE-0879-47DF-A0DD-37EE4B10E1C5}"/>
                    </a:ext>
                  </a:extLst>
                </p14:cNvPr>
                <p14:cNvContentPartPr/>
                <p14:nvPr/>
              </p14:nvContentPartPr>
              <p14:xfrm>
                <a:off x="7903373" y="4901640"/>
                <a:ext cx="253440" cy="151560"/>
              </p14:xfrm>
            </p:contentPart>
          </mc:Choice>
          <mc:Fallback>
            <p:pic>
              <p:nvPicPr>
                <p:cNvPr id="39430" name="Freihand 39429">
                  <a:extLst>
                    <a:ext uri="{FF2B5EF4-FFF2-40B4-BE49-F238E27FC236}">
                      <a16:creationId xmlns:a16="http://schemas.microsoft.com/office/drawing/2014/main" id="{DA3426DE-0879-47DF-A0DD-37EE4B10E1C5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7899053" y="4897320"/>
                  <a:ext cx="26208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7">
              <p14:nvContentPartPr>
                <p14:cNvPr id="39431" name="Freihand 39430">
                  <a:extLst>
                    <a:ext uri="{FF2B5EF4-FFF2-40B4-BE49-F238E27FC236}">
                      <a16:creationId xmlns:a16="http://schemas.microsoft.com/office/drawing/2014/main" id="{F63BAA97-18F2-43B7-ACF3-D7F5A6F36B5C}"/>
                    </a:ext>
                  </a:extLst>
                </p14:cNvPr>
                <p14:cNvContentPartPr/>
                <p14:nvPr/>
              </p14:nvContentPartPr>
              <p14:xfrm>
                <a:off x="8144573" y="4969680"/>
                <a:ext cx="70200" cy="75600"/>
              </p14:xfrm>
            </p:contentPart>
          </mc:Choice>
          <mc:Fallback>
            <p:pic>
              <p:nvPicPr>
                <p:cNvPr id="39431" name="Freihand 39430">
                  <a:extLst>
                    <a:ext uri="{FF2B5EF4-FFF2-40B4-BE49-F238E27FC236}">
                      <a16:creationId xmlns:a16="http://schemas.microsoft.com/office/drawing/2014/main" id="{F63BAA97-18F2-43B7-ACF3-D7F5A6F36B5C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8140253" y="4965360"/>
                  <a:ext cx="7884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9">
              <p14:nvContentPartPr>
                <p14:cNvPr id="39432" name="Freihand 39431">
                  <a:extLst>
                    <a:ext uri="{FF2B5EF4-FFF2-40B4-BE49-F238E27FC236}">
                      <a16:creationId xmlns:a16="http://schemas.microsoft.com/office/drawing/2014/main" id="{2E339FED-DC0B-4A0B-A49A-CC66BB7C6DBC}"/>
                    </a:ext>
                  </a:extLst>
                </p14:cNvPr>
                <p14:cNvContentPartPr/>
                <p14:nvPr/>
              </p14:nvContentPartPr>
              <p14:xfrm>
                <a:off x="8252933" y="4992360"/>
                <a:ext cx="120600" cy="13680"/>
              </p14:xfrm>
            </p:contentPart>
          </mc:Choice>
          <mc:Fallback>
            <p:pic>
              <p:nvPicPr>
                <p:cNvPr id="39432" name="Freihand 39431">
                  <a:extLst>
                    <a:ext uri="{FF2B5EF4-FFF2-40B4-BE49-F238E27FC236}">
                      <a16:creationId xmlns:a16="http://schemas.microsoft.com/office/drawing/2014/main" id="{2E339FED-DC0B-4A0B-A49A-CC66BB7C6DBC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8248613" y="4988040"/>
                  <a:ext cx="12924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1">
              <p14:nvContentPartPr>
                <p14:cNvPr id="39433" name="Freihand 39432">
                  <a:extLst>
                    <a:ext uri="{FF2B5EF4-FFF2-40B4-BE49-F238E27FC236}">
                      <a16:creationId xmlns:a16="http://schemas.microsoft.com/office/drawing/2014/main" id="{310940C4-D6BD-4C3E-826A-D1A7300CC2B8}"/>
                    </a:ext>
                  </a:extLst>
                </p14:cNvPr>
                <p14:cNvContentPartPr/>
                <p14:nvPr/>
              </p14:nvContentPartPr>
              <p14:xfrm>
                <a:off x="7690973" y="5191080"/>
                <a:ext cx="96840" cy="130320"/>
              </p14:xfrm>
            </p:contentPart>
          </mc:Choice>
          <mc:Fallback>
            <p:pic>
              <p:nvPicPr>
                <p:cNvPr id="39433" name="Freihand 39432">
                  <a:extLst>
                    <a:ext uri="{FF2B5EF4-FFF2-40B4-BE49-F238E27FC236}">
                      <a16:creationId xmlns:a16="http://schemas.microsoft.com/office/drawing/2014/main" id="{310940C4-D6BD-4C3E-826A-D1A7300CC2B8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7686653" y="5186760"/>
                  <a:ext cx="1054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3">
              <p14:nvContentPartPr>
                <p14:cNvPr id="39434" name="Freihand 39433">
                  <a:extLst>
                    <a:ext uri="{FF2B5EF4-FFF2-40B4-BE49-F238E27FC236}">
                      <a16:creationId xmlns:a16="http://schemas.microsoft.com/office/drawing/2014/main" id="{97804E4E-7B66-4A0B-9816-524FDC48F754}"/>
                    </a:ext>
                  </a:extLst>
                </p14:cNvPr>
                <p14:cNvContentPartPr/>
                <p14:nvPr/>
              </p14:nvContentPartPr>
              <p14:xfrm>
                <a:off x="7823813" y="5267400"/>
                <a:ext cx="15120" cy="39240"/>
              </p14:xfrm>
            </p:contentPart>
          </mc:Choice>
          <mc:Fallback>
            <p:pic>
              <p:nvPicPr>
                <p:cNvPr id="39434" name="Freihand 39433">
                  <a:extLst>
                    <a:ext uri="{FF2B5EF4-FFF2-40B4-BE49-F238E27FC236}">
                      <a16:creationId xmlns:a16="http://schemas.microsoft.com/office/drawing/2014/main" id="{97804E4E-7B66-4A0B-9816-524FDC48F754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7819493" y="5263080"/>
                  <a:ext cx="2376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5">
              <p14:nvContentPartPr>
                <p14:cNvPr id="39435" name="Freihand 39434">
                  <a:extLst>
                    <a:ext uri="{FF2B5EF4-FFF2-40B4-BE49-F238E27FC236}">
                      <a16:creationId xmlns:a16="http://schemas.microsoft.com/office/drawing/2014/main" id="{F1C17E66-2458-47B6-9278-DA940A2F34B3}"/>
                    </a:ext>
                  </a:extLst>
                </p14:cNvPr>
                <p14:cNvContentPartPr/>
                <p14:nvPr/>
              </p14:nvContentPartPr>
              <p14:xfrm>
                <a:off x="7892213" y="5154720"/>
                <a:ext cx="10080" cy="150840"/>
              </p14:xfrm>
            </p:contentPart>
          </mc:Choice>
          <mc:Fallback>
            <p:pic>
              <p:nvPicPr>
                <p:cNvPr id="39435" name="Freihand 39434">
                  <a:extLst>
                    <a:ext uri="{FF2B5EF4-FFF2-40B4-BE49-F238E27FC236}">
                      <a16:creationId xmlns:a16="http://schemas.microsoft.com/office/drawing/2014/main" id="{F1C17E66-2458-47B6-9278-DA940A2F34B3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7887893" y="5150400"/>
                  <a:ext cx="1872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7">
              <p14:nvContentPartPr>
                <p14:cNvPr id="39436" name="Freihand 39435">
                  <a:extLst>
                    <a:ext uri="{FF2B5EF4-FFF2-40B4-BE49-F238E27FC236}">
                      <a16:creationId xmlns:a16="http://schemas.microsoft.com/office/drawing/2014/main" id="{F6D650BD-C404-45C6-AD5A-90E4F326B6F8}"/>
                    </a:ext>
                  </a:extLst>
                </p14:cNvPr>
                <p14:cNvContentPartPr/>
                <p14:nvPr/>
              </p14:nvContentPartPr>
              <p14:xfrm>
                <a:off x="7942253" y="5242920"/>
                <a:ext cx="198360" cy="46800"/>
              </p14:xfrm>
            </p:contentPart>
          </mc:Choice>
          <mc:Fallback>
            <p:pic>
              <p:nvPicPr>
                <p:cNvPr id="39436" name="Freihand 39435">
                  <a:extLst>
                    <a:ext uri="{FF2B5EF4-FFF2-40B4-BE49-F238E27FC236}">
                      <a16:creationId xmlns:a16="http://schemas.microsoft.com/office/drawing/2014/main" id="{F6D650BD-C404-45C6-AD5A-90E4F326B6F8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7937933" y="5238600"/>
                  <a:ext cx="2070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9">
              <p14:nvContentPartPr>
                <p14:cNvPr id="39437" name="Freihand 39436">
                  <a:extLst>
                    <a:ext uri="{FF2B5EF4-FFF2-40B4-BE49-F238E27FC236}">
                      <a16:creationId xmlns:a16="http://schemas.microsoft.com/office/drawing/2014/main" id="{AF1AD2F9-FFC9-4D38-AC46-FABFEAD889AF}"/>
                    </a:ext>
                  </a:extLst>
                </p14:cNvPr>
                <p14:cNvContentPartPr/>
                <p14:nvPr/>
              </p14:nvContentPartPr>
              <p14:xfrm>
                <a:off x="8172653" y="5200440"/>
                <a:ext cx="162000" cy="102600"/>
              </p14:xfrm>
            </p:contentPart>
          </mc:Choice>
          <mc:Fallback>
            <p:pic>
              <p:nvPicPr>
                <p:cNvPr id="39437" name="Freihand 39436">
                  <a:extLst>
                    <a:ext uri="{FF2B5EF4-FFF2-40B4-BE49-F238E27FC236}">
                      <a16:creationId xmlns:a16="http://schemas.microsoft.com/office/drawing/2014/main" id="{AF1AD2F9-FFC9-4D38-AC46-FABFEAD889AF}"/>
                    </a:ext>
                  </a:extLst>
                </p:cNvPr>
                <p:cNvPicPr/>
                <p:nvPr/>
              </p:nvPicPr>
              <p:blipFill>
                <a:blip r:embed="rId660"/>
                <a:stretch>
                  <a:fillRect/>
                </a:stretch>
              </p:blipFill>
              <p:spPr>
                <a:xfrm>
                  <a:off x="8168333" y="5196120"/>
                  <a:ext cx="170640" cy="111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61">
            <p14:nvContentPartPr>
              <p14:cNvPr id="39440" name="Freihand 39439">
                <a:extLst>
                  <a:ext uri="{FF2B5EF4-FFF2-40B4-BE49-F238E27FC236}">
                    <a16:creationId xmlns:a16="http://schemas.microsoft.com/office/drawing/2014/main" id="{6107194C-00FB-4726-81AD-8658DAF6CF34}"/>
                  </a:ext>
                </a:extLst>
              </p14:cNvPr>
              <p14:cNvContentPartPr/>
              <p14:nvPr/>
            </p14:nvContentPartPr>
            <p14:xfrm>
              <a:off x="205493" y="2430960"/>
              <a:ext cx="1257840" cy="1173240"/>
            </p14:xfrm>
          </p:contentPart>
        </mc:Choice>
        <mc:Fallback>
          <p:pic>
            <p:nvPicPr>
              <p:cNvPr id="39440" name="Freihand 39439">
                <a:extLst>
                  <a:ext uri="{FF2B5EF4-FFF2-40B4-BE49-F238E27FC236}">
                    <a16:creationId xmlns:a16="http://schemas.microsoft.com/office/drawing/2014/main" id="{6107194C-00FB-4726-81AD-8658DAF6CF34}"/>
                  </a:ext>
                </a:extLst>
              </p:cNvPr>
              <p:cNvPicPr/>
              <p:nvPr/>
            </p:nvPicPr>
            <p:blipFill>
              <a:blip r:embed="rId662"/>
              <a:stretch>
                <a:fillRect/>
              </a:stretch>
            </p:blipFill>
            <p:spPr>
              <a:xfrm>
                <a:off x="201173" y="2426640"/>
                <a:ext cx="1266480" cy="118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3">
            <p14:nvContentPartPr>
              <p14:cNvPr id="39450" name="Freihand 39449">
                <a:extLst>
                  <a:ext uri="{FF2B5EF4-FFF2-40B4-BE49-F238E27FC236}">
                    <a16:creationId xmlns:a16="http://schemas.microsoft.com/office/drawing/2014/main" id="{0490D895-0C4D-4C7F-8C51-2123200E133C}"/>
                  </a:ext>
                </a:extLst>
              </p14:cNvPr>
              <p14:cNvContentPartPr/>
              <p14:nvPr/>
            </p14:nvContentPartPr>
            <p14:xfrm>
              <a:off x="1721093" y="1951440"/>
              <a:ext cx="205920" cy="211680"/>
            </p14:xfrm>
          </p:contentPart>
        </mc:Choice>
        <mc:Fallback>
          <p:pic>
            <p:nvPicPr>
              <p:cNvPr id="39450" name="Freihand 39449">
                <a:extLst>
                  <a:ext uri="{FF2B5EF4-FFF2-40B4-BE49-F238E27FC236}">
                    <a16:creationId xmlns:a16="http://schemas.microsoft.com/office/drawing/2014/main" id="{0490D895-0C4D-4C7F-8C51-2123200E133C}"/>
                  </a:ext>
                </a:extLst>
              </p:cNvPr>
              <p:cNvPicPr/>
              <p:nvPr/>
            </p:nvPicPr>
            <p:blipFill>
              <a:blip r:embed="rId664"/>
              <a:stretch>
                <a:fillRect/>
              </a:stretch>
            </p:blipFill>
            <p:spPr>
              <a:xfrm>
                <a:off x="1716773" y="1947120"/>
                <a:ext cx="214560" cy="22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5">
            <p14:nvContentPartPr>
              <p14:cNvPr id="39489" name="Freihand 39488">
                <a:extLst>
                  <a:ext uri="{FF2B5EF4-FFF2-40B4-BE49-F238E27FC236}">
                    <a16:creationId xmlns:a16="http://schemas.microsoft.com/office/drawing/2014/main" id="{D3E8447A-DC9E-4282-B73B-5DB7B8E04424}"/>
                  </a:ext>
                </a:extLst>
              </p14:cNvPr>
              <p14:cNvContentPartPr/>
              <p14:nvPr/>
            </p14:nvContentPartPr>
            <p14:xfrm>
              <a:off x="1551173" y="3595200"/>
              <a:ext cx="291240" cy="161280"/>
            </p14:xfrm>
          </p:contentPart>
        </mc:Choice>
        <mc:Fallback>
          <p:pic>
            <p:nvPicPr>
              <p:cNvPr id="39489" name="Freihand 39488">
                <a:extLst>
                  <a:ext uri="{FF2B5EF4-FFF2-40B4-BE49-F238E27FC236}">
                    <a16:creationId xmlns:a16="http://schemas.microsoft.com/office/drawing/2014/main" id="{D3E8447A-DC9E-4282-B73B-5DB7B8E04424}"/>
                  </a:ext>
                </a:extLst>
              </p:cNvPr>
              <p:cNvPicPr/>
              <p:nvPr/>
            </p:nvPicPr>
            <p:blipFill>
              <a:blip r:embed="rId666"/>
              <a:stretch>
                <a:fillRect/>
              </a:stretch>
            </p:blipFill>
            <p:spPr>
              <a:xfrm>
                <a:off x="1546853" y="3590880"/>
                <a:ext cx="299880" cy="169920"/>
              </a:xfrm>
              <a:prstGeom prst="rect">
                <a:avLst/>
              </a:prstGeom>
            </p:spPr>
          </p:pic>
        </mc:Fallback>
      </mc:AlternateContent>
      <p:grpSp>
        <p:nvGrpSpPr>
          <p:cNvPr id="39524" name="Gruppieren 39523">
            <a:extLst>
              <a:ext uri="{FF2B5EF4-FFF2-40B4-BE49-F238E27FC236}">
                <a16:creationId xmlns:a16="http://schemas.microsoft.com/office/drawing/2014/main" id="{4B53542C-E95A-4FDC-AED4-90321E38BA53}"/>
              </a:ext>
            </a:extLst>
          </p:cNvPr>
          <p:cNvGrpSpPr/>
          <p:nvPr/>
        </p:nvGrpSpPr>
        <p:grpSpPr>
          <a:xfrm>
            <a:off x="486293" y="5939160"/>
            <a:ext cx="4904280" cy="834840"/>
            <a:chOff x="486293" y="5939160"/>
            <a:chExt cx="4904280" cy="83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7">
              <p14:nvContentPartPr>
                <p14:cNvPr id="39502" name="Freihand 39501">
                  <a:extLst>
                    <a:ext uri="{FF2B5EF4-FFF2-40B4-BE49-F238E27FC236}">
                      <a16:creationId xmlns:a16="http://schemas.microsoft.com/office/drawing/2014/main" id="{6BD14E10-4CC8-4337-8483-7B60CA8BB1E6}"/>
                    </a:ext>
                  </a:extLst>
                </p14:cNvPr>
                <p14:cNvContentPartPr/>
                <p14:nvPr/>
              </p14:nvContentPartPr>
              <p14:xfrm>
                <a:off x="4367453" y="5961120"/>
                <a:ext cx="155520" cy="167760"/>
              </p14:xfrm>
            </p:contentPart>
          </mc:Choice>
          <mc:Fallback>
            <p:pic>
              <p:nvPicPr>
                <p:cNvPr id="39502" name="Freihand 39501">
                  <a:extLst>
                    <a:ext uri="{FF2B5EF4-FFF2-40B4-BE49-F238E27FC236}">
                      <a16:creationId xmlns:a16="http://schemas.microsoft.com/office/drawing/2014/main" id="{6BD14E10-4CC8-4337-8483-7B60CA8BB1E6}"/>
                    </a:ext>
                  </a:extLst>
                </p:cNvPr>
                <p:cNvPicPr/>
                <p:nvPr/>
              </p:nvPicPr>
              <p:blipFill>
                <a:blip r:embed="rId668"/>
                <a:stretch>
                  <a:fillRect/>
                </a:stretch>
              </p:blipFill>
              <p:spPr>
                <a:xfrm>
                  <a:off x="4363133" y="5956800"/>
                  <a:ext cx="16416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9">
              <p14:nvContentPartPr>
                <p14:cNvPr id="39503" name="Freihand 39502">
                  <a:extLst>
                    <a:ext uri="{FF2B5EF4-FFF2-40B4-BE49-F238E27FC236}">
                      <a16:creationId xmlns:a16="http://schemas.microsoft.com/office/drawing/2014/main" id="{80791F48-DB07-46B4-BD61-25279808E8FD}"/>
                    </a:ext>
                  </a:extLst>
                </p14:cNvPr>
                <p14:cNvContentPartPr/>
                <p14:nvPr/>
              </p14:nvContentPartPr>
              <p14:xfrm>
                <a:off x="4546373" y="6066240"/>
                <a:ext cx="66600" cy="132120"/>
              </p14:xfrm>
            </p:contentPart>
          </mc:Choice>
          <mc:Fallback>
            <p:pic>
              <p:nvPicPr>
                <p:cNvPr id="39503" name="Freihand 39502">
                  <a:extLst>
                    <a:ext uri="{FF2B5EF4-FFF2-40B4-BE49-F238E27FC236}">
                      <a16:creationId xmlns:a16="http://schemas.microsoft.com/office/drawing/2014/main" id="{80791F48-DB07-46B4-BD61-25279808E8FD}"/>
                    </a:ext>
                  </a:extLst>
                </p:cNvPr>
                <p:cNvPicPr/>
                <p:nvPr/>
              </p:nvPicPr>
              <p:blipFill>
                <a:blip r:embed="rId670"/>
                <a:stretch>
                  <a:fillRect/>
                </a:stretch>
              </p:blipFill>
              <p:spPr>
                <a:xfrm>
                  <a:off x="4542053" y="6061920"/>
                  <a:ext cx="752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1">
              <p14:nvContentPartPr>
                <p14:cNvPr id="39504" name="Freihand 39503">
                  <a:extLst>
                    <a:ext uri="{FF2B5EF4-FFF2-40B4-BE49-F238E27FC236}">
                      <a16:creationId xmlns:a16="http://schemas.microsoft.com/office/drawing/2014/main" id="{E4B4A790-843F-47DE-8910-0FC9D12866F7}"/>
                    </a:ext>
                  </a:extLst>
                </p14:cNvPr>
                <p14:cNvContentPartPr/>
                <p14:nvPr/>
              </p14:nvContentPartPr>
              <p14:xfrm>
                <a:off x="4546373" y="6105840"/>
                <a:ext cx="117000" cy="11880"/>
              </p14:xfrm>
            </p:contentPart>
          </mc:Choice>
          <mc:Fallback>
            <p:pic>
              <p:nvPicPr>
                <p:cNvPr id="39504" name="Freihand 39503">
                  <a:extLst>
                    <a:ext uri="{FF2B5EF4-FFF2-40B4-BE49-F238E27FC236}">
                      <a16:creationId xmlns:a16="http://schemas.microsoft.com/office/drawing/2014/main" id="{E4B4A790-843F-47DE-8910-0FC9D12866F7}"/>
                    </a:ext>
                  </a:extLst>
                </p:cNvPr>
                <p:cNvPicPr/>
                <p:nvPr/>
              </p:nvPicPr>
              <p:blipFill>
                <a:blip r:embed="rId672"/>
                <a:stretch>
                  <a:fillRect/>
                </a:stretch>
              </p:blipFill>
              <p:spPr>
                <a:xfrm>
                  <a:off x="4542053" y="6101520"/>
                  <a:ext cx="12564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3">
              <p14:nvContentPartPr>
                <p14:cNvPr id="39505" name="Freihand 39504">
                  <a:extLst>
                    <a:ext uri="{FF2B5EF4-FFF2-40B4-BE49-F238E27FC236}">
                      <a16:creationId xmlns:a16="http://schemas.microsoft.com/office/drawing/2014/main" id="{D2EEC144-3EA9-458E-8C6B-E938F4E2F957}"/>
                    </a:ext>
                  </a:extLst>
                </p14:cNvPr>
                <p14:cNvContentPartPr/>
                <p14:nvPr/>
              </p14:nvContentPartPr>
              <p14:xfrm>
                <a:off x="4777853" y="6005040"/>
                <a:ext cx="121680" cy="115200"/>
              </p14:xfrm>
            </p:contentPart>
          </mc:Choice>
          <mc:Fallback>
            <p:pic>
              <p:nvPicPr>
                <p:cNvPr id="39505" name="Freihand 39504">
                  <a:extLst>
                    <a:ext uri="{FF2B5EF4-FFF2-40B4-BE49-F238E27FC236}">
                      <a16:creationId xmlns:a16="http://schemas.microsoft.com/office/drawing/2014/main" id="{D2EEC144-3EA9-458E-8C6B-E938F4E2F957}"/>
                    </a:ext>
                  </a:extLst>
                </p:cNvPr>
                <p:cNvPicPr/>
                <p:nvPr/>
              </p:nvPicPr>
              <p:blipFill>
                <a:blip r:embed="rId674"/>
                <a:stretch>
                  <a:fillRect/>
                </a:stretch>
              </p:blipFill>
              <p:spPr>
                <a:xfrm>
                  <a:off x="4773533" y="6000720"/>
                  <a:ext cx="13032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5">
              <p14:nvContentPartPr>
                <p14:cNvPr id="39506" name="Freihand 39505">
                  <a:extLst>
                    <a:ext uri="{FF2B5EF4-FFF2-40B4-BE49-F238E27FC236}">
                      <a16:creationId xmlns:a16="http://schemas.microsoft.com/office/drawing/2014/main" id="{80D62F0C-AD2F-4E3F-9F33-BF773125E270}"/>
                    </a:ext>
                  </a:extLst>
                </p14:cNvPr>
                <p14:cNvContentPartPr/>
                <p14:nvPr/>
              </p14:nvContentPartPr>
              <p14:xfrm>
                <a:off x="5031293" y="5939160"/>
                <a:ext cx="113400" cy="156960"/>
              </p14:xfrm>
            </p:contentPart>
          </mc:Choice>
          <mc:Fallback>
            <p:pic>
              <p:nvPicPr>
                <p:cNvPr id="39506" name="Freihand 39505">
                  <a:extLst>
                    <a:ext uri="{FF2B5EF4-FFF2-40B4-BE49-F238E27FC236}">
                      <a16:creationId xmlns:a16="http://schemas.microsoft.com/office/drawing/2014/main" id="{80D62F0C-AD2F-4E3F-9F33-BF773125E270}"/>
                    </a:ext>
                  </a:extLst>
                </p:cNvPr>
                <p:cNvPicPr/>
                <p:nvPr/>
              </p:nvPicPr>
              <p:blipFill>
                <a:blip r:embed="rId676"/>
                <a:stretch>
                  <a:fillRect/>
                </a:stretch>
              </p:blipFill>
              <p:spPr>
                <a:xfrm>
                  <a:off x="5026973" y="5934840"/>
                  <a:ext cx="12204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7">
              <p14:nvContentPartPr>
                <p14:cNvPr id="39507" name="Freihand 39506">
                  <a:extLst>
                    <a:ext uri="{FF2B5EF4-FFF2-40B4-BE49-F238E27FC236}">
                      <a16:creationId xmlns:a16="http://schemas.microsoft.com/office/drawing/2014/main" id="{0481CDE0-A905-4DD8-83C1-6045936C14D1}"/>
                    </a:ext>
                  </a:extLst>
                </p14:cNvPr>
                <p14:cNvContentPartPr/>
                <p14:nvPr/>
              </p14:nvContentPartPr>
              <p14:xfrm>
                <a:off x="5272133" y="6023400"/>
                <a:ext cx="30960" cy="106920"/>
              </p14:xfrm>
            </p:contentPart>
          </mc:Choice>
          <mc:Fallback>
            <p:pic>
              <p:nvPicPr>
                <p:cNvPr id="39507" name="Freihand 39506">
                  <a:extLst>
                    <a:ext uri="{FF2B5EF4-FFF2-40B4-BE49-F238E27FC236}">
                      <a16:creationId xmlns:a16="http://schemas.microsoft.com/office/drawing/2014/main" id="{0481CDE0-A905-4DD8-83C1-6045936C14D1}"/>
                    </a:ext>
                  </a:extLst>
                </p:cNvPr>
                <p:cNvPicPr/>
                <p:nvPr/>
              </p:nvPicPr>
              <p:blipFill>
                <a:blip r:embed="rId678"/>
                <a:stretch>
                  <a:fillRect/>
                </a:stretch>
              </p:blipFill>
              <p:spPr>
                <a:xfrm>
                  <a:off x="5267813" y="6019080"/>
                  <a:ext cx="396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9">
              <p14:nvContentPartPr>
                <p14:cNvPr id="39508" name="Freihand 39507">
                  <a:extLst>
                    <a:ext uri="{FF2B5EF4-FFF2-40B4-BE49-F238E27FC236}">
                      <a16:creationId xmlns:a16="http://schemas.microsoft.com/office/drawing/2014/main" id="{D80E0279-9CC0-401E-B78B-182523C4250E}"/>
                    </a:ext>
                  </a:extLst>
                </p14:cNvPr>
                <p14:cNvContentPartPr/>
                <p14:nvPr/>
              </p14:nvContentPartPr>
              <p14:xfrm>
                <a:off x="5278973" y="6041760"/>
                <a:ext cx="111600" cy="112680"/>
              </p14:xfrm>
            </p:contentPart>
          </mc:Choice>
          <mc:Fallback>
            <p:pic>
              <p:nvPicPr>
                <p:cNvPr id="39508" name="Freihand 39507">
                  <a:extLst>
                    <a:ext uri="{FF2B5EF4-FFF2-40B4-BE49-F238E27FC236}">
                      <a16:creationId xmlns:a16="http://schemas.microsoft.com/office/drawing/2014/main" id="{D80E0279-9CC0-401E-B78B-182523C4250E}"/>
                    </a:ext>
                  </a:extLst>
                </p:cNvPr>
                <p:cNvPicPr/>
                <p:nvPr/>
              </p:nvPicPr>
              <p:blipFill>
                <a:blip r:embed="rId680"/>
                <a:stretch>
                  <a:fillRect/>
                </a:stretch>
              </p:blipFill>
              <p:spPr>
                <a:xfrm>
                  <a:off x="5274653" y="6037440"/>
                  <a:ext cx="12024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1">
              <p14:nvContentPartPr>
                <p14:cNvPr id="39442" name="Freihand 39441">
                  <a:extLst>
                    <a:ext uri="{FF2B5EF4-FFF2-40B4-BE49-F238E27FC236}">
                      <a16:creationId xmlns:a16="http://schemas.microsoft.com/office/drawing/2014/main" id="{EDF3A563-E709-45CB-B22E-91B727C51B97}"/>
                    </a:ext>
                  </a:extLst>
                </p14:cNvPr>
                <p14:cNvContentPartPr/>
                <p14:nvPr/>
              </p14:nvContentPartPr>
              <p14:xfrm>
                <a:off x="493493" y="6078840"/>
                <a:ext cx="33120" cy="179280"/>
              </p14:xfrm>
            </p:contentPart>
          </mc:Choice>
          <mc:Fallback>
            <p:pic>
              <p:nvPicPr>
                <p:cNvPr id="39442" name="Freihand 39441">
                  <a:extLst>
                    <a:ext uri="{FF2B5EF4-FFF2-40B4-BE49-F238E27FC236}">
                      <a16:creationId xmlns:a16="http://schemas.microsoft.com/office/drawing/2014/main" id="{EDF3A563-E709-45CB-B22E-91B727C51B97}"/>
                    </a:ext>
                  </a:extLst>
                </p:cNvPr>
                <p:cNvPicPr/>
                <p:nvPr/>
              </p:nvPicPr>
              <p:blipFill>
                <a:blip r:embed="rId682"/>
                <a:stretch>
                  <a:fillRect/>
                </a:stretch>
              </p:blipFill>
              <p:spPr>
                <a:xfrm>
                  <a:off x="489173" y="6074520"/>
                  <a:ext cx="4176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3">
              <p14:nvContentPartPr>
                <p14:cNvPr id="39443" name="Freihand 39442">
                  <a:extLst>
                    <a:ext uri="{FF2B5EF4-FFF2-40B4-BE49-F238E27FC236}">
                      <a16:creationId xmlns:a16="http://schemas.microsoft.com/office/drawing/2014/main" id="{457677BB-7AA2-4E99-BCAD-B05AC56C03E2}"/>
                    </a:ext>
                  </a:extLst>
                </p14:cNvPr>
                <p14:cNvContentPartPr/>
                <p14:nvPr/>
              </p14:nvContentPartPr>
              <p14:xfrm>
                <a:off x="486293" y="6114840"/>
                <a:ext cx="152640" cy="145080"/>
              </p14:xfrm>
            </p:contentPart>
          </mc:Choice>
          <mc:Fallback>
            <p:pic>
              <p:nvPicPr>
                <p:cNvPr id="39443" name="Freihand 39442">
                  <a:extLst>
                    <a:ext uri="{FF2B5EF4-FFF2-40B4-BE49-F238E27FC236}">
                      <a16:creationId xmlns:a16="http://schemas.microsoft.com/office/drawing/2014/main" id="{457677BB-7AA2-4E99-BCAD-B05AC56C03E2}"/>
                    </a:ext>
                  </a:extLst>
                </p:cNvPr>
                <p:cNvPicPr/>
                <p:nvPr/>
              </p:nvPicPr>
              <p:blipFill>
                <a:blip r:embed="rId684"/>
                <a:stretch>
                  <a:fillRect/>
                </a:stretch>
              </p:blipFill>
              <p:spPr>
                <a:xfrm>
                  <a:off x="481973" y="6110520"/>
                  <a:ext cx="16128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5">
              <p14:nvContentPartPr>
                <p14:cNvPr id="39444" name="Freihand 39443">
                  <a:extLst>
                    <a:ext uri="{FF2B5EF4-FFF2-40B4-BE49-F238E27FC236}">
                      <a16:creationId xmlns:a16="http://schemas.microsoft.com/office/drawing/2014/main" id="{1761D196-8F7B-4753-A489-C07EA160902D}"/>
                    </a:ext>
                  </a:extLst>
                </p14:cNvPr>
                <p14:cNvContentPartPr/>
                <p14:nvPr/>
              </p14:nvContentPartPr>
              <p14:xfrm>
                <a:off x="691853" y="6119160"/>
                <a:ext cx="16920" cy="89280"/>
              </p14:xfrm>
            </p:contentPart>
          </mc:Choice>
          <mc:Fallback>
            <p:pic>
              <p:nvPicPr>
                <p:cNvPr id="39444" name="Freihand 39443">
                  <a:extLst>
                    <a:ext uri="{FF2B5EF4-FFF2-40B4-BE49-F238E27FC236}">
                      <a16:creationId xmlns:a16="http://schemas.microsoft.com/office/drawing/2014/main" id="{1761D196-8F7B-4753-A489-C07EA160902D}"/>
                    </a:ext>
                  </a:extLst>
                </p:cNvPr>
                <p:cNvPicPr/>
                <p:nvPr/>
              </p:nvPicPr>
              <p:blipFill>
                <a:blip r:embed="rId686"/>
                <a:stretch>
                  <a:fillRect/>
                </a:stretch>
              </p:blipFill>
              <p:spPr>
                <a:xfrm>
                  <a:off x="687533" y="6114840"/>
                  <a:ext cx="255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7">
              <p14:nvContentPartPr>
                <p14:cNvPr id="39456" name="Freihand 39455">
                  <a:extLst>
                    <a:ext uri="{FF2B5EF4-FFF2-40B4-BE49-F238E27FC236}">
                      <a16:creationId xmlns:a16="http://schemas.microsoft.com/office/drawing/2014/main" id="{C7423D31-BE9C-40CB-9039-1EB6DE134332}"/>
                    </a:ext>
                  </a:extLst>
                </p14:cNvPr>
                <p14:cNvContentPartPr/>
                <p14:nvPr/>
              </p14:nvContentPartPr>
              <p14:xfrm>
                <a:off x="903533" y="6088920"/>
                <a:ext cx="95760" cy="105120"/>
              </p14:xfrm>
            </p:contentPart>
          </mc:Choice>
          <mc:Fallback>
            <p:pic>
              <p:nvPicPr>
                <p:cNvPr id="39456" name="Freihand 39455">
                  <a:extLst>
                    <a:ext uri="{FF2B5EF4-FFF2-40B4-BE49-F238E27FC236}">
                      <a16:creationId xmlns:a16="http://schemas.microsoft.com/office/drawing/2014/main" id="{C7423D31-BE9C-40CB-9039-1EB6DE134332}"/>
                    </a:ext>
                  </a:extLst>
                </p:cNvPr>
                <p:cNvPicPr/>
                <p:nvPr/>
              </p:nvPicPr>
              <p:blipFill>
                <a:blip r:embed="rId688"/>
                <a:stretch>
                  <a:fillRect/>
                </a:stretch>
              </p:blipFill>
              <p:spPr>
                <a:xfrm>
                  <a:off x="899213" y="6084600"/>
                  <a:ext cx="10440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9">
              <p14:nvContentPartPr>
                <p14:cNvPr id="39457" name="Freihand 39456">
                  <a:extLst>
                    <a:ext uri="{FF2B5EF4-FFF2-40B4-BE49-F238E27FC236}">
                      <a16:creationId xmlns:a16="http://schemas.microsoft.com/office/drawing/2014/main" id="{9EC28B13-6F53-4692-AA85-64E3C1A15547}"/>
                    </a:ext>
                  </a:extLst>
                </p14:cNvPr>
                <p14:cNvContentPartPr/>
                <p14:nvPr/>
              </p14:nvContentPartPr>
              <p14:xfrm>
                <a:off x="956813" y="6104760"/>
                <a:ext cx="81720" cy="205560"/>
              </p14:xfrm>
            </p:contentPart>
          </mc:Choice>
          <mc:Fallback>
            <p:pic>
              <p:nvPicPr>
                <p:cNvPr id="39457" name="Freihand 39456">
                  <a:extLst>
                    <a:ext uri="{FF2B5EF4-FFF2-40B4-BE49-F238E27FC236}">
                      <a16:creationId xmlns:a16="http://schemas.microsoft.com/office/drawing/2014/main" id="{9EC28B13-6F53-4692-AA85-64E3C1A15547}"/>
                    </a:ext>
                  </a:extLst>
                </p:cNvPr>
                <p:cNvPicPr/>
                <p:nvPr/>
              </p:nvPicPr>
              <p:blipFill>
                <a:blip r:embed="rId690"/>
                <a:stretch>
                  <a:fillRect/>
                </a:stretch>
              </p:blipFill>
              <p:spPr>
                <a:xfrm>
                  <a:off x="952493" y="6100440"/>
                  <a:ext cx="9036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1">
              <p14:nvContentPartPr>
                <p14:cNvPr id="39458" name="Freihand 39457">
                  <a:extLst>
                    <a:ext uri="{FF2B5EF4-FFF2-40B4-BE49-F238E27FC236}">
                      <a16:creationId xmlns:a16="http://schemas.microsoft.com/office/drawing/2014/main" id="{65D23CDB-4CB6-4E81-8759-382E31A60EFF}"/>
                    </a:ext>
                  </a:extLst>
                </p14:cNvPr>
                <p14:cNvContentPartPr/>
                <p14:nvPr/>
              </p14:nvContentPartPr>
              <p14:xfrm>
                <a:off x="1087493" y="6172080"/>
                <a:ext cx="51120" cy="109800"/>
              </p14:xfrm>
            </p:contentPart>
          </mc:Choice>
          <mc:Fallback>
            <p:pic>
              <p:nvPicPr>
                <p:cNvPr id="39458" name="Freihand 39457">
                  <a:extLst>
                    <a:ext uri="{FF2B5EF4-FFF2-40B4-BE49-F238E27FC236}">
                      <a16:creationId xmlns:a16="http://schemas.microsoft.com/office/drawing/2014/main" id="{65D23CDB-4CB6-4E81-8759-382E31A60EFF}"/>
                    </a:ext>
                  </a:extLst>
                </p:cNvPr>
                <p:cNvPicPr/>
                <p:nvPr/>
              </p:nvPicPr>
              <p:blipFill>
                <a:blip r:embed="rId692"/>
                <a:stretch>
                  <a:fillRect/>
                </a:stretch>
              </p:blipFill>
              <p:spPr>
                <a:xfrm>
                  <a:off x="1083173" y="6167760"/>
                  <a:ext cx="5976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3">
              <p14:nvContentPartPr>
                <p14:cNvPr id="39459" name="Freihand 39458">
                  <a:extLst>
                    <a:ext uri="{FF2B5EF4-FFF2-40B4-BE49-F238E27FC236}">
                      <a16:creationId xmlns:a16="http://schemas.microsoft.com/office/drawing/2014/main" id="{1D932217-31A8-4DE3-919C-EFADC024DEBE}"/>
                    </a:ext>
                  </a:extLst>
                </p14:cNvPr>
                <p14:cNvContentPartPr/>
                <p14:nvPr/>
              </p14:nvContentPartPr>
              <p14:xfrm>
                <a:off x="1084253" y="6173160"/>
                <a:ext cx="95760" cy="99360"/>
              </p14:xfrm>
            </p:contentPart>
          </mc:Choice>
          <mc:Fallback>
            <p:pic>
              <p:nvPicPr>
                <p:cNvPr id="39459" name="Freihand 39458">
                  <a:extLst>
                    <a:ext uri="{FF2B5EF4-FFF2-40B4-BE49-F238E27FC236}">
                      <a16:creationId xmlns:a16="http://schemas.microsoft.com/office/drawing/2014/main" id="{1D932217-31A8-4DE3-919C-EFADC024DEBE}"/>
                    </a:ext>
                  </a:extLst>
                </p:cNvPr>
                <p:cNvPicPr/>
                <p:nvPr/>
              </p:nvPicPr>
              <p:blipFill>
                <a:blip r:embed="rId694"/>
                <a:stretch>
                  <a:fillRect/>
                </a:stretch>
              </p:blipFill>
              <p:spPr>
                <a:xfrm>
                  <a:off x="1079933" y="6168840"/>
                  <a:ext cx="1044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5">
              <p14:nvContentPartPr>
                <p14:cNvPr id="39460" name="Freihand 39459">
                  <a:extLst>
                    <a:ext uri="{FF2B5EF4-FFF2-40B4-BE49-F238E27FC236}">
                      <a16:creationId xmlns:a16="http://schemas.microsoft.com/office/drawing/2014/main" id="{A80B1B08-40E0-4881-BFCE-1836F398FAD9}"/>
                    </a:ext>
                  </a:extLst>
                </p14:cNvPr>
                <p14:cNvContentPartPr/>
                <p14:nvPr/>
              </p14:nvContentPartPr>
              <p14:xfrm>
                <a:off x="1193693" y="6110160"/>
                <a:ext cx="20160" cy="174240"/>
              </p14:xfrm>
            </p:contentPart>
          </mc:Choice>
          <mc:Fallback>
            <p:pic>
              <p:nvPicPr>
                <p:cNvPr id="39460" name="Freihand 39459">
                  <a:extLst>
                    <a:ext uri="{FF2B5EF4-FFF2-40B4-BE49-F238E27FC236}">
                      <a16:creationId xmlns:a16="http://schemas.microsoft.com/office/drawing/2014/main" id="{A80B1B08-40E0-4881-BFCE-1836F398FAD9}"/>
                    </a:ext>
                  </a:extLst>
                </p:cNvPr>
                <p:cNvPicPr/>
                <p:nvPr/>
              </p:nvPicPr>
              <p:blipFill>
                <a:blip r:embed="rId696"/>
                <a:stretch>
                  <a:fillRect/>
                </a:stretch>
              </p:blipFill>
              <p:spPr>
                <a:xfrm>
                  <a:off x="1189373" y="6105840"/>
                  <a:ext cx="2880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7">
              <p14:nvContentPartPr>
                <p14:cNvPr id="39461" name="Freihand 39460">
                  <a:extLst>
                    <a:ext uri="{FF2B5EF4-FFF2-40B4-BE49-F238E27FC236}">
                      <a16:creationId xmlns:a16="http://schemas.microsoft.com/office/drawing/2014/main" id="{EAE5B431-D05E-441C-890E-4A76CA3F47E9}"/>
                    </a:ext>
                  </a:extLst>
                </p14:cNvPr>
                <p14:cNvContentPartPr/>
                <p14:nvPr/>
              </p14:nvContentPartPr>
              <p14:xfrm>
                <a:off x="1235813" y="6176760"/>
                <a:ext cx="75600" cy="90360"/>
              </p14:xfrm>
            </p:contentPart>
          </mc:Choice>
          <mc:Fallback>
            <p:pic>
              <p:nvPicPr>
                <p:cNvPr id="39461" name="Freihand 39460">
                  <a:extLst>
                    <a:ext uri="{FF2B5EF4-FFF2-40B4-BE49-F238E27FC236}">
                      <a16:creationId xmlns:a16="http://schemas.microsoft.com/office/drawing/2014/main" id="{EAE5B431-D05E-441C-890E-4A76CA3F47E9}"/>
                    </a:ext>
                  </a:extLst>
                </p:cNvPr>
                <p:cNvPicPr/>
                <p:nvPr/>
              </p:nvPicPr>
              <p:blipFill>
                <a:blip r:embed="rId698"/>
                <a:stretch>
                  <a:fillRect/>
                </a:stretch>
              </p:blipFill>
              <p:spPr>
                <a:xfrm>
                  <a:off x="1231493" y="6172440"/>
                  <a:ext cx="842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9">
              <p14:nvContentPartPr>
                <p14:cNvPr id="39462" name="Freihand 39461">
                  <a:extLst>
                    <a:ext uri="{FF2B5EF4-FFF2-40B4-BE49-F238E27FC236}">
                      <a16:creationId xmlns:a16="http://schemas.microsoft.com/office/drawing/2014/main" id="{C92222BF-23AF-48AF-BF99-1F76B5496552}"/>
                    </a:ext>
                  </a:extLst>
                </p14:cNvPr>
                <p14:cNvContentPartPr/>
                <p14:nvPr/>
              </p14:nvContentPartPr>
              <p14:xfrm>
                <a:off x="1321133" y="6164160"/>
                <a:ext cx="76680" cy="100800"/>
              </p14:xfrm>
            </p:contentPart>
          </mc:Choice>
          <mc:Fallback>
            <p:pic>
              <p:nvPicPr>
                <p:cNvPr id="39462" name="Freihand 39461">
                  <a:extLst>
                    <a:ext uri="{FF2B5EF4-FFF2-40B4-BE49-F238E27FC236}">
                      <a16:creationId xmlns:a16="http://schemas.microsoft.com/office/drawing/2014/main" id="{C92222BF-23AF-48AF-BF99-1F76B5496552}"/>
                    </a:ext>
                  </a:extLst>
                </p:cNvPr>
                <p:cNvPicPr/>
                <p:nvPr/>
              </p:nvPicPr>
              <p:blipFill>
                <a:blip r:embed="rId700"/>
                <a:stretch>
                  <a:fillRect/>
                </a:stretch>
              </p:blipFill>
              <p:spPr>
                <a:xfrm>
                  <a:off x="1316813" y="6159840"/>
                  <a:ext cx="8532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1">
              <p14:nvContentPartPr>
                <p14:cNvPr id="39463" name="Freihand 39462">
                  <a:extLst>
                    <a:ext uri="{FF2B5EF4-FFF2-40B4-BE49-F238E27FC236}">
                      <a16:creationId xmlns:a16="http://schemas.microsoft.com/office/drawing/2014/main" id="{353E1C70-4B91-4E2D-A573-86B4F425C326}"/>
                    </a:ext>
                  </a:extLst>
                </p14:cNvPr>
                <p14:cNvContentPartPr/>
                <p14:nvPr/>
              </p14:nvContentPartPr>
              <p14:xfrm>
                <a:off x="1523453" y="6101160"/>
                <a:ext cx="9000" cy="97560"/>
              </p14:xfrm>
            </p:contentPart>
          </mc:Choice>
          <mc:Fallback>
            <p:pic>
              <p:nvPicPr>
                <p:cNvPr id="39463" name="Freihand 39462">
                  <a:extLst>
                    <a:ext uri="{FF2B5EF4-FFF2-40B4-BE49-F238E27FC236}">
                      <a16:creationId xmlns:a16="http://schemas.microsoft.com/office/drawing/2014/main" id="{353E1C70-4B91-4E2D-A573-86B4F425C326}"/>
                    </a:ext>
                  </a:extLst>
                </p:cNvPr>
                <p:cNvPicPr/>
                <p:nvPr/>
              </p:nvPicPr>
              <p:blipFill>
                <a:blip r:embed="rId702"/>
                <a:stretch>
                  <a:fillRect/>
                </a:stretch>
              </p:blipFill>
              <p:spPr>
                <a:xfrm>
                  <a:off x="1519133" y="6096840"/>
                  <a:ext cx="176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3">
              <p14:nvContentPartPr>
                <p14:cNvPr id="39464" name="Freihand 39463">
                  <a:extLst>
                    <a:ext uri="{FF2B5EF4-FFF2-40B4-BE49-F238E27FC236}">
                      <a16:creationId xmlns:a16="http://schemas.microsoft.com/office/drawing/2014/main" id="{34D4CCE8-0BBB-41B0-AFA9-18299E432603}"/>
                    </a:ext>
                  </a:extLst>
                </p14:cNvPr>
                <p14:cNvContentPartPr/>
                <p14:nvPr/>
              </p14:nvContentPartPr>
              <p14:xfrm>
                <a:off x="1486373" y="6136080"/>
                <a:ext cx="103680" cy="2520"/>
              </p14:xfrm>
            </p:contentPart>
          </mc:Choice>
          <mc:Fallback>
            <p:pic>
              <p:nvPicPr>
                <p:cNvPr id="39464" name="Freihand 39463">
                  <a:extLst>
                    <a:ext uri="{FF2B5EF4-FFF2-40B4-BE49-F238E27FC236}">
                      <a16:creationId xmlns:a16="http://schemas.microsoft.com/office/drawing/2014/main" id="{34D4CCE8-0BBB-41B0-AFA9-18299E432603}"/>
                    </a:ext>
                  </a:extLst>
                </p:cNvPr>
                <p:cNvPicPr/>
                <p:nvPr/>
              </p:nvPicPr>
              <p:blipFill>
                <a:blip r:embed="rId704"/>
                <a:stretch>
                  <a:fillRect/>
                </a:stretch>
              </p:blipFill>
              <p:spPr>
                <a:xfrm>
                  <a:off x="1482053" y="6131760"/>
                  <a:ext cx="112320" cy="1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5">
              <p14:nvContentPartPr>
                <p14:cNvPr id="39465" name="Freihand 39464">
                  <a:extLst>
                    <a:ext uri="{FF2B5EF4-FFF2-40B4-BE49-F238E27FC236}">
                      <a16:creationId xmlns:a16="http://schemas.microsoft.com/office/drawing/2014/main" id="{DB465924-8B09-4D30-B119-F49F64C9E2DE}"/>
                    </a:ext>
                  </a:extLst>
                </p14:cNvPr>
                <p14:cNvContentPartPr/>
                <p14:nvPr/>
              </p14:nvContentPartPr>
              <p14:xfrm>
                <a:off x="1686173" y="6081720"/>
                <a:ext cx="110520" cy="157680"/>
              </p14:xfrm>
            </p:contentPart>
          </mc:Choice>
          <mc:Fallback>
            <p:pic>
              <p:nvPicPr>
                <p:cNvPr id="39465" name="Freihand 39464">
                  <a:extLst>
                    <a:ext uri="{FF2B5EF4-FFF2-40B4-BE49-F238E27FC236}">
                      <a16:creationId xmlns:a16="http://schemas.microsoft.com/office/drawing/2014/main" id="{DB465924-8B09-4D30-B119-F49F64C9E2DE}"/>
                    </a:ext>
                  </a:extLst>
                </p:cNvPr>
                <p:cNvPicPr/>
                <p:nvPr/>
              </p:nvPicPr>
              <p:blipFill>
                <a:blip r:embed="rId706"/>
                <a:stretch>
                  <a:fillRect/>
                </a:stretch>
              </p:blipFill>
              <p:spPr>
                <a:xfrm>
                  <a:off x="1681853" y="6077400"/>
                  <a:ext cx="11916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7">
              <p14:nvContentPartPr>
                <p14:cNvPr id="39466" name="Freihand 39465">
                  <a:extLst>
                    <a:ext uri="{FF2B5EF4-FFF2-40B4-BE49-F238E27FC236}">
                      <a16:creationId xmlns:a16="http://schemas.microsoft.com/office/drawing/2014/main" id="{4293DC48-00EC-4479-9F67-A5E3D979A70E}"/>
                    </a:ext>
                  </a:extLst>
                </p14:cNvPr>
                <p14:cNvContentPartPr/>
                <p14:nvPr/>
              </p14:nvContentPartPr>
              <p14:xfrm>
                <a:off x="1820453" y="6158760"/>
                <a:ext cx="15840" cy="68760"/>
              </p14:xfrm>
            </p:contentPart>
          </mc:Choice>
          <mc:Fallback>
            <p:pic>
              <p:nvPicPr>
                <p:cNvPr id="39466" name="Freihand 39465">
                  <a:extLst>
                    <a:ext uri="{FF2B5EF4-FFF2-40B4-BE49-F238E27FC236}">
                      <a16:creationId xmlns:a16="http://schemas.microsoft.com/office/drawing/2014/main" id="{4293DC48-00EC-4479-9F67-A5E3D979A70E}"/>
                    </a:ext>
                  </a:extLst>
                </p:cNvPr>
                <p:cNvPicPr/>
                <p:nvPr/>
              </p:nvPicPr>
              <p:blipFill>
                <a:blip r:embed="rId708"/>
                <a:stretch>
                  <a:fillRect/>
                </a:stretch>
              </p:blipFill>
              <p:spPr>
                <a:xfrm>
                  <a:off x="1816133" y="6154440"/>
                  <a:ext cx="244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9">
              <p14:nvContentPartPr>
                <p14:cNvPr id="39467" name="Freihand 39466">
                  <a:extLst>
                    <a:ext uri="{FF2B5EF4-FFF2-40B4-BE49-F238E27FC236}">
                      <a16:creationId xmlns:a16="http://schemas.microsoft.com/office/drawing/2014/main" id="{E4ED382A-28A2-4919-B5F0-5CB6D39A7248}"/>
                    </a:ext>
                  </a:extLst>
                </p14:cNvPr>
                <p14:cNvContentPartPr/>
                <p14:nvPr/>
              </p14:nvContentPartPr>
              <p14:xfrm>
                <a:off x="1869413" y="6145800"/>
                <a:ext cx="15120" cy="119160"/>
              </p14:xfrm>
            </p:contentPart>
          </mc:Choice>
          <mc:Fallback>
            <p:pic>
              <p:nvPicPr>
                <p:cNvPr id="39467" name="Freihand 39466">
                  <a:extLst>
                    <a:ext uri="{FF2B5EF4-FFF2-40B4-BE49-F238E27FC236}">
                      <a16:creationId xmlns:a16="http://schemas.microsoft.com/office/drawing/2014/main" id="{E4ED382A-28A2-4919-B5F0-5CB6D39A7248}"/>
                    </a:ext>
                  </a:extLst>
                </p:cNvPr>
                <p:cNvPicPr/>
                <p:nvPr/>
              </p:nvPicPr>
              <p:blipFill>
                <a:blip r:embed="rId710"/>
                <a:stretch>
                  <a:fillRect/>
                </a:stretch>
              </p:blipFill>
              <p:spPr>
                <a:xfrm>
                  <a:off x="1865093" y="6141480"/>
                  <a:ext cx="237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1">
              <p14:nvContentPartPr>
                <p14:cNvPr id="39468" name="Freihand 39467">
                  <a:extLst>
                    <a:ext uri="{FF2B5EF4-FFF2-40B4-BE49-F238E27FC236}">
                      <a16:creationId xmlns:a16="http://schemas.microsoft.com/office/drawing/2014/main" id="{59EE7820-FC88-44A2-8545-ADCBD8F83F3C}"/>
                    </a:ext>
                  </a:extLst>
                </p14:cNvPr>
                <p14:cNvContentPartPr/>
                <p14:nvPr/>
              </p14:nvContentPartPr>
              <p14:xfrm>
                <a:off x="1819373" y="6119160"/>
                <a:ext cx="154080" cy="158400"/>
              </p14:xfrm>
            </p:contentPart>
          </mc:Choice>
          <mc:Fallback>
            <p:pic>
              <p:nvPicPr>
                <p:cNvPr id="39468" name="Freihand 39467">
                  <a:extLst>
                    <a:ext uri="{FF2B5EF4-FFF2-40B4-BE49-F238E27FC236}">
                      <a16:creationId xmlns:a16="http://schemas.microsoft.com/office/drawing/2014/main" id="{59EE7820-FC88-44A2-8545-ADCBD8F83F3C}"/>
                    </a:ext>
                  </a:extLst>
                </p:cNvPr>
                <p:cNvPicPr/>
                <p:nvPr/>
              </p:nvPicPr>
              <p:blipFill>
                <a:blip r:embed="rId712"/>
                <a:stretch>
                  <a:fillRect/>
                </a:stretch>
              </p:blipFill>
              <p:spPr>
                <a:xfrm>
                  <a:off x="1815053" y="6114840"/>
                  <a:ext cx="16272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3">
              <p14:nvContentPartPr>
                <p14:cNvPr id="39469" name="Freihand 39468">
                  <a:extLst>
                    <a:ext uri="{FF2B5EF4-FFF2-40B4-BE49-F238E27FC236}">
                      <a16:creationId xmlns:a16="http://schemas.microsoft.com/office/drawing/2014/main" id="{4D0706BE-9EEB-4C91-82F5-F959BBDED746}"/>
                    </a:ext>
                  </a:extLst>
                </p14:cNvPr>
                <p14:cNvContentPartPr/>
                <p14:nvPr/>
              </p14:nvContentPartPr>
              <p14:xfrm>
                <a:off x="2025293" y="6155160"/>
                <a:ext cx="100440" cy="87480"/>
              </p14:xfrm>
            </p:contentPart>
          </mc:Choice>
          <mc:Fallback>
            <p:pic>
              <p:nvPicPr>
                <p:cNvPr id="39469" name="Freihand 39468">
                  <a:extLst>
                    <a:ext uri="{FF2B5EF4-FFF2-40B4-BE49-F238E27FC236}">
                      <a16:creationId xmlns:a16="http://schemas.microsoft.com/office/drawing/2014/main" id="{4D0706BE-9EEB-4C91-82F5-F959BBDED746}"/>
                    </a:ext>
                  </a:extLst>
                </p:cNvPr>
                <p:cNvPicPr/>
                <p:nvPr/>
              </p:nvPicPr>
              <p:blipFill>
                <a:blip r:embed="rId714"/>
                <a:stretch>
                  <a:fillRect/>
                </a:stretch>
              </p:blipFill>
              <p:spPr>
                <a:xfrm>
                  <a:off x="2020973" y="6150840"/>
                  <a:ext cx="1090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5">
              <p14:nvContentPartPr>
                <p14:cNvPr id="39471" name="Freihand 39470">
                  <a:extLst>
                    <a:ext uri="{FF2B5EF4-FFF2-40B4-BE49-F238E27FC236}">
                      <a16:creationId xmlns:a16="http://schemas.microsoft.com/office/drawing/2014/main" id="{FEF657D7-6B48-4A76-9BDA-B73D8437CE10}"/>
                    </a:ext>
                  </a:extLst>
                </p14:cNvPr>
                <p14:cNvContentPartPr/>
                <p14:nvPr/>
              </p14:nvContentPartPr>
              <p14:xfrm>
                <a:off x="2238413" y="6105120"/>
                <a:ext cx="113040" cy="12240"/>
              </p14:xfrm>
            </p:contentPart>
          </mc:Choice>
          <mc:Fallback>
            <p:pic>
              <p:nvPicPr>
                <p:cNvPr id="39471" name="Freihand 39470">
                  <a:extLst>
                    <a:ext uri="{FF2B5EF4-FFF2-40B4-BE49-F238E27FC236}">
                      <a16:creationId xmlns:a16="http://schemas.microsoft.com/office/drawing/2014/main" id="{FEF657D7-6B48-4A76-9BDA-B73D8437CE10}"/>
                    </a:ext>
                  </a:extLst>
                </p:cNvPr>
                <p:cNvPicPr/>
                <p:nvPr/>
              </p:nvPicPr>
              <p:blipFill>
                <a:blip r:embed="rId716"/>
                <a:stretch>
                  <a:fillRect/>
                </a:stretch>
              </p:blipFill>
              <p:spPr>
                <a:xfrm>
                  <a:off x="2234093" y="6100800"/>
                  <a:ext cx="12168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7">
              <p14:nvContentPartPr>
                <p14:cNvPr id="39472" name="Freihand 39471">
                  <a:extLst>
                    <a:ext uri="{FF2B5EF4-FFF2-40B4-BE49-F238E27FC236}">
                      <a16:creationId xmlns:a16="http://schemas.microsoft.com/office/drawing/2014/main" id="{E031DB5E-CB63-4608-8C80-E58C9FBB762B}"/>
                    </a:ext>
                  </a:extLst>
                </p14:cNvPr>
                <p14:cNvContentPartPr/>
                <p14:nvPr/>
              </p14:nvContentPartPr>
              <p14:xfrm>
                <a:off x="2397893" y="6002160"/>
                <a:ext cx="80640" cy="220680"/>
              </p14:xfrm>
            </p:contentPart>
          </mc:Choice>
          <mc:Fallback>
            <p:pic>
              <p:nvPicPr>
                <p:cNvPr id="39472" name="Freihand 39471">
                  <a:extLst>
                    <a:ext uri="{FF2B5EF4-FFF2-40B4-BE49-F238E27FC236}">
                      <a16:creationId xmlns:a16="http://schemas.microsoft.com/office/drawing/2014/main" id="{E031DB5E-CB63-4608-8C80-E58C9FBB762B}"/>
                    </a:ext>
                  </a:extLst>
                </p:cNvPr>
                <p:cNvPicPr/>
                <p:nvPr/>
              </p:nvPicPr>
              <p:blipFill>
                <a:blip r:embed="rId718"/>
                <a:stretch>
                  <a:fillRect/>
                </a:stretch>
              </p:blipFill>
              <p:spPr>
                <a:xfrm>
                  <a:off x="2393573" y="5997840"/>
                  <a:ext cx="8928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9">
              <p14:nvContentPartPr>
                <p14:cNvPr id="39473" name="Freihand 39472">
                  <a:extLst>
                    <a:ext uri="{FF2B5EF4-FFF2-40B4-BE49-F238E27FC236}">
                      <a16:creationId xmlns:a16="http://schemas.microsoft.com/office/drawing/2014/main" id="{5F3AD6FB-3B8F-4F58-B732-330350D03EF5}"/>
                    </a:ext>
                  </a:extLst>
                </p14:cNvPr>
                <p14:cNvContentPartPr/>
                <p14:nvPr/>
              </p14:nvContentPartPr>
              <p14:xfrm>
                <a:off x="2536853" y="6045000"/>
                <a:ext cx="24840" cy="138960"/>
              </p14:xfrm>
            </p:contentPart>
          </mc:Choice>
          <mc:Fallback>
            <p:pic>
              <p:nvPicPr>
                <p:cNvPr id="39473" name="Freihand 39472">
                  <a:extLst>
                    <a:ext uri="{FF2B5EF4-FFF2-40B4-BE49-F238E27FC236}">
                      <a16:creationId xmlns:a16="http://schemas.microsoft.com/office/drawing/2014/main" id="{5F3AD6FB-3B8F-4F58-B732-330350D03EF5}"/>
                    </a:ext>
                  </a:extLst>
                </p:cNvPr>
                <p:cNvPicPr/>
                <p:nvPr/>
              </p:nvPicPr>
              <p:blipFill>
                <a:blip r:embed="rId720"/>
                <a:stretch>
                  <a:fillRect/>
                </a:stretch>
              </p:blipFill>
              <p:spPr>
                <a:xfrm>
                  <a:off x="2532533" y="6040680"/>
                  <a:ext cx="334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1">
              <p14:nvContentPartPr>
                <p14:cNvPr id="39474" name="Freihand 39473">
                  <a:extLst>
                    <a:ext uri="{FF2B5EF4-FFF2-40B4-BE49-F238E27FC236}">
                      <a16:creationId xmlns:a16="http://schemas.microsoft.com/office/drawing/2014/main" id="{954EBC77-FCBC-402A-92FA-265527485969}"/>
                    </a:ext>
                  </a:extLst>
                </p14:cNvPr>
                <p14:cNvContentPartPr/>
                <p14:nvPr/>
              </p14:nvContentPartPr>
              <p14:xfrm>
                <a:off x="2487893" y="6003240"/>
                <a:ext cx="155520" cy="34560"/>
              </p14:xfrm>
            </p:contentPart>
          </mc:Choice>
          <mc:Fallback>
            <p:pic>
              <p:nvPicPr>
                <p:cNvPr id="39474" name="Freihand 39473">
                  <a:extLst>
                    <a:ext uri="{FF2B5EF4-FFF2-40B4-BE49-F238E27FC236}">
                      <a16:creationId xmlns:a16="http://schemas.microsoft.com/office/drawing/2014/main" id="{954EBC77-FCBC-402A-92FA-265527485969}"/>
                    </a:ext>
                  </a:extLst>
                </p:cNvPr>
                <p:cNvPicPr/>
                <p:nvPr/>
              </p:nvPicPr>
              <p:blipFill>
                <a:blip r:embed="rId722"/>
                <a:stretch>
                  <a:fillRect/>
                </a:stretch>
              </p:blipFill>
              <p:spPr>
                <a:xfrm>
                  <a:off x="2483573" y="5998920"/>
                  <a:ext cx="16416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3">
              <p14:nvContentPartPr>
                <p14:cNvPr id="39476" name="Freihand 39475">
                  <a:extLst>
                    <a:ext uri="{FF2B5EF4-FFF2-40B4-BE49-F238E27FC236}">
                      <a16:creationId xmlns:a16="http://schemas.microsoft.com/office/drawing/2014/main" id="{3281E60E-8775-482F-8519-97676E8AE7A0}"/>
                    </a:ext>
                  </a:extLst>
                </p14:cNvPr>
                <p14:cNvContentPartPr/>
                <p14:nvPr/>
              </p14:nvContentPartPr>
              <p14:xfrm>
                <a:off x="2629013" y="6159480"/>
                <a:ext cx="57240" cy="98640"/>
              </p14:xfrm>
            </p:contentPart>
          </mc:Choice>
          <mc:Fallback>
            <p:pic>
              <p:nvPicPr>
                <p:cNvPr id="39476" name="Freihand 39475">
                  <a:extLst>
                    <a:ext uri="{FF2B5EF4-FFF2-40B4-BE49-F238E27FC236}">
                      <a16:creationId xmlns:a16="http://schemas.microsoft.com/office/drawing/2014/main" id="{3281E60E-8775-482F-8519-97676E8AE7A0}"/>
                    </a:ext>
                  </a:extLst>
                </p:cNvPr>
                <p:cNvPicPr/>
                <p:nvPr/>
              </p:nvPicPr>
              <p:blipFill>
                <a:blip r:embed="rId724"/>
                <a:stretch>
                  <a:fillRect/>
                </a:stretch>
              </p:blipFill>
              <p:spPr>
                <a:xfrm>
                  <a:off x="2624693" y="6155160"/>
                  <a:ext cx="658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5">
              <p14:nvContentPartPr>
                <p14:cNvPr id="39477" name="Freihand 39476">
                  <a:extLst>
                    <a:ext uri="{FF2B5EF4-FFF2-40B4-BE49-F238E27FC236}">
                      <a16:creationId xmlns:a16="http://schemas.microsoft.com/office/drawing/2014/main" id="{77B1F266-2E31-4CC6-AC1A-F1348632125B}"/>
                    </a:ext>
                  </a:extLst>
                </p14:cNvPr>
                <p14:cNvContentPartPr/>
                <p14:nvPr/>
              </p14:nvContentPartPr>
              <p14:xfrm>
                <a:off x="2633693" y="6182160"/>
                <a:ext cx="84600" cy="18000"/>
              </p14:xfrm>
            </p:contentPart>
          </mc:Choice>
          <mc:Fallback>
            <p:pic>
              <p:nvPicPr>
                <p:cNvPr id="39477" name="Freihand 39476">
                  <a:extLst>
                    <a:ext uri="{FF2B5EF4-FFF2-40B4-BE49-F238E27FC236}">
                      <a16:creationId xmlns:a16="http://schemas.microsoft.com/office/drawing/2014/main" id="{77B1F266-2E31-4CC6-AC1A-F1348632125B}"/>
                    </a:ext>
                  </a:extLst>
                </p:cNvPr>
                <p:cNvPicPr/>
                <p:nvPr/>
              </p:nvPicPr>
              <p:blipFill>
                <a:blip r:embed="rId726"/>
                <a:stretch>
                  <a:fillRect/>
                </a:stretch>
              </p:blipFill>
              <p:spPr>
                <a:xfrm>
                  <a:off x="2629373" y="6177840"/>
                  <a:ext cx="932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7">
              <p14:nvContentPartPr>
                <p14:cNvPr id="39478" name="Freihand 39477">
                  <a:extLst>
                    <a:ext uri="{FF2B5EF4-FFF2-40B4-BE49-F238E27FC236}">
                      <a16:creationId xmlns:a16="http://schemas.microsoft.com/office/drawing/2014/main" id="{CADA88D2-F136-402F-BDB9-50F2421A7DE6}"/>
                    </a:ext>
                  </a:extLst>
                </p14:cNvPr>
                <p14:cNvContentPartPr/>
                <p14:nvPr/>
              </p14:nvContentPartPr>
              <p14:xfrm>
                <a:off x="2770493" y="6096120"/>
                <a:ext cx="84600" cy="6840"/>
              </p14:xfrm>
            </p:contentPart>
          </mc:Choice>
          <mc:Fallback>
            <p:pic>
              <p:nvPicPr>
                <p:cNvPr id="39478" name="Freihand 39477">
                  <a:extLst>
                    <a:ext uri="{FF2B5EF4-FFF2-40B4-BE49-F238E27FC236}">
                      <a16:creationId xmlns:a16="http://schemas.microsoft.com/office/drawing/2014/main" id="{CADA88D2-F136-402F-BDB9-50F2421A7DE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766173" y="6091800"/>
                  <a:ext cx="932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8">
              <p14:nvContentPartPr>
                <p14:cNvPr id="39479" name="Freihand 39478">
                  <a:extLst>
                    <a:ext uri="{FF2B5EF4-FFF2-40B4-BE49-F238E27FC236}">
                      <a16:creationId xmlns:a16="http://schemas.microsoft.com/office/drawing/2014/main" id="{76BD8358-F46D-4132-8906-CDD881DC2C9E}"/>
                    </a:ext>
                  </a:extLst>
                </p14:cNvPr>
                <p14:cNvContentPartPr/>
                <p14:nvPr/>
              </p14:nvContentPartPr>
              <p14:xfrm>
                <a:off x="2919893" y="6021240"/>
                <a:ext cx="112680" cy="131400"/>
              </p14:xfrm>
            </p:contentPart>
          </mc:Choice>
          <mc:Fallback>
            <p:pic>
              <p:nvPicPr>
                <p:cNvPr id="39479" name="Freihand 39478">
                  <a:extLst>
                    <a:ext uri="{FF2B5EF4-FFF2-40B4-BE49-F238E27FC236}">
                      <a16:creationId xmlns:a16="http://schemas.microsoft.com/office/drawing/2014/main" id="{76BD8358-F46D-4132-8906-CDD881DC2C9E}"/>
                    </a:ext>
                  </a:extLst>
                </p:cNvPr>
                <p:cNvPicPr/>
                <p:nvPr/>
              </p:nvPicPr>
              <p:blipFill>
                <a:blip r:embed="rId729"/>
                <a:stretch>
                  <a:fillRect/>
                </a:stretch>
              </p:blipFill>
              <p:spPr>
                <a:xfrm>
                  <a:off x="2915573" y="6016920"/>
                  <a:ext cx="12132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0">
              <p14:nvContentPartPr>
                <p14:cNvPr id="39480" name="Freihand 39479">
                  <a:extLst>
                    <a:ext uri="{FF2B5EF4-FFF2-40B4-BE49-F238E27FC236}">
                      <a16:creationId xmlns:a16="http://schemas.microsoft.com/office/drawing/2014/main" id="{A24DD08F-9A22-4898-B3B6-9BF60437A39D}"/>
                    </a:ext>
                  </a:extLst>
                </p14:cNvPr>
                <p14:cNvContentPartPr/>
                <p14:nvPr/>
              </p14:nvContentPartPr>
              <p14:xfrm>
                <a:off x="2892893" y="6082800"/>
                <a:ext cx="156240" cy="9000"/>
              </p14:xfrm>
            </p:contentPart>
          </mc:Choice>
          <mc:Fallback>
            <p:pic>
              <p:nvPicPr>
                <p:cNvPr id="39480" name="Freihand 39479">
                  <a:extLst>
                    <a:ext uri="{FF2B5EF4-FFF2-40B4-BE49-F238E27FC236}">
                      <a16:creationId xmlns:a16="http://schemas.microsoft.com/office/drawing/2014/main" id="{A24DD08F-9A22-4898-B3B6-9BF60437A39D}"/>
                    </a:ext>
                  </a:extLst>
                </p:cNvPr>
                <p:cNvPicPr/>
                <p:nvPr/>
              </p:nvPicPr>
              <p:blipFill>
                <a:blip r:embed="rId731"/>
                <a:stretch>
                  <a:fillRect/>
                </a:stretch>
              </p:blipFill>
              <p:spPr>
                <a:xfrm>
                  <a:off x="2888573" y="6078480"/>
                  <a:ext cx="16488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2">
              <p14:nvContentPartPr>
                <p14:cNvPr id="39482" name="Freihand 39481">
                  <a:extLst>
                    <a:ext uri="{FF2B5EF4-FFF2-40B4-BE49-F238E27FC236}">
                      <a16:creationId xmlns:a16="http://schemas.microsoft.com/office/drawing/2014/main" id="{2D3A4D23-BDE5-4D5B-B397-FD6C87B784EE}"/>
                    </a:ext>
                  </a:extLst>
                </p14:cNvPr>
                <p14:cNvContentPartPr/>
                <p14:nvPr/>
              </p14:nvContentPartPr>
              <p14:xfrm>
                <a:off x="3071093" y="6122400"/>
                <a:ext cx="29520" cy="74160"/>
              </p14:xfrm>
            </p:contentPart>
          </mc:Choice>
          <mc:Fallback>
            <p:pic>
              <p:nvPicPr>
                <p:cNvPr id="39482" name="Freihand 39481">
                  <a:extLst>
                    <a:ext uri="{FF2B5EF4-FFF2-40B4-BE49-F238E27FC236}">
                      <a16:creationId xmlns:a16="http://schemas.microsoft.com/office/drawing/2014/main" id="{2D3A4D23-BDE5-4D5B-B397-FD6C87B784EE}"/>
                    </a:ext>
                  </a:extLst>
                </p:cNvPr>
                <p:cNvPicPr/>
                <p:nvPr/>
              </p:nvPicPr>
              <p:blipFill>
                <a:blip r:embed="rId733"/>
                <a:stretch>
                  <a:fillRect/>
                </a:stretch>
              </p:blipFill>
              <p:spPr>
                <a:xfrm>
                  <a:off x="3066773" y="6118080"/>
                  <a:ext cx="381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4">
              <p14:nvContentPartPr>
                <p14:cNvPr id="39483" name="Freihand 39482">
                  <a:extLst>
                    <a:ext uri="{FF2B5EF4-FFF2-40B4-BE49-F238E27FC236}">
                      <a16:creationId xmlns:a16="http://schemas.microsoft.com/office/drawing/2014/main" id="{31321419-89E9-4D84-86B9-436A492C107A}"/>
                    </a:ext>
                  </a:extLst>
                </p14:cNvPr>
                <p14:cNvContentPartPr/>
                <p14:nvPr/>
              </p14:nvContentPartPr>
              <p14:xfrm>
                <a:off x="3075773" y="6132480"/>
                <a:ext cx="68400" cy="84960"/>
              </p14:xfrm>
            </p:contentPart>
          </mc:Choice>
          <mc:Fallback>
            <p:pic>
              <p:nvPicPr>
                <p:cNvPr id="39483" name="Freihand 39482">
                  <a:extLst>
                    <a:ext uri="{FF2B5EF4-FFF2-40B4-BE49-F238E27FC236}">
                      <a16:creationId xmlns:a16="http://schemas.microsoft.com/office/drawing/2014/main" id="{31321419-89E9-4D84-86B9-436A492C107A}"/>
                    </a:ext>
                  </a:extLst>
                </p:cNvPr>
                <p:cNvPicPr/>
                <p:nvPr/>
              </p:nvPicPr>
              <p:blipFill>
                <a:blip r:embed="rId735"/>
                <a:stretch>
                  <a:fillRect/>
                </a:stretch>
              </p:blipFill>
              <p:spPr>
                <a:xfrm>
                  <a:off x="3071453" y="6128160"/>
                  <a:ext cx="7704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6">
              <p14:nvContentPartPr>
                <p14:cNvPr id="39484" name="Freihand 39483">
                  <a:extLst>
                    <a:ext uri="{FF2B5EF4-FFF2-40B4-BE49-F238E27FC236}">
                      <a16:creationId xmlns:a16="http://schemas.microsoft.com/office/drawing/2014/main" id="{F061D7D6-B2B7-4F4D-96A0-D9D7329C79BF}"/>
                    </a:ext>
                  </a:extLst>
                </p14:cNvPr>
                <p14:cNvContentPartPr/>
                <p14:nvPr/>
              </p14:nvContentPartPr>
              <p14:xfrm>
                <a:off x="3065693" y="5968680"/>
                <a:ext cx="176760" cy="367560"/>
              </p14:xfrm>
            </p:contentPart>
          </mc:Choice>
          <mc:Fallback>
            <p:pic>
              <p:nvPicPr>
                <p:cNvPr id="39484" name="Freihand 39483">
                  <a:extLst>
                    <a:ext uri="{FF2B5EF4-FFF2-40B4-BE49-F238E27FC236}">
                      <a16:creationId xmlns:a16="http://schemas.microsoft.com/office/drawing/2014/main" id="{F061D7D6-B2B7-4F4D-96A0-D9D7329C79BF}"/>
                    </a:ext>
                  </a:extLst>
                </p:cNvPr>
                <p:cNvPicPr/>
                <p:nvPr/>
              </p:nvPicPr>
              <p:blipFill>
                <a:blip r:embed="rId737"/>
                <a:stretch>
                  <a:fillRect/>
                </a:stretch>
              </p:blipFill>
              <p:spPr>
                <a:xfrm>
                  <a:off x="3061373" y="5964360"/>
                  <a:ext cx="185400" cy="37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8">
              <p14:nvContentPartPr>
                <p14:cNvPr id="39486" name="Freihand 39485">
                  <a:extLst>
                    <a:ext uri="{FF2B5EF4-FFF2-40B4-BE49-F238E27FC236}">
                      <a16:creationId xmlns:a16="http://schemas.microsoft.com/office/drawing/2014/main" id="{CD47C943-AA76-4ACE-88D2-4B43E9DDC3B2}"/>
                    </a:ext>
                  </a:extLst>
                </p14:cNvPr>
                <p14:cNvContentPartPr/>
                <p14:nvPr/>
              </p14:nvContentPartPr>
              <p14:xfrm>
                <a:off x="3399413" y="6047520"/>
                <a:ext cx="11160" cy="133200"/>
              </p14:xfrm>
            </p:contentPart>
          </mc:Choice>
          <mc:Fallback>
            <p:pic>
              <p:nvPicPr>
                <p:cNvPr id="39486" name="Freihand 39485">
                  <a:extLst>
                    <a:ext uri="{FF2B5EF4-FFF2-40B4-BE49-F238E27FC236}">
                      <a16:creationId xmlns:a16="http://schemas.microsoft.com/office/drawing/2014/main" id="{CD47C943-AA76-4ACE-88D2-4B43E9DDC3B2}"/>
                    </a:ext>
                  </a:extLst>
                </p:cNvPr>
                <p:cNvPicPr/>
                <p:nvPr/>
              </p:nvPicPr>
              <p:blipFill>
                <a:blip r:embed="rId739"/>
                <a:stretch>
                  <a:fillRect/>
                </a:stretch>
              </p:blipFill>
              <p:spPr>
                <a:xfrm>
                  <a:off x="3395093" y="6043200"/>
                  <a:ext cx="198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0">
              <p14:nvContentPartPr>
                <p14:cNvPr id="39487" name="Freihand 39486">
                  <a:extLst>
                    <a:ext uri="{FF2B5EF4-FFF2-40B4-BE49-F238E27FC236}">
                      <a16:creationId xmlns:a16="http://schemas.microsoft.com/office/drawing/2014/main" id="{B12D2568-D4C8-4F37-9488-E0994D62F9F4}"/>
                    </a:ext>
                  </a:extLst>
                </p14:cNvPr>
                <p14:cNvContentPartPr/>
                <p14:nvPr/>
              </p14:nvContentPartPr>
              <p14:xfrm>
                <a:off x="3352613" y="6113760"/>
                <a:ext cx="122040" cy="2520"/>
              </p14:xfrm>
            </p:contentPart>
          </mc:Choice>
          <mc:Fallback>
            <p:pic>
              <p:nvPicPr>
                <p:cNvPr id="39487" name="Freihand 39486">
                  <a:extLst>
                    <a:ext uri="{FF2B5EF4-FFF2-40B4-BE49-F238E27FC236}">
                      <a16:creationId xmlns:a16="http://schemas.microsoft.com/office/drawing/2014/main" id="{B12D2568-D4C8-4F37-9488-E0994D62F9F4}"/>
                    </a:ext>
                  </a:extLst>
                </p:cNvPr>
                <p:cNvPicPr/>
                <p:nvPr/>
              </p:nvPicPr>
              <p:blipFill>
                <a:blip r:embed="rId741"/>
                <a:stretch>
                  <a:fillRect/>
                </a:stretch>
              </p:blipFill>
              <p:spPr>
                <a:xfrm>
                  <a:off x="3348293" y="6109440"/>
                  <a:ext cx="130680" cy="1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2">
              <p14:nvContentPartPr>
                <p14:cNvPr id="39491" name="Freihand 39490">
                  <a:extLst>
                    <a:ext uri="{FF2B5EF4-FFF2-40B4-BE49-F238E27FC236}">
                      <a16:creationId xmlns:a16="http://schemas.microsoft.com/office/drawing/2014/main" id="{C61B38C7-F86B-41D1-A4A7-3FEDE4A23BA2}"/>
                    </a:ext>
                  </a:extLst>
                </p14:cNvPr>
                <p14:cNvContentPartPr/>
                <p14:nvPr/>
              </p14:nvContentPartPr>
              <p14:xfrm>
                <a:off x="3667253" y="6005040"/>
                <a:ext cx="12240" cy="142920"/>
              </p14:xfrm>
            </p:contentPart>
          </mc:Choice>
          <mc:Fallback>
            <p:pic>
              <p:nvPicPr>
                <p:cNvPr id="39491" name="Freihand 39490">
                  <a:extLst>
                    <a:ext uri="{FF2B5EF4-FFF2-40B4-BE49-F238E27FC236}">
                      <a16:creationId xmlns:a16="http://schemas.microsoft.com/office/drawing/2014/main" id="{C61B38C7-F86B-41D1-A4A7-3FEDE4A23BA2}"/>
                    </a:ext>
                  </a:extLst>
                </p:cNvPr>
                <p:cNvPicPr/>
                <p:nvPr/>
              </p:nvPicPr>
              <p:blipFill>
                <a:blip r:embed="rId743"/>
                <a:stretch>
                  <a:fillRect/>
                </a:stretch>
              </p:blipFill>
              <p:spPr>
                <a:xfrm>
                  <a:off x="3662933" y="6000720"/>
                  <a:ext cx="2088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4">
              <p14:nvContentPartPr>
                <p14:cNvPr id="39492" name="Freihand 39491">
                  <a:extLst>
                    <a:ext uri="{FF2B5EF4-FFF2-40B4-BE49-F238E27FC236}">
                      <a16:creationId xmlns:a16="http://schemas.microsoft.com/office/drawing/2014/main" id="{EBCA9F93-2887-4D41-8F73-4A6D4039179C}"/>
                    </a:ext>
                  </a:extLst>
                </p14:cNvPr>
                <p14:cNvContentPartPr/>
                <p14:nvPr/>
              </p14:nvContentPartPr>
              <p14:xfrm>
                <a:off x="3594533" y="6136440"/>
                <a:ext cx="133200" cy="29160"/>
              </p14:xfrm>
            </p:contentPart>
          </mc:Choice>
          <mc:Fallback>
            <p:pic>
              <p:nvPicPr>
                <p:cNvPr id="39492" name="Freihand 39491">
                  <a:extLst>
                    <a:ext uri="{FF2B5EF4-FFF2-40B4-BE49-F238E27FC236}">
                      <a16:creationId xmlns:a16="http://schemas.microsoft.com/office/drawing/2014/main" id="{EBCA9F93-2887-4D41-8F73-4A6D4039179C}"/>
                    </a:ext>
                  </a:extLst>
                </p:cNvPr>
                <p:cNvPicPr/>
                <p:nvPr/>
              </p:nvPicPr>
              <p:blipFill>
                <a:blip r:embed="rId745"/>
                <a:stretch>
                  <a:fillRect/>
                </a:stretch>
              </p:blipFill>
              <p:spPr>
                <a:xfrm>
                  <a:off x="3590213" y="6132120"/>
                  <a:ext cx="1418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6">
              <p14:nvContentPartPr>
                <p14:cNvPr id="39493" name="Freihand 39492">
                  <a:extLst>
                    <a:ext uri="{FF2B5EF4-FFF2-40B4-BE49-F238E27FC236}">
                      <a16:creationId xmlns:a16="http://schemas.microsoft.com/office/drawing/2014/main" id="{9BE2C3A8-2EDB-431A-A082-AFC4920A6CB6}"/>
                    </a:ext>
                  </a:extLst>
                </p14:cNvPr>
                <p14:cNvContentPartPr/>
                <p14:nvPr/>
              </p14:nvContentPartPr>
              <p14:xfrm>
                <a:off x="3614693" y="5962920"/>
                <a:ext cx="135000" cy="11880"/>
              </p14:xfrm>
            </p:contentPart>
          </mc:Choice>
          <mc:Fallback>
            <p:pic>
              <p:nvPicPr>
                <p:cNvPr id="39493" name="Freihand 39492">
                  <a:extLst>
                    <a:ext uri="{FF2B5EF4-FFF2-40B4-BE49-F238E27FC236}">
                      <a16:creationId xmlns:a16="http://schemas.microsoft.com/office/drawing/2014/main" id="{9BE2C3A8-2EDB-431A-A082-AFC4920A6CB6}"/>
                    </a:ext>
                  </a:extLst>
                </p:cNvPr>
                <p:cNvPicPr/>
                <p:nvPr/>
              </p:nvPicPr>
              <p:blipFill>
                <a:blip r:embed="rId747"/>
                <a:stretch>
                  <a:fillRect/>
                </a:stretch>
              </p:blipFill>
              <p:spPr>
                <a:xfrm>
                  <a:off x="3610373" y="5958600"/>
                  <a:ext cx="14364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8">
              <p14:nvContentPartPr>
                <p14:cNvPr id="39494" name="Freihand 39493">
                  <a:extLst>
                    <a:ext uri="{FF2B5EF4-FFF2-40B4-BE49-F238E27FC236}">
                      <a16:creationId xmlns:a16="http://schemas.microsoft.com/office/drawing/2014/main" id="{30060642-AFBE-41C6-AC78-3C6309AAEC88}"/>
                    </a:ext>
                  </a:extLst>
                </p14:cNvPr>
                <p14:cNvContentPartPr/>
                <p14:nvPr/>
              </p14:nvContentPartPr>
              <p14:xfrm>
                <a:off x="3747893" y="6114120"/>
                <a:ext cx="31680" cy="86040"/>
              </p14:xfrm>
            </p:contentPart>
          </mc:Choice>
          <mc:Fallback>
            <p:pic>
              <p:nvPicPr>
                <p:cNvPr id="39494" name="Freihand 39493">
                  <a:extLst>
                    <a:ext uri="{FF2B5EF4-FFF2-40B4-BE49-F238E27FC236}">
                      <a16:creationId xmlns:a16="http://schemas.microsoft.com/office/drawing/2014/main" id="{30060642-AFBE-41C6-AC78-3C6309AAEC88}"/>
                    </a:ext>
                  </a:extLst>
                </p:cNvPr>
                <p:cNvPicPr/>
                <p:nvPr/>
              </p:nvPicPr>
              <p:blipFill>
                <a:blip r:embed="rId749"/>
                <a:stretch>
                  <a:fillRect/>
                </a:stretch>
              </p:blipFill>
              <p:spPr>
                <a:xfrm>
                  <a:off x="3743573" y="6109800"/>
                  <a:ext cx="403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0">
              <p14:nvContentPartPr>
                <p14:cNvPr id="39495" name="Freihand 39494">
                  <a:extLst>
                    <a:ext uri="{FF2B5EF4-FFF2-40B4-BE49-F238E27FC236}">
                      <a16:creationId xmlns:a16="http://schemas.microsoft.com/office/drawing/2014/main" id="{FC86F67A-12A0-46A8-B01B-0878B6EF1F8C}"/>
                    </a:ext>
                  </a:extLst>
                </p14:cNvPr>
                <p14:cNvContentPartPr/>
                <p14:nvPr/>
              </p14:nvContentPartPr>
              <p14:xfrm>
                <a:off x="3747893" y="6117000"/>
                <a:ext cx="109800" cy="102960"/>
              </p14:xfrm>
            </p:contentPart>
          </mc:Choice>
          <mc:Fallback>
            <p:pic>
              <p:nvPicPr>
                <p:cNvPr id="39495" name="Freihand 39494">
                  <a:extLst>
                    <a:ext uri="{FF2B5EF4-FFF2-40B4-BE49-F238E27FC236}">
                      <a16:creationId xmlns:a16="http://schemas.microsoft.com/office/drawing/2014/main" id="{FC86F67A-12A0-46A8-B01B-0878B6EF1F8C}"/>
                    </a:ext>
                  </a:extLst>
                </p:cNvPr>
                <p:cNvPicPr/>
                <p:nvPr/>
              </p:nvPicPr>
              <p:blipFill>
                <a:blip r:embed="rId751"/>
                <a:stretch>
                  <a:fillRect/>
                </a:stretch>
              </p:blipFill>
              <p:spPr>
                <a:xfrm>
                  <a:off x="3743573" y="6112680"/>
                  <a:ext cx="11844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2">
              <p14:nvContentPartPr>
                <p14:cNvPr id="39496" name="Freihand 39495">
                  <a:extLst>
                    <a:ext uri="{FF2B5EF4-FFF2-40B4-BE49-F238E27FC236}">
                      <a16:creationId xmlns:a16="http://schemas.microsoft.com/office/drawing/2014/main" id="{A9930A7C-F984-42B5-B649-C9C5A6DCF90B}"/>
                    </a:ext>
                  </a:extLst>
                </p14:cNvPr>
                <p14:cNvContentPartPr/>
                <p14:nvPr/>
              </p14:nvContentPartPr>
              <p14:xfrm>
                <a:off x="3985853" y="6056520"/>
                <a:ext cx="160560" cy="66240"/>
              </p14:xfrm>
            </p:contentPart>
          </mc:Choice>
          <mc:Fallback>
            <p:pic>
              <p:nvPicPr>
                <p:cNvPr id="39496" name="Freihand 39495">
                  <a:extLst>
                    <a:ext uri="{FF2B5EF4-FFF2-40B4-BE49-F238E27FC236}">
                      <a16:creationId xmlns:a16="http://schemas.microsoft.com/office/drawing/2014/main" id="{A9930A7C-F984-42B5-B649-C9C5A6DCF90B}"/>
                    </a:ext>
                  </a:extLst>
                </p:cNvPr>
                <p:cNvPicPr/>
                <p:nvPr/>
              </p:nvPicPr>
              <p:blipFill>
                <a:blip r:embed="rId753"/>
                <a:stretch>
                  <a:fillRect/>
                </a:stretch>
              </p:blipFill>
              <p:spPr>
                <a:xfrm>
                  <a:off x="3981533" y="6052200"/>
                  <a:ext cx="1692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4">
              <p14:nvContentPartPr>
                <p14:cNvPr id="39510" name="Freihand 39509">
                  <a:extLst>
                    <a:ext uri="{FF2B5EF4-FFF2-40B4-BE49-F238E27FC236}">
                      <a16:creationId xmlns:a16="http://schemas.microsoft.com/office/drawing/2014/main" id="{C23579E3-6E23-4B64-BAB0-98430F843C1D}"/>
                    </a:ext>
                  </a:extLst>
                </p14:cNvPr>
                <p14:cNvContentPartPr/>
                <p14:nvPr/>
              </p14:nvContentPartPr>
              <p14:xfrm>
                <a:off x="848093" y="6353160"/>
                <a:ext cx="1503360" cy="72360"/>
              </p14:xfrm>
            </p:contentPart>
          </mc:Choice>
          <mc:Fallback>
            <p:pic>
              <p:nvPicPr>
                <p:cNvPr id="39510" name="Freihand 39509">
                  <a:extLst>
                    <a:ext uri="{FF2B5EF4-FFF2-40B4-BE49-F238E27FC236}">
                      <a16:creationId xmlns:a16="http://schemas.microsoft.com/office/drawing/2014/main" id="{C23579E3-6E23-4B64-BAB0-98430F843C1D}"/>
                    </a:ext>
                  </a:extLst>
                </p:cNvPr>
                <p:cNvPicPr/>
                <p:nvPr/>
              </p:nvPicPr>
              <p:blipFill>
                <a:blip r:embed="rId755"/>
                <a:stretch>
                  <a:fillRect/>
                </a:stretch>
              </p:blipFill>
              <p:spPr>
                <a:xfrm>
                  <a:off x="843773" y="6348840"/>
                  <a:ext cx="15120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6">
              <p14:nvContentPartPr>
                <p14:cNvPr id="39511" name="Freihand 39510">
                  <a:extLst>
                    <a:ext uri="{FF2B5EF4-FFF2-40B4-BE49-F238E27FC236}">
                      <a16:creationId xmlns:a16="http://schemas.microsoft.com/office/drawing/2014/main" id="{1CB1A2CA-B12D-4B03-A1A2-72A01D416F38}"/>
                    </a:ext>
                  </a:extLst>
                </p14:cNvPr>
                <p14:cNvContentPartPr/>
                <p14:nvPr/>
              </p14:nvContentPartPr>
              <p14:xfrm>
                <a:off x="2327333" y="6271080"/>
                <a:ext cx="1468440" cy="204480"/>
              </p14:xfrm>
            </p:contentPart>
          </mc:Choice>
          <mc:Fallback>
            <p:pic>
              <p:nvPicPr>
                <p:cNvPr id="39511" name="Freihand 39510">
                  <a:extLst>
                    <a:ext uri="{FF2B5EF4-FFF2-40B4-BE49-F238E27FC236}">
                      <a16:creationId xmlns:a16="http://schemas.microsoft.com/office/drawing/2014/main" id="{1CB1A2CA-B12D-4B03-A1A2-72A01D416F38}"/>
                    </a:ext>
                  </a:extLst>
                </p:cNvPr>
                <p:cNvPicPr/>
                <p:nvPr/>
              </p:nvPicPr>
              <p:blipFill>
                <a:blip r:embed="rId757"/>
                <a:stretch>
                  <a:fillRect/>
                </a:stretch>
              </p:blipFill>
              <p:spPr>
                <a:xfrm>
                  <a:off x="2323013" y="6266760"/>
                  <a:ext cx="147708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8">
              <p14:nvContentPartPr>
                <p14:cNvPr id="39513" name="Freihand 39512">
                  <a:extLst>
                    <a:ext uri="{FF2B5EF4-FFF2-40B4-BE49-F238E27FC236}">
                      <a16:creationId xmlns:a16="http://schemas.microsoft.com/office/drawing/2014/main" id="{0D4542CF-DE13-482E-9F21-F4282C37FF71}"/>
                    </a:ext>
                  </a:extLst>
                </p14:cNvPr>
                <p14:cNvContentPartPr/>
                <p14:nvPr/>
              </p14:nvContentPartPr>
              <p14:xfrm>
                <a:off x="1866173" y="6558360"/>
                <a:ext cx="8640" cy="92880"/>
              </p14:xfrm>
            </p:contentPart>
          </mc:Choice>
          <mc:Fallback>
            <p:pic>
              <p:nvPicPr>
                <p:cNvPr id="39513" name="Freihand 39512">
                  <a:extLst>
                    <a:ext uri="{FF2B5EF4-FFF2-40B4-BE49-F238E27FC236}">
                      <a16:creationId xmlns:a16="http://schemas.microsoft.com/office/drawing/2014/main" id="{0D4542CF-DE13-482E-9F21-F4282C37FF71}"/>
                    </a:ext>
                  </a:extLst>
                </p:cNvPr>
                <p:cNvPicPr/>
                <p:nvPr/>
              </p:nvPicPr>
              <p:blipFill>
                <a:blip r:embed="rId759"/>
                <a:stretch>
                  <a:fillRect/>
                </a:stretch>
              </p:blipFill>
              <p:spPr>
                <a:xfrm>
                  <a:off x="1861853" y="6554040"/>
                  <a:ext cx="172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0">
              <p14:nvContentPartPr>
                <p14:cNvPr id="39514" name="Freihand 39513">
                  <a:extLst>
                    <a:ext uri="{FF2B5EF4-FFF2-40B4-BE49-F238E27FC236}">
                      <a16:creationId xmlns:a16="http://schemas.microsoft.com/office/drawing/2014/main" id="{3CF1BD39-A801-484A-88E8-810D789C625A}"/>
                    </a:ext>
                  </a:extLst>
                </p14:cNvPr>
                <p14:cNvContentPartPr/>
                <p14:nvPr/>
              </p14:nvContentPartPr>
              <p14:xfrm>
                <a:off x="1801373" y="6514800"/>
                <a:ext cx="120960" cy="158400"/>
              </p14:xfrm>
            </p:contentPart>
          </mc:Choice>
          <mc:Fallback>
            <p:pic>
              <p:nvPicPr>
                <p:cNvPr id="39514" name="Freihand 39513">
                  <a:extLst>
                    <a:ext uri="{FF2B5EF4-FFF2-40B4-BE49-F238E27FC236}">
                      <a16:creationId xmlns:a16="http://schemas.microsoft.com/office/drawing/2014/main" id="{3CF1BD39-A801-484A-88E8-810D789C625A}"/>
                    </a:ext>
                  </a:extLst>
                </p:cNvPr>
                <p:cNvPicPr/>
                <p:nvPr/>
              </p:nvPicPr>
              <p:blipFill>
                <a:blip r:embed="rId761"/>
                <a:stretch>
                  <a:fillRect/>
                </a:stretch>
              </p:blipFill>
              <p:spPr>
                <a:xfrm>
                  <a:off x="1797053" y="6510480"/>
                  <a:ext cx="12960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2">
              <p14:nvContentPartPr>
                <p14:cNvPr id="39515" name="Freihand 39514">
                  <a:extLst>
                    <a:ext uri="{FF2B5EF4-FFF2-40B4-BE49-F238E27FC236}">
                      <a16:creationId xmlns:a16="http://schemas.microsoft.com/office/drawing/2014/main" id="{53DB9E19-8459-4F06-8E67-B1DE70003C6B}"/>
                    </a:ext>
                  </a:extLst>
                </p14:cNvPr>
                <p14:cNvContentPartPr/>
                <p14:nvPr/>
              </p14:nvContentPartPr>
              <p14:xfrm>
                <a:off x="1964813" y="6596520"/>
                <a:ext cx="118440" cy="78840"/>
              </p14:xfrm>
            </p:contentPart>
          </mc:Choice>
          <mc:Fallback>
            <p:pic>
              <p:nvPicPr>
                <p:cNvPr id="39515" name="Freihand 39514">
                  <a:extLst>
                    <a:ext uri="{FF2B5EF4-FFF2-40B4-BE49-F238E27FC236}">
                      <a16:creationId xmlns:a16="http://schemas.microsoft.com/office/drawing/2014/main" id="{53DB9E19-8459-4F06-8E67-B1DE70003C6B}"/>
                    </a:ext>
                  </a:extLst>
                </p:cNvPr>
                <p:cNvPicPr/>
                <p:nvPr/>
              </p:nvPicPr>
              <p:blipFill>
                <a:blip r:embed="rId763"/>
                <a:stretch>
                  <a:fillRect/>
                </a:stretch>
              </p:blipFill>
              <p:spPr>
                <a:xfrm>
                  <a:off x="1960493" y="6592200"/>
                  <a:ext cx="12708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4">
              <p14:nvContentPartPr>
                <p14:cNvPr id="39516" name="Freihand 39515">
                  <a:extLst>
                    <a:ext uri="{FF2B5EF4-FFF2-40B4-BE49-F238E27FC236}">
                      <a16:creationId xmlns:a16="http://schemas.microsoft.com/office/drawing/2014/main" id="{853F1A54-1F41-4E6A-B51A-145229D24000}"/>
                    </a:ext>
                  </a:extLst>
                </p14:cNvPr>
                <p14:cNvContentPartPr/>
                <p14:nvPr/>
              </p14:nvContentPartPr>
              <p14:xfrm>
                <a:off x="2121053" y="6552600"/>
                <a:ext cx="127080" cy="118440"/>
              </p14:xfrm>
            </p:contentPart>
          </mc:Choice>
          <mc:Fallback>
            <p:pic>
              <p:nvPicPr>
                <p:cNvPr id="39516" name="Freihand 39515">
                  <a:extLst>
                    <a:ext uri="{FF2B5EF4-FFF2-40B4-BE49-F238E27FC236}">
                      <a16:creationId xmlns:a16="http://schemas.microsoft.com/office/drawing/2014/main" id="{853F1A54-1F41-4E6A-B51A-145229D24000}"/>
                    </a:ext>
                  </a:extLst>
                </p:cNvPr>
                <p:cNvPicPr/>
                <p:nvPr/>
              </p:nvPicPr>
              <p:blipFill>
                <a:blip r:embed="rId765"/>
                <a:stretch>
                  <a:fillRect/>
                </a:stretch>
              </p:blipFill>
              <p:spPr>
                <a:xfrm>
                  <a:off x="2116733" y="6548280"/>
                  <a:ext cx="1357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6">
              <p14:nvContentPartPr>
                <p14:cNvPr id="39517" name="Freihand 39516">
                  <a:extLst>
                    <a:ext uri="{FF2B5EF4-FFF2-40B4-BE49-F238E27FC236}">
                      <a16:creationId xmlns:a16="http://schemas.microsoft.com/office/drawing/2014/main" id="{C4228993-87B7-49A6-B913-FE00A8FE72A5}"/>
                    </a:ext>
                  </a:extLst>
                </p14:cNvPr>
                <p14:cNvContentPartPr/>
                <p14:nvPr/>
              </p14:nvContentPartPr>
              <p14:xfrm>
                <a:off x="2227613" y="6597240"/>
                <a:ext cx="64080" cy="176760"/>
              </p14:xfrm>
            </p:contentPart>
          </mc:Choice>
          <mc:Fallback>
            <p:pic>
              <p:nvPicPr>
                <p:cNvPr id="39517" name="Freihand 39516">
                  <a:extLst>
                    <a:ext uri="{FF2B5EF4-FFF2-40B4-BE49-F238E27FC236}">
                      <a16:creationId xmlns:a16="http://schemas.microsoft.com/office/drawing/2014/main" id="{C4228993-87B7-49A6-B913-FE00A8FE72A5}"/>
                    </a:ext>
                  </a:extLst>
                </p:cNvPr>
                <p:cNvPicPr/>
                <p:nvPr/>
              </p:nvPicPr>
              <p:blipFill>
                <a:blip r:embed="rId767"/>
                <a:stretch>
                  <a:fillRect/>
                </a:stretch>
              </p:blipFill>
              <p:spPr>
                <a:xfrm>
                  <a:off x="2223293" y="6592920"/>
                  <a:ext cx="7272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8">
              <p14:nvContentPartPr>
                <p14:cNvPr id="39518" name="Freihand 39517">
                  <a:extLst>
                    <a:ext uri="{FF2B5EF4-FFF2-40B4-BE49-F238E27FC236}">
                      <a16:creationId xmlns:a16="http://schemas.microsoft.com/office/drawing/2014/main" id="{800A225D-3CA5-4FD3-86DA-28A78D674EFA}"/>
                    </a:ext>
                  </a:extLst>
                </p14:cNvPr>
                <p14:cNvContentPartPr/>
                <p14:nvPr/>
              </p14:nvContentPartPr>
              <p14:xfrm>
                <a:off x="2336333" y="6565560"/>
                <a:ext cx="86400" cy="96480"/>
              </p14:xfrm>
            </p:contentPart>
          </mc:Choice>
          <mc:Fallback>
            <p:pic>
              <p:nvPicPr>
                <p:cNvPr id="39518" name="Freihand 39517">
                  <a:extLst>
                    <a:ext uri="{FF2B5EF4-FFF2-40B4-BE49-F238E27FC236}">
                      <a16:creationId xmlns:a16="http://schemas.microsoft.com/office/drawing/2014/main" id="{800A225D-3CA5-4FD3-86DA-28A78D674EFA}"/>
                    </a:ext>
                  </a:extLst>
                </p:cNvPr>
                <p:cNvPicPr/>
                <p:nvPr/>
              </p:nvPicPr>
              <p:blipFill>
                <a:blip r:embed="rId769"/>
                <a:stretch>
                  <a:fillRect/>
                </a:stretch>
              </p:blipFill>
              <p:spPr>
                <a:xfrm>
                  <a:off x="2332013" y="6561240"/>
                  <a:ext cx="9504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0">
              <p14:nvContentPartPr>
                <p14:cNvPr id="39519" name="Freihand 39518">
                  <a:extLst>
                    <a:ext uri="{FF2B5EF4-FFF2-40B4-BE49-F238E27FC236}">
                      <a16:creationId xmlns:a16="http://schemas.microsoft.com/office/drawing/2014/main" id="{5852EAF9-02B7-4F7D-BFE6-B93C1C180A90}"/>
                    </a:ext>
                  </a:extLst>
                </p14:cNvPr>
                <p14:cNvContentPartPr/>
                <p14:nvPr/>
              </p14:nvContentPartPr>
              <p14:xfrm>
                <a:off x="2454773" y="6512280"/>
                <a:ext cx="20160" cy="157320"/>
              </p14:xfrm>
            </p:contentPart>
          </mc:Choice>
          <mc:Fallback>
            <p:pic>
              <p:nvPicPr>
                <p:cNvPr id="39519" name="Freihand 39518">
                  <a:extLst>
                    <a:ext uri="{FF2B5EF4-FFF2-40B4-BE49-F238E27FC236}">
                      <a16:creationId xmlns:a16="http://schemas.microsoft.com/office/drawing/2014/main" id="{5852EAF9-02B7-4F7D-BFE6-B93C1C180A90}"/>
                    </a:ext>
                  </a:extLst>
                </p:cNvPr>
                <p:cNvPicPr/>
                <p:nvPr/>
              </p:nvPicPr>
              <p:blipFill>
                <a:blip r:embed="rId771"/>
                <a:stretch>
                  <a:fillRect/>
                </a:stretch>
              </p:blipFill>
              <p:spPr>
                <a:xfrm>
                  <a:off x="2450453" y="6507960"/>
                  <a:ext cx="2880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2">
              <p14:nvContentPartPr>
                <p14:cNvPr id="39520" name="Freihand 39519">
                  <a:extLst>
                    <a:ext uri="{FF2B5EF4-FFF2-40B4-BE49-F238E27FC236}">
                      <a16:creationId xmlns:a16="http://schemas.microsoft.com/office/drawing/2014/main" id="{24B5107B-F847-484D-B6F1-3B3B41D38ADD}"/>
                    </a:ext>
                  </a:extLst>
                </p14:cNvPr>
                <p14:cNvContentPartPr/>
                <p14:nvPr/>
              </p14:nvContentPartPr>
              <p14:xfrm>
                <a:off x="2402933" y="6580320"/>
                <a:ext cx="120960" cy="36360"/>
              </p14:xfrm>
            </p:contentPart>
          </mc:Choice>
          <mc:Fallback>
            <p:pic>
              <p:nvPicPr>
                <p:cNvPr id="39520" name="Freihand 39519">
                  <a:extLst>
                    <a:ext uri="{FF2B5EF4-FFF2-40B4-BE49-F238E27FC236}">
                      <a16:creationId xmlns:a16="http://schemas.microsoft.com/office/drawing/2014/main" id="{24B5107B-F847-484D-B6F1-3B3B41D38ADD}"/>
                    </a:ext>
                  </a:extLst>
                </p:cNvPr>
                <p:cNvPicPr/>
                <p:nvPr/>
              </p:nvPicPr>
              <p:blipFill>
                <a:blip r:embed="rId773"/>
                <a:stretch>
                  <a:fillRect/>
                </a:stretch>
              </p:blipFill>
              <p:spPr>
                <a:xfrm>
                  <a:off x="2398613" y="6576000"/>
                  <a:ext cx="12960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4">
              <p14:nvContentPartPr>
                <p14:cNvPr id="39522" name="Freihand 39521">
                  <a:extLst>
                    <a:ext uri="{FF2B5EF4-FFF2-40B4-BE49-F238E27FC236}">
                      <a16:creationId xmlns:a16="http://schemas.microsoft.com/office/drawing/2014/main" id="{F476001D-F366-4147-B5EA-008A5E502093}"/>
                    </a:ext>
                  </a:extLst>
                </p14:cNvPr>
                <p14:cNvContentPartPr/>
                <p14:nvPr/>
              </p14:nvContentPartPr>
              <p14:xfrm>
                <a:off x="4295453" y="6263160"/>
                <a:ext cx="1066320" cy="88920"/>
              </p14:xfrm>
            </p:contentPart>
          </mc:Choice>
          <mc:Fallback>
            <p:pic>
              <p:nvPicPr>
                <p:cNvPr id="39522" name="Freihand 39521">
                  <a:extLst>
                    <a:ext uri="{FF2B5EF4-FFF2-40B4-BE49-F238E27FC236}">
                      <a16:creationId xmlns:a16="http://schemas.microsoft.com/office/drawing/2014/main" id="{F476001D-F366-4147-B5EA-008A5E502093}"/>
                    </a:ext>
                  </a:extLst>
                </p:cNvPr>
                <p:cNvPicPr/>
                <p:nvPr/>
              </p:nvPicPr>
              <p:blipFill>
                <a:blip r:embed="rId775"/>
                <a:stretch>
                  <a:fillRect/>
                </a:stretch>
              </p:blipFill>
              <p:spPr>
                <a:xfrm>
                  <a:off x="4291133" y="6258840"/>
                  <a:ext cx="10749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6">
              <p14:nvContentPartPr>
                <p14:cNvPr id="39523" name="Freihand 39522">
                  <a:extLst>
                    <a:ext uri="{FF2B5EF4-FFF2-40B4-BE49-F238E27FC236}">
                      <a16:creationId xmlns:a16="http://schemas.microsoft.com/office/drawing/2014/main" id="{83A3799F-86D8-4EE7-BBA4-99E194FA523C}"/>
                    </a:ext>
                  </a:extLst>
                </p14:cNvPr>
                <p14:cNvContentPartPr/>
                <p14:nvPr/>
              </p14:nvContentPartPr>
              <p14:xfrm>
                <a:off x="1686173" y="6428040"/>
                <a:ext cx="987840" cy="288000"/>
              </p14:xfrm>
            </p:contentPart>
          </mc:Choice>
          <mc:Fallback>
            <p:pic>
              <p:nvPicPr>
                <p:cNvPr id="39523" name="Freihand 39522">
                  <a:extLst>
                    <a:ext uri="{FF2B5EF4-FFF2-40B4-BE49-F238E27FC236}">
                      <a16:creationId xmlns:a16="http://schemas.microsoft.com/office/drawing/2014/main" id="{83A3799F-86D8-4EE7-BBA4-99E194FA523C}"/>
                    </a:ext>
                  </a:extLst>
                </p:cNvPr>
                <p:cNvPicPr/>
                <p:nvPr/>
              </p:nvPicPr>
              <p:blipFill>
                <a:blip r:embed="rId777"/>
                <a:stretch>
                  <a:fillRect/>
                </a:stretch>
              </p:blipFill>
              <p:spPr>
                <a:xfrm>
                  <a:off x="1681853" y="6423720"/>
                  <a:ext cx="996480" cy="29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545" name="Gruppieren 39544">
            <a:extLst>
              <a:ext uri="{FF2B5EF4-FFF2-40B4-BE49-F238E27FC236}">
                <a16:creationId xmlns:a16="http://schemas.microsoft.com/office/drawing/2014/main" id="{9EB78356-A9DA-4EB4-8312-66B55D0B42CA}"/>
              </a:ext>
            </a:extLst>
          </p:cNvPr>
          <p:cNvGrpSpPr/>
          <p:nvPr/>
        </p:nvGrpSpPr>
        <p:grpSpPr>
          <a:xfrm>
            <a:off x="4319573" y="6396000"/>
            <a:ext cx="2765160" cy="298080"/>
            <a:chOff x="4319573" y="6396000"/>
            <a:chExt cx="2765160" cy="29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8">
              <p14:nvContentPartPr>
                <p14:cNvPr id="39525" name="Freihand 39524">
                  <a:extLst>
                    <a:ext uri="{FF2B5EF4-FFF2-40B4-BE49-F238E27FC236}">
                      <a16:creationId xmlns:a16="http://schemas.microsoft.com/office/drawing/2014/main" id="{9A56D4AA-4654-4C7C-8B1C-7A26A30B9661}"/>
                    </a:ext>
                  </a:extLst>
                </p14:cNvPr>
                <p14:cNvContentPartPr/>
                <p14:nvPr/>
              </p14:nvContentPartPr>
              <p14:xfrm>
                <a:off x="4319573" y="6423360"/>
                <a:ext cx="132840" cy="195120"/>
              </p14:xfrm>
            </p:contentPart>
          </mc:Choice>
          <mc:Fallback>
            <p:pic>
              <p:nvPicPr>
                <p:cNvPr id="39525" name="Freihand 39524">
                  <a:extLst>
                    <a:ext uri="{FF2B5EF4-FFF2-40B4-BE49-F238E27FC236}">
                      <a16:creationId xmlns:a16="http://schemas.microsoft.com/office/drawing/2014/main" id="{9A56D4AA-4654-4C7C-8B1C-7A26A30B9661}"/>
                    </a:ext>
                  </a:extLst>
                </p:cNvPr>
                <p:cNvPicPr/>
                <p:nvPr/>
              </p:nvPicPr>
              <p:blipFill>
                <a:blip r:embed="rId779"/>
                <a:stretch>
                  <a:fillRect/>
                </a:stretch>
              </p:blipFill>
              <p:spPr>
                <a:xfrm>
                  <a:off x="4315253" y="6419040"/>
                  <a:ext cx="14148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0">
              <p14:nvContentPartPr>
                <p14:cNvPr id="39526" name="Freihand 39525">
                  <a:extLst>
                    <a:ext uri="{FF2B5EF4-FFF2-40B4-BE49-F238E27FC236}">
                      <a16:creationId xmlns:a16="http://schemas.microsoft.com/office/drawing/2014/main" id="{AB64DB05-2BC1-476F-84E9-BE7DA6DBD913}"/>
                    </a:ext>
                  </a:extLst>
                </p14:cNvPr>
                <p14:cNvContentPartPr/>
                <p14:nvPr/>
              </p14:nvContentPartPr>
              <p14:xfrm>
                <a:off x="4387253" y="6517680"/>
                <a:ext cx="61560" cy="48240"/>
              </p14:xfrm>
            </p:contentPart>
          </mc:Choice>
          <mc:Fallback>
            <p:pic>
              <p:nvPicPr>
                <p:cNvPr id="39526" name="Freihand 39525">
                  <a:extLst>
                    <a:ext uri="{FF2B5EF4-FFF2-40B4-BE49-F238E27FC236}">
                      <a16:creationId xmlns:a16="http://schemas.microsoft.com/office/drawing/2014/main" id="{AB64DB05-2BC1-476F-84E9-BE7DA6DBD913}"/>
                    </a:ext>
                  </a:extLst>
                </p:cNvPr>
                <p:cNvPicPr/>
                <p:nvPr/>
              </p:nvPicPr>
              <p:blipFill>
                <a:blip r:embed="rId781"/>
                <a:stretch>
                  <a:fillRect/>
                </a:stretch>
              </p:blipFill>
              <p:spPr>
                <a:xfrm>
                  <a:off x="4382933" y="6513360"/>
                  <a:ext cx="702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2">
              <p14:nvContentPartPr>
                <p14:cNvPr id="39527" name="Freihand 39526">
                  <a:extLst>
                    <a:ext uri="{FF2B5EF4-FFF2-40B4-BE49-F238E27FC236}">
                      <a16:creationId xmlns:a16="http://schemas.microsoft.com/office/drawing/2014/main" id="{F92606B3-2B2B-4F43-BDC7-F0E857FFBFC5}"/>
                    </a:ext>
                  </a:extLst>
                </p14:cNvPr>
                <p14:cNvContentPartPr/>
                <p14:nvPr/>
              </p14:nvContentPartPr>
              <p14:xfrm>
                <a:off x="4488413" y="6494280"/>
                <a:ext cx="219960" cy="120240"/>
              </p14:xfrm>
            </p:contentPart>
          </mc:Choice>
          <mc:Fallback>
            <p:pic>
              <p:nvPicPr>
                <p:cNvPr id="39527" name="Freihand 39526">
                  <a:extLst>
                    <a:ext uri="{FF2B5EF4-FFF2-40B4-BE49-F238E27FC236}">
                      <a16:creationId xmlns:a16="http://schemas.microsoft.com/office/drawing/2014/main" id="{F92606B3-2B2B-4F43-BDC7-F0E857FFBFC5}"/>
                    </a:ext>
                  </a:extLst>
                </p:cNvPr>
                <p:cNvPicPr/>
                <p:nvPr/>
              </p:nvPicPr>
              <p:blipFill>
                <a:blip r:embed="rId783"/>
                <a:stretch>
                  <a:fillRect/>
                </a:stretch>
              </p:blipFill>
              <p:spPr>
                <a:xfrm>
                  <a:off x="4484093" y="6489960"/>
                  <a:ext cx="22860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4">
              <p14:nvContentPartPr>
                <p14:cNvPr id="39528" name="Freihand 39527">
                  <a:extLst>
                    <a:ext uri="{FF2B5EF4-FFF2-40B4-BE49-F238E27FC236}">
                      <a16:creationId xmlns:a16="http://schemas.microsoft.com/office/drawing/2014/main" id="{CDC2A9A3-D9FA-4D48-909C-0D1E19FECFE4}"/>
                    </a:ext>
                  </a:extLst>
                </p14:cNvPr>
                <p14:cNvContentPartPr/>
                <p14:nvPr/>
              </p14:nvContentPartPr>
              <p14:xfrm>
                <a:off x="4736093" y="6495360"/>
                <a:ext cx="64800" cy="101520"/>
              </p14:xfrm>
            </p:contentPart>
          </mc:Choice>
          <mc:Fallback>
            <p:pic>
              <p:nvPicPr>
                <p:cNvPr id="39528" name="Freihand 39527">
                  <a:extLst>
                    <a:ext uri="{FF2B5EF4-FFF2-40B4-BE49-F238E27FC236}">
                      <a16:creationId xmlns:a16="http://schemas.microsoft.com/office/drawing/2014/main" id="{CDC2A9A3-D9FA-4D48-909C-0D1E19FECFE4}"/>
                    </a:ext>
                  </a:extLst>
                </p:cNvPr>
                <p:cNvPicPr/>
                <p:nvPr/>
              </p:nvPicPr>
              <p:blipFill>
                <a:blip r:embed="rId785"/>
                <a:stretch>
                  <a:fillRect/>
                </a:stretch>
              </p:blipFill>
              <p:spPr>
                <a:xfrm>
                  <a:off x="4731773" y="6491040"/>
                  <a:ext cx="7344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6">
              <p14:nvContentPartPr>
                <p14:cNvPr id="39530" name="Freihand 39529">
                  <a:extLst>
                    <a:ext uri="{FF2B5EF4-FFF2-40B4-BE49-F238E27FC236}">
                      <a16:creationId xmlns:a16="http://schemas.microsoft.com/office/drawing/2014/main" id="{9429DC08-B1AC-43F6-A0C4-6DFA6E6613DA}"/>
                    </a:ext>
                  </a:extLst>
                </p14:cNvPr>
                <p14:cNvContentPartPr/>
                <p14:nvPr/>
              </p14:nvContentPartPr>
              <p14:xfrm>
                <a:off x="4829693" y="6491040"/>
                <a:ext cx="288720" cy="103320"/>
              </p14:xfrm>
            </p:contentPart>
          </mc:Choice>
          <mc:Fallback>
            <p:pic>
              <p:nvPicPr>
                <p:cNvPr id="39530" name="Freihand 39529">
                  <a:extLst>
                    <a:ext uri="{FF2B5EF4-FFF2-40B4-BE49-F238E27FC236}">
                      <a16:creationId xmlns:a16="http://schemas.microsoft.com/office/drawing/2014/main" id="{9429DC08-B1AC-43F6-A0C4-6DFA6E6613DA}"/>
                    </a:ext>
                  </a:extLst>
                </p:cNvPr>
                <p:cNvPicPr/>
                <p:nvPr/>
              </p:nvPicPr>
              <p:blipFill>
                <a:blip r:embed="rId787"/>
                <a:stretch>
                  <a:fillRect/>
                </a:stretch>
              </p:blipFill>
              <p:spPr>
                <a:xfrm>
                  <a:off x="4825373" y="6486720"/>
                  <a:ext cx="2973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8">
              <p14:nvContentPartPr>
                <p14:cNvPr id="39531" name="Freihand 39530">
                  <a:extLst>
                    <a:ext uri="{FF2B5EF4-FFF2-40B4-BE49-F238E27FC236}">
                      <a16:creationId xmlns:a16="http://schemas.microsoft.com/office/drawing/2014/main" id="{A83B68C5-D5E9-47D7-9A10-9C70218A7882}"/>
                    </a:ext>
                  </a:extLst>
                </p14:cNvPr>
                <p14:cNvContentPartPr/>
                <p14:nvPr/>
              </p14:nvContentPartPr>
              <p14:xfrm>
                <a:off x="5173853" y="6548640"/>
                <a:ext cx="55440" cy="9360"/>
              </p14:xfrm>
            </p:contentPart>
          </mc:Choice>
          <mc:Fallback>
            <p:pic>
              <p:nvPicPr>
                <p:cNvPr id="39531" name="Freihand 39530">
                  <a:extLst>
                    <a:ext uri="{FF2B5EF4-FFF2-40B4-BE49-F238E27FC236}">
                      <a16:creationId xmlns:a16="http://schemas.microsoft.com/office/drawing/2014/main" id="{A83B68C5-D5E9-47D7-9A10-9C70218A7882}"/>
                    </a:ext>
                  </a:extLst>
                </p:cNvPr>
                <p:cNvPicPr/>
                <p:nvPr/>
              </p:nvPicPr>
              <p:blipFill>
                <a:blip r:embed="rId789"/>
                <a:stretch>
                  <a:fillRect/>
                </a:stretch>
              </p:blipFill>
              <p:spPr>
                <a:xfrm>
                  <a:off x="5169533" y="6544320"/>
                  <a:ext cx="640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0">
              <p14:nvContentPartPr>
                <p14:cNvPr id="39532" name="Freihand 39531">
                  <a:extLst>
                    <a:ext uri="{FF2B5EF4-FFF2-40B4-BE49-F238E27FC236}">
                      <a16:creationId xmlns:a16="http://schemas.microsoft.com/office/drawing/2014/main" id="{82C83DB1-AF7D-4713-B72B-7E09F31253E3}"/>
                    </a:ext>
                  </a:extLst>
                </p14:cNvPr>
                <p14:cNvContentPartPr/>
                <p14:nvPr/>
              </p14:nvContentPartPr>
              <p14:xfrm>
                <a:off x="5272853" y="6445680"/>
                <a:ext cx="87840" cy="180000"/>
              </p14:xfrm>
            </p:contentPart>
          </mc:Choice>
          <mc:Fallback>
            <p:pic>
              <p:nvPicPr>
                <p:cNvPr id="39532" name="Freihand 39531">
                  <a:extLst>
                    <a:ext uri="{FF2B5EF4-FFF2-40B4-BE49-F238E27FC236}">
                      <a16:creationId xmlns:a16="http://schemas.microsoft.com/office/drawing/2014/main" id="{82C83DB1-AF7D-4713-B72B-7E09F31253E3}"/>
                    </a:ext>
                  </a:extLst>
                </p:cNvPr>
                <p:cNvPicPr/>
                <p:nvPr/>
              </p:nvPicPr>
              <p:blipFill>
                <a:blip r:embed="rId791"/>
                <a:stretch>
                  <a:fillRect/>
                </a:stretch>
              </p:blipFill>
              <p:spPr>
                <a:xfrm>
                  <a:off x="5268533" y="6441360"/>
                  <a:ext cx="9648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2">
              <p14:nvContentPartPr>
                <p14:cNvPr id="39533" name="Freihand 39532">
                  <a:extLst>
                    <a:ext uri="{FF2B5EF4-FFF2-40B4-BE49-F238E27FC236}">
                      <a16:creationId xmlns:a16="http://schemas.microsoft.com/office/drawing/2014/main" id="{3B718B01-35EF-4E0E-BF7C-34CE76B68964}"/>
                    </a:ext>
                  </a:extLst>
                </p14:cNvPr>
                <p14:cNvContentPartPr/>
                <p14:nvPr/>
              </p14:nvContentPartPr>
              <p14:xfrm>
                <a:off x="5348813" y="6536760"/>
                <a:ext cx="82440" cy="146880"/>
              </p14:xfrm>
            </p:contentPart>
          </mc:Choice>
          <mc:Fallback>
            <p:pic>
              <p:nvPicPr>
                <p:cNvPr id="39533" name="Freihand 39532">
                  <a:extLst>
                    <a:ext uri="{FF2B5EF4-FFF2-40B4-BE49-F238E27FC236}">
                      <a16:creationId xmlns:a16="http://schemas.microsoft.com/office/drawing/2014/main" id="{3B718B01-35EF-4E0E-BF7C-34CE76B68964}"/>
                    </a:ext>
                  </a:extLst>
                </p:cNvPr>
                <p:cNvPicPr/>
                <p:nvPr/>
              </p:nvPicPr>
              <p:blipFill>
                <a:blip r:embed="rId793"/>
                <a:stretch>
                  <a:fillRect/>
                </a:stretch>
              </p:blipFill>
              <p:spPr>
                <a:xfrm>
                  <a:off x="5344493" y="6532440"/>
                  <a:ext cx="9108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4">
              <p14:nvContentPartPr>
                <p14:cNvPr id="39534" name="Freihand 39533">
                  <a:extLst>
                    <a:ext uri="{FF2B5EF4-FFF2-40B4-BE49-F238E27FC236}">
                      <a16:creationId xmlns:a16="http://schemas.microsoft.com/office/drawing/2014/main" id="{9F8C41BB-EB4B-4FB2-9A38-C72A8B93DA4A}"/>
                    </a:ext>
                  </a:extLst>
                </p14:cNvPr>
                <p14:cNvContentPartPr/>
                <p14:nvPr/>
              </p14:nvContentPartPr>
              <p14:xfrm>
                <a:off x="5461133" y="6516960"/>
                <a:ext cx="171360" cy="70200"/>
              </p14:xfrm>
            </p:contentPart>
          </mc:Choice>
          <mc:Fallback>
            <p:pic>
              <p:nvPicPr>
                <p:cNvPr id="39534" name="Freihand 39533">
                  <a:extLst>
                    <a:ext uri="{FF2B5EF4-FFF2-40B4-BE49-F238E27FC236}">
                      <a16:creationId xmlns:a16="http://schemas.microsoft.com/office/drawing/2014/main" id="{9F8C41BB-EB4B-4FB2-9A38-C72A8B93DA4A}"/>
                    </a:ext>
                  </a:extLst>
                </p:cNvPr>
                <p:cNvPicPr/>
                <p:nvPr/>
              </p:nvPicPr>
              <p:blipFill>
                <a:blip r:embed="rId795"/>
                <a:stretch>
                  <a:fillRect/>
                </a:stretch>
              </p:blipFill>
              <p:spPr>
                <a:xfrm>
                  <a:off x="5456813" y="6512640"/>
                  <a:ext cx="18000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6">
              <p14:nvContentPartPr>
                <p14:cNvPr id="39535" name="Freihand 39534">
                  <a:extLst>
                    <a:ext uri="{FF2B5EF4-FFF2-40B4-BE49-F238E27FC236}">
                      <a16:creationId xmlns:a16="http://schemas.microsoft.com/office/drawing/2014/main" id="{1F45D292-C48E-448E-9E3E-2F7ED5F0F1F4}"/>
                    </a:ext>
                  </a:extLst>
                </p14:cNvPr>
                <p14:cNvContentPartPr/>
                <p14:nvPr/>
              </p14:nvContentPartPr>
              <p14:xfrm>
                <a:off x="5677133" y="6543600"/>
                <a:ext cx="93600" cy="21240"/>
              </p14:xfrm>
            </p:contentPart>
          </mc:Choice>
          <mc:Fallback>
            <p:pic>
              <p:nvPicPr>
                <p:cNvPr id="39535" name="Freihand 39534">
                  <a:extLst>
                    <a:ext uri="{FF2B5EF4-FFF2-40B4-BE49-F238E27FC236}">
                      <a16:creationId xmlns:a16="http://schemas.microsoft.com/office/drawing/2014/main" id="{1F45D292-C48E-448E-9E3E-2F7ED5F0F1F4}"/>
                    </a:ext>
                  </a:extLst>
                </p:cNvPr>
                <p:cNvPicPr/>
                <p:nvPr/>
              </p:nvPicPr>
              <p:blipFill>
                <a:blip r:embed="rId797"/>
                <a:stretch>
                  <a:fillRect/>
                </a:stretch>
              </p:blipFill>
              <p:spPr>
                <a:xfrm>
                  <a:off x="5672813" y="6539280"/>
                  <a:ext cx="1022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8">
              <p14:nvContentPartPr>
                <p14:cNvPr id="39536" name="Freihand 39535">
                  <a:extLst>
                    <a:ext uri="{FF2B5EF4-FFF2-40B4-BE49-F238E27FC236}">
                      <a16:creationId xmlns:a16="http://schemas.microsoft.com/office/drawing/2014/main" id="{412E73E8-8189-4AFE-A6E7-2C9741CD5BF7}"/>
                    </a:ext>
                  </a:extLst>
                </p14:cNvPr>
                <p14:cNvContentPartPr/>
                <p14:nvPr/>
              </p14:nvContentPartPr>
              <p14:xfrm>
                <a:off x="5829413" y="6464400"/>
                <a:ext cx="17640" cy="111600"/>
              </p14:xfrm>
            </p:contentPart>
          </mc:Choice>
          <mc:Fallback>
            <p:pic>
              <p:nvPicPr>
                <p:cNvPr id="39536" name="Freihand 39535">
                  <a:extLst>
                    <a:ext uri="{FF2B5EF4-FFF2-40B4-BE49-F238E27FC236}">
                      <a16:creationId xmlns:a16="http://schemas.microsoft.com/office/drawing/2014/main" id="{412E73E8-8189-4AFE-A6E7-2C9741CD5BF7}"/>
                    </a:ext>
                  </a:extLst>
                </p:cNvPr>
                <p:cNvPicPr/>
                <p:nvPr/>
              </p:nvPicPr>
              <p:blipFill>
                <a:blip r:embed="rId799"/>
                <a:stretch>
                  <a:fillRect/>
                </a:stretch>
              </p:blipFill>
              <p:spPr>
                <a:xfrm>
                  <a:off x="5825093" y="6460080"/>
                  <a:ext cx="262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0">
              <p14:nvContentPartPr>
                <p14:cNvPr id="39537" name="Freihand 39536">
                  <a:extLst>
                    <a:ext uri="{FF2B5EF4-FFF2-40B4-BE49-F238E27FC236}">
                      <a16:creationId xmlns:a16="http://schemas.microsoft.com/office/drawing/2014/main" id="{7EAF4057-B33A-4B03-9C04-C26B570F4FE0}"/>
                    </a:ext>
                  </a:extLst>
                </p14:cNvPr>
                <p14:cNvContentPartPr/>
                <p14:nvPr/>
              </p14:nvContentPartPr>
              <p14:xfrm>
                <a:off x="5827973" y="6449640"/>
                <a:ext cx="116280" cy="63360"/>
              </p14:xfrm>
            </p:contentPart>
          </mc:Choice>
          <mc:Fallback>
            <p:pic>
              <p:nvPicPr>
                <p:cNvPr id="39537" name="Freihand 39536">
                  <a:extLst>
                    <a:ext uri="{FF2B5EF4-FFF2-40B4-BE49-F238E27FC236}">
                      <a16:creationId xmlns:a16="http://schemas.microsoft.com/office/drawing/2014/main" id="{7EAF4057-B33A-4B03-9C04-C26B570F4FE0}"/>
                    </a:ext>
                  </a:extLst>
                </p:cNvPr>
                <p:cNvPicPr/>
                <p:nvPr/>
              </p:nvPicPr>
              <p:blipFill>
                <a:blip r:embed="rId801"/>
                <a:stretch>
                  <a:fillRect/>
                </a:stretch>
              </p:blipFill>
              <p:spPr>
                <a:xfrm>
                  <a:off x="5823653" y="6445320"/>
                  <a:ext cx="1249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2">
              <p14:nvContentPartPr>
                <p14:cNvPr id="39538" name="Freihand 39537">
                  <a:extLst>
                    <a:ext uri="{FF2B5EF4-FFF2-40B4-BE49-F238E27FC236}">
                      <a16:creationId xmlns:a16="http://schemas.microsoft.com/office/drawing/2014/main" id="{E470D09E-C5DD-4224-80A4-0B9987E947A1}"/>
                    </a:ext>
                  </a:extLst>
                </p14:cNvPr>
                <p14:cNvContentPartPr/>
                <p14:nvPr/>
              </p14:nvContentPartPr>
              <p14:xfrm>
                <a:off x="5820773" y="6546120"/>
                <a:ext cx="104040" cy="21600"/>
              </p14:xfrm>
            </p:contentPart>
          </mc:Choice>
          <mc:Fallback>
            <p:pic>
              <p:nvPicPr>
                <p:cNvPr id="39538" name="Freihand 39537">
                  <a:extLst>
                    <a:ext uri="{FF2B5EF4-FFF2-40B4-BE49-F238E27FC236}">
                      <a16:creationId xmlns:a16="http://schemas.microsoft.com/office/drawing/2014/main" id="{E470D09E-C5DD-4224-80A4-0B9987E947A1}"/>
                    </a:ext>
                  </a:extLst>
                </p:cNvPr>
                <p:cNvPicPr/>
                <p:nvPr/>
              </p:nvPicPr>
              <p:blipFill>
                <a:blip r:embed="rId803"/>
                <a:stretch>
                  <a:fillRect/>
                </a:stretch>
              </p:blipFill>
              <p:spPr>
                <a:xfrm>
                  <a:off x="5816453" y="6541800"/>
                  <a:ext cx="1126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4">
              <p14:nvContentPartPr>
                <p14:cNvPr id="39539" name="Freihand 39538">
                  <a:extLst>
                    <a:ext uri="{FF2B5EF4-FFF2-40B4-BE49-F238E27FC236}">
                      <a16:creationId xmlns:a16="http://schemas.microsoft.com/office/drawing/2014/main" id="{BE4B43A2-BECC-40D3-8115-721DF4E5B061}"/>
                    </a:ext>
                  </a:extLst>
                </p14:cNvPr>
                <p14:cNvContentPartPr/>
                <p14:nvPr/>
              </p14:nvContentPartPr>
              <p14:xfrm>
                <a:off x="5940653" y="6440280"/>
                <a:ext cx="261000" cy="144000"/>
              </p14:xfrm>
            </p:contentPart>
          </mc:Choice>
          <mc:Fallback>
            <p:pic>
              <p:nvPicPr>
                <p:cNvPr id="39539" name="Freihand 39538">
                  <a:extLst>
                    <a:ext uri="{FF2B5EF4-FFF2-40B4-BE49-F238E27FC236}">
                      <a16:creationId xmlns:a16="http://schemas.microsoft.com/office/drawing/2014/main" id="{BE4B43A2-BECC-40D3-8115-721DF4E5B061}"/>
                    </a:ext>
                  </a:extLst>
                </p:cNvPr>
                <p:cNvPicPr/>
                <p:nvPr/>
              </p:nvPicPr>
              <p:blipFill>
                <a:blip r:embed="rId805"/>
                <a:stretch>
                  <a:fillRect/>
                </a:stretch>
              </p:blipFill>
              <p:spPr>
                <a:xfrm>
                  <a:off x="5936333" y="6435960"/>
                  <a:ext cx="26964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6">
              <p14:nvContentPartPr>
                <p14:cNvPr id="39540" name="Freihand 39539">
                  <a:extLst>
                    <a:ext uri="{FF2B5EF4-FFF2-40B4-BE49-F238E27FC236}">
                      <a16:creationId xmlns:a16="http://schemas.microsoft.com/office/drawing/2014/main" id="{142A70B8-ABDC-4702-AB2C-CFC952D587AF}"/>
                    </a:ext>
                  </a:extLst>
                </p14:cNvPr>
                <p14:cNvContentPartPr/>
                <p14:nvPr/>
              </p14:nvContentPartPr>
              <p14:xfrm>
                <a:off x="6214613" y="6403560"/>
                <a:ext cx="118080" cy="146880"/>
              </p14:xfrm>
            </p:contentPart>
          </mc:Choice>
          <mc:Fallback>
            <p:pic>
              <p:nvPicPr>
                <p:cNvPr id="39540" name="Freihand 39539">
                  <a:extLst>
                    <a:ext uri="{FF2B5EF4-FFF2-40B4-BE49-F238E27FC236}">
                      <a16:creationId xmlns:a16="http://schemas.microsoft.com/office/drawing/2014/main" id="{142A70B8-ABDC-4702-AB2C-CFC952D587AF}"/>
                    </a:ext>
                  </a:extLst>
                </p:cNvPr>
                <p:cNvPicPr/>
                <p:nvPr/>
              </p:nvPicPr>
              <p:blipFill>
                <a:blip r:embed="rId807"/>
                <a:stretch>
                  <a:fillRect/>
                </a:stretch>
              </p:blipFill>
              <p:spPr>
                <a:xfrm>
                  <a:off x="6210293" y="6399240"/>
                  <a:ext cx="1267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8">
              <p14:nvContentPartPr>
                <p14:cNvPr id="39541" name="Freihand 39540">
                  <a:extLst>
                    <a:ext uri="{FF2B5EF4-FFF2-40B4-BE49-F238E27FC236}">
                      <a16:creationId xmlns:a16="http://schemas.microsoft.com/office/drawing/2014/main" id="{F29D8570-15BB-48A1-A92B-F19CDDE208FE}"/>
                    </a:ext>
                  </a:extLst>
                </p14:cNvPr>
                <p14:cNvContentPartPr/>
                <p14:nvPr/>
              </p14:nvContentPartPr>
              <p14:xfrm>
                <a:off x="6363293" y="6468000"/>
                <a:ext cx="150120" cy="55080"/>
              </p14:xfrm>
            </p:contentPart>
          </mc:Choice>
          <mc:Fallback>
            <p:pic>
              <p:nvPicPr>
                <p:cNvPr id="39541" name="Freihand 39540">
                  <a:extLst>
                    <a:ext uri="{FF2B5EF4-FFF2-40B4-BE49-F238E27FC236}">
                      <a16:creationId xmlns:a16="http://schemas.microsoft.com/office/drawing/2014/main" id="{F29D8570-15BB-48A1-A92B-F19CDDE208FE}"/>
                    </a:ext>
                  </a:extLst>
                </p:cNvPr>
                <p:cNvPicPr/>
                <p:nvPr/>
              </p:nvPicPr>
              <p:blipFill>
                <a:blip r:embed="rId809"/>
                <a:stretch>
                  <a:fillRect/>
                </a:stretch>
              </p:blipFill>
              <p:spPr>
                <a:xfrm>
                  <a:off x="6358973" y="6463680"/>
                  <a:ext cx="15876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0">
              <p14:nvContentPartPr>
                <p14:cNvPr id="39542" name="Freihand 39541">
                  <a:extLst>
                    <a:ext uri="{FF2B5EF4-FFF2-40B4-BE49-F238E27FC236}">
                      <a16:creationId xmlns:a16="http://schemas.microsoft.com/office/drawing/2014/main" id="{66D0FCCA-2B0F-4351-A711-8115603DFAAB}"/>
                    </a:ext>
                  </a:extLst>
                </p14:cNvPr>
                <p14:cNvContentPartPr/>
                <p14:nvPr/>
              </p14:nvContentPartPr>
              <p14:xfrm>
                <a:off x="6499733" y="6396000"/>
                <a:ext cx="35280" cy="39600"/>
              </p14:xfrm>
            </p:contentPart>
          </mc:Choice>
          <mc:Fallback>
            <p:pic>
              <p:nvPicPr>
                <p:cNvPr id="39542" name="Freihand 39541">
                  <a:extLst>
                    <a:ext uri="{FF2B5EF4-FFF2-40B4-BE49-F238E27FC236}">
                      <a16:creationId xmlns:a16="http://schemas.microsoft.com/office/drawing/2014/main" id="{66D0FCCA-2B0F-4351-A711-8115603DFAAB}"/>
                    </a:ext>
                  </a:extLst>
                </p:cNvPr>
                <p:cNvPicPr/>
                <p:nvPr/>
              </p:nvPicPr>
              <p:blipFill>
                <a:blip r:embed="rId811"/>
                <a:stretch>
                  <a:fillRect/>
                </a:stretch>
              </p:blipFill>
              <p:spPr>
                <a:xfrm>
                  <a:off x="6495413" y="6391680"/>
                  <a:ext cx="439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2">
              <p14:nvContentPartPr>
                <p14:cNvPr id="39544" name="Freihand 39543">
                  <a:extLst>
                    <a:ext uri="{FF2B5EF4-FFF2-40B4-BE49-F238E27FC236}">
                      <a16:creationId xmlns:a16="http://schemas.microsoft.com/office/drawing/2014/main" id="{12E76EE7-C46F-4EBF-B943-F3E3D12300B3}"/>
                    </a:ext>
                  </a:extLst>
                </p14:cNvPr>
                <p14:cNvContentPartPr/>
                <p14:nvPr/>
              </p14:nvContentPartPr>
              <p14:xfrm>
                <a:off x="6524933" y="6415440"/>
                <a:ext cx="559800" cy="278640"/>
              </p14:xfrm>
            </p:contentPart>
          </mc:Choice>
          <mc:Fallback>
            <p:pic>
              <p:nvPicPr>
                <p:cNvPr id="39544" name="Freihand 39543">
                  <a:extLst>
                    <a:ext uri="{FF2B5EF4-FFF2-40B4-BE49-F238E27FC236}">
                      <a16:creationId xmlns:a16="http://schemas.microsoft.com/office/drawing/2014/main" id="{12E76EE7-C46F-4EBF-B943-F3E3D12300B3}"/>
                    </a:ext>
                  </a:extLst>
                </p:cNvPr>
                <p:cNvPicPr/>
                <p:nvPr/>
              </p:nvPicPr>
              <p:blipFill>
                <a:blip r:embed="rId813"/>
                <a:stretch>
                  <a:fillRect/>
                </a:stretch>
              </p:blipFill>
              <p:spPr>
                <a:xfrm>
                  <a:off x="6520613" y="6411120"/>
                  <a:ext cx="568440" cy="28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547" name="Gruppieren 39546">
            <a:extLst>
              <a:ext uri="{FF2B5EF4-FFF2-40B4-BE49-F238E27FC236}">
                <a16:creationId xmlns:a16="http://schemas.microsoft.com/office/drawing/2014/main" id="{7F051FA2-E236-4CC2-9CC1-95241EA44C33}"/>
              </a:ext>
            </a:extLst>
          </p:cNvPr>
          <p:cNvGrpSpPr/>
          <p:nvPr/>
        </p:nvGrpSpPr>
        <p:grpSpPr>
          <a:xfrm>
            <a:off x="555413" y="747240"/>
            <a:ext cx="4509000" cy="4922640"/>
            <a:chOff x="555413" y="747240"/>
            <a:chExt cx="4509000" cy="492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4">
              <p14:nvContentPartPr>
                <p14:cNvPr id="39265" name="Freihand 39264">
                  <a:extLst>
                    <a:ext uri="{FF2B5EF4-FFF2-40B4-BE49-F238E27FC236}">
                      <a16:creationId xmlns:a16="http://schemas.microsoft.com/office/drawing/2014/main" id="{AEBE3863-8C01-4B95-88B2-09A10ECEA6B0}"/>
                    </a:ext>
                  </a:extLst>
                </p14:cNvPr>
                <p14:cNvContentPartPr/>
                <p14:nvPr/>
              </p14:nvContentPartPr>
              <p14:xfrm>
                <a:off x="4371413" y="5223840"/>
                <a:ext cx="201960" cy="297000"/>
              </p14:xfrm>
            </p:contentPart>
          </mc:Choice>
          <mc:Fallback>
            <p:pic>
              <p:nvPicPr>
                <p:cNvPr id="39265" name="Freihand 39264">
                  <a:extLst>
                    <a:ext uri="{FF2B5EF4-FFF2-40B4-BE49-F238E27FC236}">
                      <a16:creationId xmlns:a16="http://schemas.microsoft.com/office/drawing/2014/main" id="{AEBE3863-8C01-4B95-88B2-09A10ECEA6B0}"/>
                    </a:ext>
                  </a:extLst>
                </p:cNvPr>
                <p:cNvPicPr/>
                <p:nvPr/>
              </p:nvPicPr>
              <p:blipFill>
                <a:blip r:embed="rId815"/>
                <a:stretch>
                  <a:fillRect/>
                </a:stretch>
              </p:blipFill>
              <p:spPr>
                <a:xfrm>
                  <a:off x="4367093" y="5219520"/>
                  <a:ext cx="21060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6">
              <p14:nvContentPartPr>
                <p14:cNvPr id="39266" name="Freihand 39265">
                  <a:extLst>
                    <a:ext uri="{FF2B5EF4-FFF2-40B4-BE49-F238E27FC236}">
                      <a16:creationId xmlns:a16="http://schemas.microsoft.com/office/drawing/2014/main" id="{26B30C1D-BB6A-4DC1-9FBB-CE12D91F46AF}"/>
                    </a:ext>
                  </a:extLst>
                </p14:cNvPr>
                <p14:cNvContentPartPr/>
                <p14:nvPr/>
              </p14:nvContentPartPr>
              <p14:xfrm>
                <a:off x="4436213" y="5356680"/>
                <a:ext cx="178200" cy="40680"/>
              </p14:xfrm>
            </p:contentPart>
          </mc:Choice>
          <mc:Fallback>
            <p:pic>
              <p:nvPicPr>
                <p:cNvPr id="39266" name="Freihand 39265">
                  <a:extLst>
                    <a:ext uri="{FF2B5EF4-FFF2-40B4-BE49-F238E27FC236}">
                      <a16:creationId xmlns:a16="http://schemas.microsoft.com/office/drawing/2014/main" id="{26B30C1D-BB6A-4DC1-9FBB-CE12D91F46AF}"/>
                    </a:ext>
                  </a:extLst>
                </p:cNvPr>
                <p:cNvPicPr/>
                <p:nvPr/>
              </p:nvPicPr>
              <p:blipFill>
                <a:blip r:embed="rId817"/>
                <a:stretch>
                  <a:fillRect/>
                </a:stretch>
              </p:blipFill>
              <p:spPr>
                <a:xfrm>
                  <a:off x="4431893" y="5352360"/>
                  <a:ext cx="1868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8">
              <p14:nvContentPartPr>
                <p14:cNvPr id="39267" name="Freihand 39266">
                  <a:extLst>
                    <a:ext uri="{FF2B5EF4-FFF2-40B4-BE49-F238E27FC236}">
                      <a16:creationId xmlns:a16="http://schemas.microsoft.com/office/drawing/2014/main" id="{3EF64876-A234-4242-9BD6-5EF0D0EB8396}"/>
                    </a:ext>
                  </a:extLst>
                </p14:cNvPr>
                <p14:cNvContentPartPr/>
                <p14:nvPr/>
              </p14:nvContentPartPr>
              <p14:xfrm>
                <a:off x="4230653" y="5172720"/>
                <a:ext cx="141120" cy="414000"/>
              </p14:xfrm>
            </p:contentPart>
          </mc:Choice>
          <mc:Fallback>
            <p:pic>
              <p:nvPicPr>
                <p:cNvPr id="39267" name="Freihand 39266">
                  <a:extLst>
                    <a:ext uri="{FF2B5EF4-FFF2-40B4-BE49-F238E27FC236}">
                      <a16:creationId xmlns:a16="http://schemas.microsoft.com/office/drawing/2014/main" id="{3EF64876-A234-4242-9BD6-5EF0D0EB8396}"/>
                    </a:ext>
                  </a:extLst>
                </p:cNvPr>
                <p:cNvPicPr/>
                <p:nvPr/>
              </p:nvPicPr>
              <p:blipFill>
                <a:blip r:embed="rId819"/>
                <a:stretch>
                  <a:fillRect/>
                </a:stretch>
              </p:blipFill>
              <p:spPr>
                <a:xfrm>
                  <a:off x="4226333" y="5168400"/>
                  <a:ext cx="149760" cy="42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0">
              <p14:nvContentPartPr>
                <p14:cNvPr id="39268" name="Freihand 39267">
                  <a:extLst>
                    <a:ext uri="{FF2B5EF4-FFF2-40B4-BE49-F238E27FC236}">
                      <a16:creationId xmlns:a16="http://schemas.microsoft.com/office/drawing/2014/main" id="{ADD793C3-BAA2-4FE7-838D-2F8285941CD6}"/>
                    </a:ext>
                  </a:extLst>
                </p14:cNvPr>
                <p14:cNvContentPartPr/>
                <p14:nvPr/>
              </p14:nvContentPartPr>
              <p14:xfrm>
                <a:off x="4303013" y="5085960"/>
                <a:ext cx="433080" cy="464040"/>
              </p14:xfrm>
            </p:contentPart>
          </mc:Choice>
          <mc:Fallback>
            <p:pic>
              <p:nvPicPr>
                <p:cNvPr id="39268" name="Freihand 39267">
                  <a:extLst>
                    <a:ext uri="{FF2B5EF4-FFF2-40B4-BE49-F238E27FC236}">
                      <a16:creationId xmlns:a16="http://schemas.microsoft.com/office/drawing/2014/main" id="{ADD793C3-BAA2-4FE7-838D-2F8285941CD6}"/>
                    </a:ext>
                  </a:extLst>
                </p:cNvPr>
                <p:cNvPicPr/>
                <p:nvPr/>
              </p:nvPicPr>
              <p:blipFill>
                <a:blip r:embed="rId821"/>
                <a:stretch>
                  <a:fillRect/>
                </a:stretch>
              </p:blipFill>
              <p:spPr>
                <a:xfrm>
                  <a:off x="4298693" y="5081640"/>
                  <a:ext cx="441720" cy="47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2">
              <p14:nvContentPartPr>
                <p14:cNvPr id="39269" name="Freihand 39268">
                  <a:extLst>
                    <a:ext uri="{FF2B5EF4-FFF2-40B4-BE49-F238E27FC236}">
                      <a16:creationId xmlns:a16="http://schemas.microsoft.com/office/drawing/2014/main" id="{F7E8B373-F07B-4770-94CF-6CC4FABFFA4A}"/>
                    </a:ext>
                  </a:extLst>
                </p14:cNvPr>
                <p14:cNvContentPartPr/>
                <p14:nvPr/>
              </p14:nvContentPartPr>
              <p14:xfrm>
                <a:off x="4277813" y="5538120"/>
                <a:ext cx="393840" cy="63000"/>
              </p14:xfrm>
            </p:contentPart>
          </mc:Choice>
          <mc:Fallback>
            <p:pic>
              <p:nvPicPr>
                <p:cNvPr id="39269" name="Freihand 39268">
                  <a:extLst>
                    <a:ext uri="{FF2B5EF4-FFF2-40B4-BE49-F238E27FC236}">
                      <a16:creationId xmlns:a16="http://schemas.microsoft.com/office/drawing/2014/main" id="{F7E8B373-F07B-4770-94CF-6CC4FABFFA4A}"/>
                    </a:ext>
                  </a:extLst>
                </p:cNvPr>
                <p:cNvPicPr/>
                <p:nvPr/>
              </p:nvPicPr>
              <p:blipFill>
                <a:blip r:embed="rId823"/>
                <a:stretch>
                  <a:fillRect/>
                </a:stretch>
              </p:blipFill>
              <p:spPr>
                <a:xfrm>
                  <a:off x="4273493" y="5533800"/>
                  <a:ext cx="40248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4">
              <p14:nvContentPartPr>
                <p14:cNvPr id="2" name="Freihand 1">
                  <a:extLst>
                    <a:ext uri="{FF2B5EF4-FFF2-40B4-BE49-F238E27FC236}">
                      <a16:creationId xmlns:a16="http://schemas.microsoft.com/office/drawing/2014/main" id="{3197FA47-2AD0-4967-8D2B-6FDC35EF092C}"/>
                    </a:ext>
                  </a:extLst>
                </p14:cNvPr>
                <p14:cNvContentPartPr/>
                <p14:nvPr/>
              </p14:nvContentPartPr>
              <p14:xfrm>
                <a:off x="663413" y="2843880"/>
                <a:ext cx="32400" cy="194400"/>
              </p14:xfrm>
            </p:contentPart>
          </mc:Choice>
          <mc:Fallback>
            <p:pic>
              <p:nvPicPr>
                <p:cNvPr id="2" name="Freihand 1">
                  <a:extLst>
                    <a:ext uri="{FF2B5EF4-FFF2-40B4-BE49-F238E27FC236}">
                      <a16:creationId xmlns:a16="http://schemas.microsoft.com/office/drawing/2014/main" id="{3197FA47-2AD0-4967-8D2B-6FDC35EF092C}"/>
                    </a:ext>
                  </a:extLst>
                </p:cNvPr>
                <p:cNvPicPr/>
                <p:nvPr/>
              </p:nvPicPr>
              <p:blipFill>
                <a:blip r:embed="rId825"/>
                <a:stretch>
                  <a:fillRect/>
                </a:stretch>
              </p:blipFill>
              <p:spPr>
                <a:xfrm>
                  <a:off x="659093" y="2839560"/>
                  <a:ext cx="4104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6">
              <p14:nvContentPartPr>
                <p14:cNvPr id="4" name="Freihand 3">
                  <a:extLst>
                    <a:ext uri="{FF2B5EF4-FFF2-40B4-BE49-F238E27FC236}">
                      <a16:creationId xmlns:a16="http://schemas.microsoft.com/office/drawing/2014/main" id="{BD0C0BE8-4D92-492E-B5E3-46A3BA2D38A7}"/>
                    </a:ext>
                  </a:extLst>
                </p14:cNvPr>
                <p14:cNvContentPartPr/>
                <p14:nvPr/>
              </p14:nvContentPartPr>
              <p14:xfrm>
                <a:off x="733253" y="2850360"/>
                <a:ext cx="34560" cy="207360"/>
              </p14:xfrm>
            </p:contentPart>
          </mc:Choice>
          <mc:Fallback>
            <p:pic>
              <p:nvPicPr>
                <p:cNvPr id="4" name="Freihand 3">
                  <a:extLst>
                    <a:ext uri="{FF2B5EF4-FFF2-40B4-BE49-F238E27FC236}">
                      <a16:creationId xmlns:a16="http://schemas.microsoft.com/office/drawing/2014/main" id="{BD0C0BE8-4D92-492E-B5E3-46A3BA2D38A7}"/>
                    </a:ext>
                  </a:extLst>
                </p:cNvPr>
                <p:cNvPicPr/>
                <p:nvPr/>
              </p:nvPicPr>
              <p:blipFill>
                <a:blip r:embed="rId827"/>
                <a:stretch>
                  <a:fillRect/>
                </a:stretch>
              </p:blipFill>
              <p:spPr>
                <a:xfrm>
                  <a:off x="728933" y="2846040"/>
                  <a:ext cx="432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8">
              <p14:nvContentPartPr>
                <p14:cNvPr id="5" name="Freihand 4">
                  <a:extLst>
                    <a:ext uri="{FF2B5EF4-FFF2-40B4-BE49-F238E27FC236}">
                      <a16:creationId xmlns:a16="http://schemas.microsoft.com/office/drawing/2014/main" id="{B5D82944-95E1-4BE1-81A2-FED937480E16}"/>
                    </a:ext>
                  </a:extLst>
                </p14:cNvPr>
                <p14:cNvContentPartPr/>
                <p14:nvPr/>
              </p14:nvContentPartPr>
              <p14:xfrm>
                <a:off x="643253" y="2912280"/>
                <a:ext cx="110880" cy="52200"/>
              </p14:xfrm>
            </p:contentPart>
          </mc:Choice>
          <mc:Fallback>
            <p:pic>
              <p:nvPicPr>
                <p:cNvPr id="5" name="Freihand 4">
                  <a:extLst>
                    <a:ext uri="{FF2B5EF4-FFF2-40B4-BE49-F238E27FC236}">
                      <a16:creationId xmlns:a16="http://schemas.microsoft.com/office/drawing/2014/main" id="{B5D82944-95E1-4BE1-81A2-FED937480E16}"/>
                    </a:ext>
                  </a:extLst>
                </p:cNvPr>
                <p:cNvPicPr/>
                <p:nvPr/>
              </p:nvPicPr>
              <p:blipFill>
                <a:blip r:embed="rId829"/>
                <a:stretch>
                  <a:fillRect/>
                </a:stretch>
              </p:blipFill>
              <p:spPr>
                <a:xfrm>
                  <a:off x="638933" y="2907960"/>
                  <a:ext cx="1195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0">
              <p14:nvContentPartPr>
                <p14:cNvPr id="7" name="Freihand 6">
                  <a:extLst>
                    <a:ext uri="{FF2B5EF4-FFF2-40B4-BE49-F238E27FC236}">
                      <a16:creationId xmlns:a16="http://schemas.microsoft.com/office/drawing/2014/main" id="{790B300E-6953-434C-BACF-B8041B43BBB2}"/>
                    </a:ext>
                  </a:extLst>
                </p14:cNvPr>
                <p14:cNvContentPartPr/>
                <p14:nvPr/>
              </p14:nvContentPartPr>
              <p14:xfrm>
                <a:off x="570173" y="2759640"/>
                <a:ext cx="56520" cy="324720"/>
              </p14:xfrm>
            </p:contentPart>
          </mc:Choice>
          <mc:Fallback>
            <p:pic>
              <p:nvPicPr>
                <p:cNvPr id="7" name="Freihand 6">
                  <a:extLst>
                    <a:ext uri="{FF2B5EF4-FFF2-40B4-BE49-F238E27FC236}">
                      <a16:creationId xmlns:a16="http://schemas.microsoft.com/office/drawing/2014/main" id="{790B300E-6953-434C-BACF-B8041B43BBB2}"/>
                    </a:ext>
                  </a:extLst>
                </p:cNvPr>
                <p:cNvPicPr/>
                <p:nvPr/>
              </p:nvPicPr>
              <p:blipFill>
                <a:blip r:embed="rId831"/>
                <a:stretch>
                  <a:fillRect/>
                </a:stretch>
              </p:blipFill>
              <p:spPr>
                <a:xfrm>
                  <a:off x="565853" y="2755320"/>
                  <a:ext cx="6516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2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F2D90339-C055-4647-B9DB-0974F72D986F}"/>
                    </a:ext>
                  </a:extLst>
                </p14:cNvPr>
                <p14:cNvContentPartPr/>
                <p14:nvPr/>
              </p14:nvContentPartPr>
              <p14:xfrm>
                <a:off x="579533" y="2716080"/>
                <a:ext cx="293400" cy="368280"/>
              </p14:xfrm>
            </p:contentPart>
          </mc:Choice>
          <mc:Fallback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F2D90339-C055-4647-B9DB-0974F72D986F}"/>
                    </a:ext>
                  </a:extLst>
                </p:cNvPr>
                <p:cNvPicPr/>
                <p:nvPr/>
              </p:nvPicPr>
              <p:blipFill>
                <a:blip r:embed="rId833"/>
                <a:stretch>
                  <a:fillRect/>
                </a:stretch>
              </p:blipFill>
              <p:spPr>
                <a:xfrm>
                  <a:off x="575213" y="2711760"/>
                  <a:ext cx="30204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4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C480FA8E-8BA6-4F04-A823-38294A9999AB}"/>
                    </a:ext>
                  </a:extLst>
                </p14:cNvPr>
                <p14:cNvContentPartPr/>
                <p14:nvPr/>
              </p14:nvContentPartPr>
              <p14:xfrm>
                <a:off x="555413" y="3072480"/>
                <a:ext cx="327240" cy="65520"/>
              </p14:xfrm>
            </p:contentPart>
          </mc:Choice>
          <mc:Fallback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C480FA8E-8BA6-4F04-A823-38294A9999AB}"/>
                    </a:ext>
                  </a:extLst>
                </p:cNvPr>
                <p:cNvPicPr/>
                <p:nvPr/>
              </p:nvPicPr>
              <p:blipFill>
                <a:blip r:embed="rId835"/>
                <a:stretch>
                  <a:fillRect/>
                </a:stretch>
              </p:blipFill>
              <p:spPr>
                <a:xfrm>
                  <a:off x="551093" y="3068160"/>
                  <a:ext cx="33588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6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3703A54E-920C-42FB-BBC2-86203E07302C}"/>
                    </a:ext>
                  </a:extLst>
                </p14:cNvPr>
                <p14:cNvContentPartPr/>
                <p14:nvPr/>
              </p14:nvContentPartPr>
              <p14:xfrm>
                <a:off x="4229573" y="2743800"/>
                <a:ext cx="178920" cy="15516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3703A54E-920C-42FB-BBC2-86203E07302C}"/>
                    </a:ext>
                  </a:extLst>
                </p:cNvPr>
                <p:cNvPicPr/>
                <p:nvPr/>
              </p:nvPicPr>
              <p:blipFill>
                <a:blip r:embed="rId837"/>
                <a:stretch>
                  <a:fillRect/>
                </a:stretch>
              </p:blipFill>
              <p:spPr>
                <a:xfrm>
                  <a:off x="4225253" y="2739480"/>
                  <a:ext cx="1875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8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470989F1-CC10-4253-AB24-C6830535E3D3}"/>
                    </a:ext>
                  </a:extLst>
                </p14:cNvPr>
                <p14:cNvContentPartPr/>
                <p14:nvPr/>
              </p14:nvContentPartPr>
              <p14:xfrm>
                <a:off x="4121213" y="2654880"/>
                <a:ext cx="52200" cy="32796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470989F1-CC10-4253-AB24-C6830535E3D3}"/>
                    </a:ext>
                  </a:extLst>
                </p:cNvPr>
                <p:cNvPicPr/>
                <p:nvPr/>
              </p:nvPicPr>
              <p:blipFill>
                <a:blip r:embed="rId839"/>
                <a:stretch>
                  <a:fillRect/>
                </a:stretch>
              </p:blipFill>
              <p:spPr>
                <a:xfrm>
                  <a:off x="4116893" y="2650560"/>
                  <a:ext cx="6084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0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EB1F33E2-209D-42B9-B9A3-7FB8B3C6A44A}"/>
                    </a:ext>
                  </a:extLst>
                </p14:cNvPr>
                <p14:cNvContentPartPr/>
                <p14:nvPr/>
              </p14:nvContentPartPr>
              <p14:xfrm>
                <a:off x="4137413" y="2622480"/>
                <a:ext cx="325800" cy="38916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EB1F33E2-209D-42B9-B9A3-7FB8B3C6A44A}"/>
                    </a:ext>
                  </a:extLst>
                </p:cNvPr>
                <p:cNvPicPr/>
                <p:nvPr/>
              </p:nvPicPr>
              <p:blipFill>
                <a:blip r:embed="rId841"/>
                <a:stretch>
                  <a:fillRect/>
                </a:stretch>
              </p:blipFill>
              <p:spPr>
                <a:xfrm>
                  <a:off x="4133093" y="2618160"/>
                  <a:ext cx="334440" cy="39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2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023D7834-09A7-4E01-864E-2281270D6FCA}"/>
                    </a:ext>
                  </a:extLst>
                </p14:cNvPr>
                <p14:cNvContentPartPr/>
                <p14:nvPr/>
              </p14:nvContentPartPr>
              <p14:xfrm>
                <a:off x="4103573" y="2999400"/>
                <a:ext cx="430560" cy="6264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023D7834-09A7-4E01-864E-2281270D6FCA}"/>
                    </a:ext>
                  </a:extLst>
                </p:cNvPr>
                <p:cNvPicPr/>
                <p:nvPr/>
              </p:nvPicPr>
              <p:blipFill>
                <a:blip r:embed="rId843"/>
                <a:stretch>
                  <a:fillRect/>
                </a:stretch>
              </p:blipFill>
              <p:spPr>
                <a:xfrm>
                  <a:off x="4099253" y="2995080"/>
                  <a:ext cx="43920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4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F788B3CF-C95E-44D4-BB3F-891DCC47A852}"/>
                    </a:ext>
                  </a:extLst>
                </p14:cNvPr>
                <p14:cNvContentPartPr/>
                <p14:nvPr/>
              </p14:nvContentPartPr>
              <p14:xfrm>
                <a:off x="1064093" y="2751000"/>
                <a:ext cx="2734920" cy="12312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F788B3CF-C95E-44D4-BB3F-891DCC47A852}"/>
                    </a:ext>
                  </a:extLst>
                </p:cNvPr>
                <p:cNvPicPr/>
                <p:nvPr/>
              </p:nvPicPr>
              <p:blipFill>
                <a:blip r:embed="rId845"/>
                <a:stretch>
                  <a:fillRect/>
                </a:stretch>
              </p:blipFill>
              <p:spPr>
                <a:xfrm>
                  <a:off x="1059773" y="2746680"/>
                  <a:ext cx="274356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6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0414D4BC-1961-4EAD-B760-CE265FA18895}"/>
                    </a:ext>
                  </a:extLst>
                </p14:cNvPr>
                <p14:cNvContentPartPr/>
                <p14:nvPr/>
              </p14:nvContentPartPr>
              <p14:xfrm>
                <a:off x="3774533" y="2680080"/>
                <a:ext cx="193320" cy="16344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0414D4BC-1961-4EAD-B760-CE265FA18895}"/>
                    </a:ext>
                  </a:extLst>
                </p:cNvPr>
                <p:cNvPicPr/>
                <p:nvPr/>
              </p:nvPicPr>
              <p:blipFill>
                <a:blip r:embed="rId847"/>
                <a:stretch>
                  <a:fillRect/>
                </a:stretch>
              </p:blipFill>
              <p:spPr>
                <a:xfrm>
                  <a:off x="3770213" y="2675760"/>
                  <a:ext cx="20196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8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10405CB0-59F3-49A6-BF71-F13B4DED7914}"/>
                    </a:ext>
                  </a:extLst>
                </p14:cNvPr>
                <p14:cNvContentPartPr/>
                <p14:nvPr/>
              </p14:nvContentPartPr>
              <p14:xfrm>
                <a:off x="1047533" y="2961600"/>
                <a:ext cx="2703240" cy="10440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10405CB0-59F3-49A6-BF71-F13B4DED7914}"/>
                    </a:ext>
                  </a:extLst>
                </p:cNvPr>
                <p:cNvPicPr/>
                <p:nvPr/>
              </p:nvPicPr>
              <p:blipFill>
                <a:blip r:embed="rId849"/>
                <a:stretch>
                  <a:fillRect/>
                </a:stretch>
              </p:blipFill>
              <p:spPr>
                <a:xfrm>
                  <a:off x="1043213" y="2957280"/>
                  <a:ext cx="27118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0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27E371A0-FD3C-4F4E-BCE7-FFC3337F5C39}"/>
                    </a:ext>
                  </a:extLst>
                </p14:cNvPr>
                <p14:cNvContentPartPr/>
                <p14:nvPr/>
              </p14:nvContentPartPr>
              <p14:xfrm>
                <a:off x="998213" y="2940720"/>
                <a:ext cx="171000" cy="17496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27E371A0-FD3C-4F4E-BCE7-FFC3337F5C39}"/>
                    </a:ext>
                  </a:extLst>
                </p:cNvPr>
                <p:cNvPicPr/>
                <p:nvPr/>
              </p:nvPicPr>
              <p:blipFill>
                <a:blip r:embed="rId851"/>
                <a:stretch>
                  <a:fillRect/>
                </a:stretch>
              </p:blipFill>
              <p:spPr>
                <a:xfrm>
                  <a:off x="993893" y="2936400"/>
                  <a:ext cx="17964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2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1569D75B-A7FA-4330-985C-FE49B1BCB6D6}"/>
                    </a:ext>
                  </a:extLst>
                </p14:cNvPr>
                <p14:cNvContentPartPr/>
                <p14:nvPr/>
              </p14:nvContentPartPr>
              <p14:xfrm>
                <a:off x="1965173" y="3108480"/>
                <a:ext cx="99720" cy="9216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1569D75B-A7FA-4330-985C-FE49B1BCB6D6}"/>
                    </a:ext>
                  </a:extLst>
                </p:cNvPr>
                <p:cNvPicPr/>
                <p:nvPr/>
              </p:nvPicPr>
              <p:blipFill>
                <a:blip r:embed="rId853"/>
                <a:stretch>
                  <a:fillRect/>
                </a:stretch>
              </p:blipFill>
              <p:spPr>
                <a:xfrm>
                  <a:off x="1960853" y="3104160"/>
                  <a:ext cx="10836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4">
              <p14:nvContentPartPr>
                <p14:cNvPr id="45" name="Freihand 44">
                  <a:extLst>
                    <a:ext uri="{FF2B5EF4-FFF2-40B4-BE49-F238E27FC236}">
                      <a16:creationId xmlns:a16="http://schemas.microsoft.com/office/drawing/2014/main" id="{6F95F247-900D-41B3-B7EB-8CE07B3E7945}"/>
                    </a:ext>
                  </a:extLst>
                </p14:cNvPr>
                <p14:cNvContentPartPr/>
                <p14:nvPr/>
              </p14:nvContentPartPr>
              <p14:xfrm>
                <a:off x="1981013" y="3090480"/>
                <a:ext cx="131760" cy="268920"/>
              </p14:xfrm>
            </p:contentPart>
          </mc:Choice>
          <mc:Fallback>
            <p:pic>
              <p:nvPicPr>
                <p:cNvPr id="45" name="Freihand 44">
                  <a:extLst>
                    <a:ext uri="{FF2B5EF4-FFF2-40B4-BE49-F238E27FC236}">
                      <a16:creationId xmlns:a16="http://schemas.microsoft.com/office/drawing/2014/main" id="{6F95F247-900D-41B3-B7EB-8CE07B3E7945}"/>
                    </a:ext>
                  </a:extLst>
                </p:cNvPr>
                <p:cNvPicPr/>
                <p:nvPr/>
              </p:nvPicPr>
              <p:blipFill>
                <a:blip r:embed="rId855"/>
                <a:stretch>
                  <a:fillRect/>
                </a:stretch>
              </p:blipFill>
              <p:spPr>
                <a:xfrm>
                  <a:off x="1976693" y="3086160"/>
                  <a:ext cx="14040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6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A68C9877-7524-4F09-8116-E138BD93222C}"/>
                    </a:ext>
                  </a:extLst>
                </p14:cNvPr>
                <p14:cNvContentPartPr/>
                <p14:nvPr/>
              </p14:nvContentPartPr>
              <p14:xfrm>
                <a:off x="2103053" y="3247080"/>
                <a:ext cx="360" cy="36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A68C9877-7524-4F09-8116-E138BD93222C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2098733" y="324276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7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93EBA0D6-4791-4588-A539-CC3A9A5486E0}"/>
                    </a:ext>
                  </a:extLst>
                </p14:cNvPr>
                <p14:cNvContentPartPr/>
                <p14:nvPr/>
              </p14:nvContentPartPr>
              <p14:xfrm>
                <a:off x="2103773" y="3187320"/>
                <a:ext cx="32040" cy="100800"/>
              </p14:xfrm>
            </p:contentPart>
          </mc:Choice>
          <mc:Fallback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93EBA0D6-4791-4588-A539-CC3A9A5486E0}"/>
                    </a:ext>
                  </a:extLst>
                </p:cNvPr>
                <p:cNvPicPr/>
                <p:nvPr/>
              </p:nvPicPr>
              <p:blipFill>
                <a:blip r:embed="rId858"/>
                <a:stretch>
                  <a:fillRect/>
                </a:stretch>
              </p:blipFill>
              <p:spPr>
                <a:xfrm>
                  <a:off x="2099453" y="3183000"/>
                  <a:ext cx="406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9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D2E04B9C-620E-4024-91CD-E52A0BEE57BA}"/>
                    </a:ext>
                  </a:extLst>
                </p14:cNvPr>
                <p14:cNvContentPartPr/>
                <p14:nvPr/>
              </p14:nvContentPartPr>
              <p14:xfrm>
                <a:off x="2104853" y="3174720"/>
                <a:ext cx="91440" cy="127080"/>
              </p14:xfrm>
            </p:contentPart>
          </mc:Choice>
          <mc:Fallback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D2E04B9C-620E-4024-91CD-E52A0BEE57BA}"/>
                    </a:ext>
                  </a:extLst>
                </p:cNvPr>
                <p:cNvPicPr/>
                <p:nvPr/>
              </p:nvPicPr>
              <p:blipFill>
                <a:blip r:embed="rId860"/>
                <a:stretch>
                  <a:fillRect/>
                </a:stretch>
              </p:blipFill>
              <p:spPr>
                <a:xfrm>
                  <a:off x="2100533" y="3170400"/>
                  <a:ext cx="10008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1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3B40F520-7759-4066-9FC4-B54E3D11D4E3}"/>
                    </a:ext>
                  </a:extLst>
                </p14:cNvPr>
                <p14:cNvContentPartPr/>
                <p14:nvPr/>
              </p14:nvContentPartPr>
              <p14:xfrm>
                <a:off x="2194493" y="3152040"/>
                <a:ext cx="63720" cy="180000"/>
              </p14:xfrm>
            </p:contentPart>
          </mc:Choice>
          <mc:Fallback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3B40F520-7759-4066-9FC4-B54E3D11D4E3}"/>
                    </a:ext>
                  </a:extLst>
                </p:cNvPr>
                <p:cNvPicPr/>
                <p:nvPr/>
              </p:nvPicPr>
              <p:blipFill>
                <a:blip r:embed="rId862"/>
                <a:stretch>
                  <a:fillRect/>
                </a:stretch>
              </p:blipFill>
              <p:spPr>
                <a:xfrm>
                  <a:off x="2190173" y="3147720"/>
                  <a:ext cx="7236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3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6DB845E9-6796-4E26-9768-F6572AB50B18}"/>
                    </a:ext>
                  </a:extLst>
                </p14:cNvPr>
                <p14:cNvContentPartPr/>
                <p14:nvPr/>
              </p14:nvContentPartPr>
              <p14:xfrm>
                <a:off x="2281253" y="3215040"/>
                <a:ext cx="82080" cy="99000"/>
              </p14:xfrm>
            </p:contentPart>
          </mc:Choice>
          <mc:Fallback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6DB845E9-6796-4E26-9768-F6572AB50B18}"/>
                    </a:ext>
                  </a:extLst>
                </p:cNvPr>
                <p:cNvPicPr/>
                <p:nvPr/>
              </p:nvPicPr>
              <p:blipFill>
                <a:blip r:embed="rId864"/>
                <a:stretch>
                  <a:fillRect/>
                </a:stretch>
              </p:blipFill>
              <p:spPr>
                <a:xfrm>
                  <a:off x="2276933" y="3210360"/>
                  <a:ext cx="9072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5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28BA3AC7-A65E-4524-891E-B822AC0431D7}"/>
                    </a:ext>
                  </a:extLst>
                </p14:cNvPr>
                <p14:cNvContentPartPr/>
                <p14:nvPr/>
              </p14:nvContentPartPr>
              <p14:xfrm>
                <a:off x="2289533" y="2491800"/>
                <a:ext cx="132120" cy="125640"/>
              </p14:xfrm>
            </p:contentPart>
          </mc:Choice>
          <mc:Fallback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28BA3AC7-A65E-4524-891E-B822AC0431D7}"/>
                    </a:ext>
                  </a:extLst>
                </p:cNvPr>
                <p:cNvPicPr/>
                <p:nvPr/>
              </p:nvPicPr>
              <p:blipFill>
                <a:blip r:embed="rId866"/>
                <a:stretch>
                  <a:fillRect/>
                </a:stretch>
              </p:blipFill>
              <p:spPr>
                <a:xfrm>
                  <a:off x="2285213" y="2487480"/>
                  <a:ext cx="14076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7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BDA09C2D-7ACC-4700-B44F-5BA75E44067F}"/>
                    </a:ext>
                  </a:extLst>
                </p14:cNvPr>
                <p14:cNvContentPartPr/>
                <p14:nvPr/>
              </p14:nvContentPartPr>
              <p14:xfrm>
                <a:off x="2429573" y="2563440"/>
                <a:ext cx="61560" cy="83520"/>
              </p14:xfrm>
            </p:contentPart>
          </mc:Choice>
          <mc:Fallback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BDA09C2D-7ACC-4700-B44F-5BA75E44067F}"/>
                    </a:ext>
                  </a:extLst>
                </p:cNvPr>
                <p:cNvPicPr/>
                <p:nvPr/>
              </p:nvPicPr>
              <p:blipFill>
                <a:blip r:embed="rId868"/>
                <a:stretch>
                  <a:fillRect/>
                </a:stretch>
              </p:blipFill>
              <p:spPr>
                <a:xfrm>
                  <a:off x="2425253" y="2559120"/>
                  <a:ext cx="702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9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C9009BAD-4D57-4224-9E07-B7AB5BAFF596}"/>
                    </a:ext>
                  </a:extLst>
                </p14:cNvPr>
                <p14:cNvContentPartPr/>
                <p14:nvPr/>
              </p14:nvContentPartPr>
              <p14:xfrm>
                <a:off x="2434613" y="2558040"/>
                <a:ext cx="135720" cy="10692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C9009BAD-4D57-4224-9E07-B7AB5BAFF596}"/>
                    </a:ext>
                  </a:extLst>
                </p:cNvPr>
                <p:cNvPicPr/>
                <p:nvPr/>
              </p:nvPicPr>
              <p:blipFill>
                <a:blip r:embed="rId870"/>
                <a:stretch>
                  <a:fillRect/>
                </a:stretch>
              </p:blipFill>
              <p:spPr>
                <a:xfrm>
                  <a:off x="2430293" y="2553720"/>
                  <a:ext cx="1443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1">
              <p14:nvContentPartPr>
                <p14:cNvPr id="38934" name="Freihand 38933">
                  <a:extLst>
                    <a:ext uri="{FF2B5EF4-FFF2-40B4-BE49-F238E27FC236}">
                      <a16:creationId xmlns:a16="http://schemas.microsoft.com/office/drawing/2014/main" id="{AB4E0F83-67D2-4913-A61A-067D04370867}"/>
                    </a:ext>
                  </a:extLst>
                </p14:cNvPr>
                <p14:cNvContentPartPr/>
                <p14:nvPr/>
              </p14:nvContentPartPr>
              <p14:xfrm>
                <a:off x="2262533" y="831120"/>
                <a:ext cx="178920" cy="186480"/>
              </p14:xfrm>
            </p:contentPart>
          </mc:Choice>
          <mc:Fallback>
            <p:pic>
              <p:nvPicPr>
                <p:cNvPr id="38934" name="Freihand 38933">
                  <a:extLst>
                    <a:ext uri="{FF2B5EF4-FFF2-40B4-BE49-F238E27FC236}">
                      <a16:creationId xmlns:a16="http://schemas.microsoft.com/office/drawing/2014/main" id="{AB4E0F83-67D2-4913-A61A-067D04370867}"/>
                    </a:ext>
                  </a:extLst>
                </p:cNvPr>
                <p:cNvPicPr/>
                <p:nvPr/>
              </p:nvPicPr>
              <p:blipFill>
                <a:blip r:embed="rId872"/>
                <a:stretch>
                  <a:fillRect/>
                </a:stretch>
              </p:blipFill>
              <p:spPr>
                <a:xfrm>
                  <a:off x="2258213" y="826800"/>
                  <a:ext cx="18756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3">
              <p14:nvContentPartPr>
                <p14:cNvPr id="38935" name="Freihand 38934">
                  <a:extLst>
                    <a:ext uri="{FF2B5EF4-FFF2-40B4-BE49-F238E27FC236}">
                      <a16:creationId xmlns:a16="http://schemas.microsoft.com/office/drawing/2014/main" id="{4C95CDFF-C93B-413E-9325-3A3AEF016FFE}"/>
                    </a:ext>
                  </a:extLst>
                </p14:cNvPr>
                <p14:cNvContentPartPr/>
                <p14:nvPr/>
              </p14:nvContentPartPr>
              <p14:xfrm>
                <a:off x="2168573" y="776400"/>
                <a:ext cx="93600" cy="273240"/>
              </p14:xfrm>
            </p:contentPart>
          </mc:Choice>
          <mc:Fallback>
            <p:pic>
              <p:nvPicPr>
                <p:cNvPr id="38935" name="Freihand 38934">
                  <a:extLst>
                    <a:ext uri="{FF2B5EF4-FFF2-40B4-BE49-F238E27FC236}">
                      <a16:creationId xmlns:a16="http://schemas.microsoft.com/office/drawing/2014/main" id="{4C95CDFF-C93B-413E-9325-3A3AEF016FFE}"/>
                    </a:ext>
                  </a:extLst>
                </p:cNvPr>
                <p:cNvPicPr/>
                <p:nvPr/>
              </p:nvPicPr>
              <p:blipFill>
                <a:blip r:embed="rId874"/>
                <a:stretch>
                  <a:fillRect/>
                </a:stretch>
              </p:blipFill>
              <p:spPr>
                <a:xfrm>
                  <a:off x="2164253" y="772080"/>
                  <a:ext cx="10224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5">
              <p14:nvContentPartPr>
                <p14:cNvPr id="38936" name="Freihand 38935">
                  <a:extLst>
                    <a:ext uri="{FF2B5EF4-FFF2-40B4-BE49-F238E27FC236}">
                      <a16:creationId xmlns:a16="http://schemas.microsoft.com/office/drawing/2014/main" id="{0332623F-8247-408D-929D-ACD3C7BEE410}"/>
                    </a:ext>
                  </a:extLst>
                </p14:cNvPr>
                <p14:cNvContentPartPr/>
                <p14:nvPr/>
              </p14:nvContentPartPr>
              <p14:xfrm>
                <a:off x="2255333" y="747240"/>
                <a:ext cx="316080" cy="294840"/>
              </p14:xfrm>
            </p:contentPart>
          </mc:Choice>
          <mc:Fallback>
            <p:pic>
              <p:nvPicPr>
                <p:cNvPr id="38936" name="Freihand 38935">
                  <a:extLst>
                    <a:ext uri="{FF2B5EF4-FFF2-40B4-BE49-F238E27FC236}">
                      <a16:creationId xmlns:a16="http://schemas.microsoft.com/office/drawing/2014/main" id="{0332623F-8247-408D-929D-ACD3C7BEE410}"/>
                    </a:ext>
                  </a:extLst>
                </p:cNvPr>
                <p:cNvPicPr/>
                <p:nvPr/>
              </p:nvPicPr>
              <p:blipFill>
                <a:blip r:embed="rId876"/>
                <a:stretch>
                  <a:fillRect/>
                </a:stretch>
              </p:blipFill>
              <p:spPr>
                <a:xfrm>
                  <a:off x="2251013" y="742920"/>
                  <a:ext cx="32472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7">
              <p14:nvContentPartPr>
                <p14:cNvPr id="38937" name="Freihand 38936">
                  <a:extLst>
                    <a:ext uri="{FF2B5EF4-FFF2-40B4-BE49-F238E27FC236}">
                      <a16:creationId xmlns:a16="http://schemas.microsoft.com/office/drawing/2014/main" id="{FBEC25D2-F982-422C-8AFB-BEA344849710}"/>
                    </a:ext>
                  </a:extLst>
                </p14:cNvPr>
                <p14:cNvContentPartPr/>
                <p14:nvPr/>
              </p14:nvContentPartPr>
              <p14:xfrm>
                <a:off x="2166773" y="1051440"/>
                <a:ext cx="352080" cy="51480"/>
              </p14:xfrm>
            </p:contentPart>
          </mc:Choice>
          <mc:Fallback>
            <p:pic>
              <p:nvPicPr>
                <p:cNvPr id="38937" name="Freihand 38936">
                  <a:extLst>
                    <a:ext uri="{FF2B5EF4-FFF2-40B4-BE49-F238E27FC236}">
                      <a16:creationId xmlns:a16="http://schemas.microsoft.com/office/drawing/2014/main" id="{FBEC25D2-F982-422C-8AFB-BEA344849710}"/>
                    </a:ext>
                  </a:extLst>
                </p:cNvPr>
                <p:cNvPicPr/>
                <p:nvPr/>
              </p:nvPicPr>
              <p:blipFill>
                <a:blip r:embed="rId878"/>
                <a:stretch>
                  <a:fillRect/>
                </a:stretch>
              </p:blipFill>
              <p:spPr>
                <a:xfrm>
                  <a:off x="2162453" y="1047120"/>
                  <a:ext cx="3607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9">
              <p14:nvContentPartPr>
                <p14:cNvPr id="38939" name="Freihand 38938">
                  <a:extLst>
                    <a:ext uri="{FF2B5EF4-FFF2-40B4-BE49-F238E27FC236}">
                      <a16:creationId xmlns:a16="http://schemas.microsoft.com/office/drawing/2014/main" id="{A4F49733-0636-402E-AABF-4197996EEE4F}"/>
                    </a:ext>
                  </a:extLst>
                </p14:cNvPr>
                <p14:cNvContentPartPr/>
                <p14:nvPr/>
              </p14:nvContentPartPr>
              <p14:xfrm>
                <a:off x="1079573" y="1278600"/>
                <a:ext cx="941760" cy="1276560"/>
              </p14:xfrm>
            </p:contentPart>
          </mc:Choice>
          <mc:Fallback>
            <p:pic>
              <p:nvPicPr>
                <p:cNvPr id="38939" name="Freihand 38938">
                  <a:extLst>
                    <a:ext uri="{FF2B5EF4-FFF2-40B4-BE49-F238E27FC236}">
                      <a16:creationId xmlns:a16="http://schemas.microsoft.com/office/drawing/2014/main" id="{A4F49733-0636-402E-AABF-4197996EEE4F}"/>
                    </a:ext>
                  </a:extLst>
                </p:cNvPr>
                <p:cNvPicPr/>
                <p:nvPr/>
              </p:nvPicPr>
              <p:blipFill>
                <a:blip r:embed="rId880"/>
                <a:stretch>
                  <a:fillRect/>
                </a:stretch>
              </p:blipFill>
              <p:spPr>
                <a:xfrm>
                  <a:off x="1075253" y="1274280"/>
                  <a:ext cx="950400" cy="128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1">
              <p14:nvContentPartPr>
                <p14:cNvPr id="38940" name="Freihand 38939">
                  <a:extLst>
                    <a:ext uri="{FF2B5EF4-FFF2-40B4-BE49-F238E27FC236}">
                      <a16:creationId xmlns:a16="http://schemas.microsoft.com/office/drawing/2014/main" id="{2081A401-D004-4461-924C-E896CCD7D4F2}"/>
                    </a:ext>
                  </a:extLst>
                </p14:cNvPr>
                <p14:cNvContentPartPr/>
                <p14:nvPr/>
              </p14:nvContentPartPr>
              <p14:xfrm>
                <a:off x="1949693" y="1158720"/>
                <a:ext cx="131400" cy="172800"/>
              </p14:xfrm>
            </p:contentPart>
          </mc:Choice>
          <mc:Fallback>
            <p:pic>
              <p:nvPicPr>
                <p:cNvPr id="38940" name="Freihand 38939">
                  <a:extLst>
                    <a:ext uri="{FF2B5EF4-FFF2-40B4-BE49-F238E27FC236}">
                      <a16:creationId xmlns:a16="http://schemas.microsoft.com/office/drawing/2014/main" id="{2081A401-D004-4461-924C-E896CCD7D4F2}"/>
                    </a:ext>
                  </a:extLst>
                </p:cNvPr>
                <p:cNvPicPr/>
                <p:nvPr/>
              </p:nvPicPr>
              <p:blipFill>
                <a:blip r:embed="rId882"/>
                <a:stretch>
                  <a:fillRect/>
                </a:stretch>
              </p:blipFill>
              <p:spPr>
                <a:xfrm>
                  <a:off x="1945373" y="1154400"/>
                  <a:ext cx="14004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3">
              <p14:nvContentPartPr>
                <p14:cNvPr id="38942" name="Freihand 38941">
                  <a:extLst>
                    <a:ext uri="{FF2B5EF4-FFF2-40B4-BE49-F238E27FC236}">
                      <a16:creationId xmlns:a16="http://schemas.microsoft.com/office/drawing/2014/main" id="{4A4893BB-4CB2-495B-B80B-F5F84BA6352D}"/>
                    </a:ext>
                  </a:extLst>
                </p14:cNvPr>
                <p14:cNvContentPartPr/>
                <p14:nvPr/>
              </p14:nvContentPartPr>
              <p14:xfrm>
                <a:off x="1729013" y="1851000"/>
                <a:ext cx="18360" cy="126000"/>
              </p14:xfrm>
            </p:contentPart>
          </mc:Choice>
          <mc:Fallback>
            <p:pic>
              <p:nvPicPr>
                <p:cNvPr id="38942" name="Freihand 38941">
                  <a:extLst>
                    <a:ext uri="{FF2B5EF4-FFF2-40B4-BE49-F238E27FC236}">
                      <a16:creationId xmlns:a16="http://schemas.microsoft.com/office/drawing/2014/main" id="{4A4893BB-4CB2-495B-B80B-F5F84BA6352D}"/>
                    </a:ext>
                  </a:extLst>
                </p:cNvPr>
                <p:cNvPicPr/>
                <p:nvPr/>
              </p:nvPicPr>
              <p:blipFill>
                <a:blip r:embed="rId884"/>
                <a:stretch>
                  <a:fillRect/>
                </a:stretch>
              </p:blipFill>
              <p:spPr>
                <a:xfrm>
                  <a:off x="1724693" y="1846680"/>
                  <a:ext cx="270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5">
              <p14:nvContentPartPr>
                <p14:cNvPr id="38943" name="Freihand 38942">
                  <a:extLst>
                    <a:ext uri="{FF2B5EF4-FFF2-40B4-BE49-F238E27FC236}">
                      <a16:creationId xmlns:a16="http://schemas.microsoft.com/office/drawing/2014/main" id="{1CC0D709-92B0-4216-BE7C-C1D730D60824}"/>
                    </a:ext>
                  </a:extLst>
                </p14:cNvPr>
                <p14:cNvContentPartPr/>
                <p14:nvPr/>
              </p14:nvContentPartPr>
              <p14:xfrm>
                <a:off x="1660253" y="1812120"/>
                <a:ext cx="177840" cy="40320"/>
              </p14:xfrm>
            </p:contentPart>
          </mc:Choice>
          <mc:Fallback>
            <p:pic>
              <p:nvPicPr>
                <p:cNvPr id="38943" name="Freihand 38942">
                  <a:extLst>
                    <a:ext uri="{FF2B5EF4-FFF2-40B4-BE49-F238E27FC236}">
                      <a16:creationId xmlns:a16="http://schemas.microsoft.com/office/drawing/2014/main" id="{1CC0D709-92B0-4216-BE7C-C1D730D60824}"/>
                    </a:ext>
                  </a:extLst>
                </p:cNvPr>
                <p:cNvPicPr/>
                <p:nvPr/>
              </p:nvPicPr>
              <p:blipFill>
                <a:blip r:embed="rId886"/>
                <a:stretch>
                  <a:fillRect/>
                </a:stretch>
              </p:blipFill>
              <p:spPr>
                <a:xfrm>
                  <a:off x="1655933" y="1807800"/>
                  <a:ext cx="1864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7">
              <p14:nvContentPartPr>
                <p14:cNvPr id="38945" name="Freihand 38944">
                  <a:extLst>
                    <a:ext uri="{FF2B5EF4-FFF2-40B4-BE49-F238E27FC236}">
                      <a16:creationId xmlns:a16="http://schemas.microsoft.com/office/drawing/2014/main" id="{DE879B4C-AE23-4149-A4CD-4AC8EF6FFE5D}"/>
                    </a:ext>
                  </a:extLst>
                </p14:cNvPr>
                <p14:cNvContentPartPr/>
                <p14:nvPr/>
              </p14:nvContentPartPr>
              <p14:xfrm>
                <a:off x="1785893" y="1959000"/>
                <a:ext cx="31320" cy="67680"/>
              </p14:xfrm>
            </p:contentPart>
          </mc:Choice>
          <mc:Fallback>
            <p:pic>
              <p:nvPicPr>
                <p:cNvPr id="38945" name="Freihand 38944">
                  <a:extLst>
                    <a:ext uri="{FF2B5EF4-FFF2-40B4-BE49-F238E27FC236}">
                      <a16:creationId xmlns:a16="http://schemas.microsoft.com/office/drawing/2014/main" id="{DE879B4C-AE23-4149-A4CD-4AC8EF6FFE5D}"/>
                    </a:ext>
                  </a:extLst>
                </p:cNvPr>
                <p:cNvPicPr/>
                <p:nvPr/>
              </p:nvPicPr>
              <p:blipFill>
                <a:blip r:embed="rId888"/>
                <a:stretch>
                  <a:fillRect/>
                </a:stretch>
              </p:blipFill>
              <p:spPr>
                <a:xfrm>
                  <a:off x="1781573" y="1954680"/>
                  <a:ext cx="399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9">
              <p14:nvContentPartPr>
                <p14:cNvPr id="38946" name="Freihand 38945">
                  <a:extLst>
                    <a:ext uri="{FF2B5EF4-FFF2-40B4-BE49-F238E27FC236}">
                      <a16:creationId xmlns:a16="http://schemas.microsoft.com/office/drawing/2014/main" id="{F858EF5D-0794-4086-9633-405B653C36A1}"/>
                    </a:ext>
                  </a:extLst>
                </p14:cNvPr>
                <p14:cNvContentPartPr/>
                <p14:nvPr/>
              </p14:nvContentPartPr>
              <p14:xfrm>
                <a:off x="1794533" y="1961520"/>
                <a:ext cx="62280" cy="81000"/>
              </p14:xfrm>
            </p:contentPart>
          </mc:Choice>
          <mc:Fallback>
            <p:pic>
              <p:nvPicPr>
                <p:cNvPr id="38946" name="Freihand 38945">
                  <a:extLst>
                    <a:ext uri="{FF2B5EF4-FFF2-40B4-BE49-F238E27FC236}">
                      <a16:creationId xmlns:a16="http://schemas.microsoft.com/office/drawing/2014/main" id="{F858EF5D-0794-4086-9633-405B653C36A1}"/>
                    </a:ext>
                  </a:extLst>
                </p:cNvPr>
                <p:cNvPicPr/>
                <p:nvPr/>
              </p:nvPicPr>
              <p:blipFill>
                <a:blip r:embed="rId890"/>
                <a:stretch>
                  <a:fillRect/>
                </a:stretch>
              </p:blipFill>
              <p:spPr>
                <a:xfrm>
                  <a:off x="1790213" y="1957200"/>
                  <a:ext cx="709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1">
              <p14:nvContentPartPr>
                <p14:cNvPr id="38964" name="Freihand 38963">
                  <a:extLst>
                    <a:ext uri="{FF2B5EF4-FFF2-40B4-BE49-F238E27FC236}">
                      <a16:creationId xmlns:a16="http://schemas.microsoft.com/office/drawing/2014/main" id="{7154B592-84CF-49AC-A2B7-D4C57F0B8127}"/>
                    </a:ext>
                  </a:extLst>
                </p14:cNvPr>
                <p14:cNvContentPartPr/>
                <p14:nvPr/>
              </p14:nvContentPartPr>
              <p14:xfrm>
                <a:off x="668813" y="987720"/>
                <a:ext cx="1252440" cy="1375920"/>
              </p14:xfrm>
            </p:contentPart>
          </mc:Choice>
          <mc:Fallback>
            <p:pic>
              <p:nvPicPr>
                <p:cNvPr id="38964" name="Freihand 38963">
                  <a:extLst>
                    <a:ext uri="{FF2B5EF4-FFF2-40B4-BE49-F238E27FC236}">
                      <a16:creationId xmlns:a16="http://schemas.microsoft.com/office/drawing/2014/main" id="{7154B592-84CF-49AC-A2B7-D4C57F0B8127}"/>
                    </a:ext>
                  </a:extLst>
                </p:cNvPr>
                <p:cNvPicPr/>
                <p:nvPr/>
              </p:nvPicPr>
              <p:blipFill>
                <a:blip r:embed="rId892"/>
                <a:stretch>
                  <a:fillRect/>
                </a:stretch>
              </p:blipFill>
              <p:spPr>
                <a:xfrm>
                  <a:off x="664493" y="983400"/>
                  <a:ext cx="1261080" cy="138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3">
              <p14:nvContentPartPr>
                <p14:cNvPr id="38965" name="Freihand 38964">
                  <a:extLst>
                    <a:ext uri="{FF2B5EF4-FFF2-40B4-BE49-F238E27FC236}">
                      <a16:creationId xmlns:a16="http://schemas.microsoft.com/office/drawing/2014/main" id="{648D290A-4331-47C0-9F9E-D4A015E16D2C}"/>
                    </a:ext>
                  </a:extLst>
                </p14:cNvPr>
                <p14:cNvContentPartPr/>
                <p14:nvPr/>
              </p14:nvContentPartPr>
              <p14:xfrm>
                <a:off x="585653" y="2249520"/>
                <a:ext cx="191880" cy="244080"/>
              </p14:xfrm>
            </p:contentPart>
          </mc:Choice>
          <mc:Fallback>
            <p:pic>
              <p:nvPicPr>
                <p:cNvPr id="38965" name="Freihand 38964">
                  <a:extLst>
                    <a:ext uri="{FF2B5EF4-FFF2-40B4-BE49-F238E27FC236}">
                      <a16:creationId xmlns:a16="http://schemas.microsoft.com/office/drawing/2014/main" id="{648D290A-4331-47C0-9F9E-D4A015E16D2C}"/>
                    </a:ext>
                  </a:extLst>
                </p:cNvPr>
                <p:cNvPicPr/>
                <p:nvPr/>
              </p:nvPicPr>
              <p:blipFill>
                <a:blip r:embed="rId894"/>
                <a:stretch>
                  <a:fillRect/>
                </a:stretch>
              </p:blipFill>
              <p:spPr>
                <a:xfrm>
                  <a:off x="581333" y="2245200"/>
                  <a:ext cx="20052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5">
              <p14:nvContentPartPr>
                <p14:cNvPr id="39045" name="Freihand 39044">
                  <a:extLst>
                    <a:ext uri="{FF2B5EF4-FFF2-40B4-BE49-F238E27FC236}">
                      <a16:creationId xmlns:a16="http://schemas.microsoft.com/office/drawing/2014/main" id="{91F9EF98-EFD2-4E9A-9CA3-BCB7C1AE3984}"/>
                    </a:ext>
                  </a:extLst>
                </p14:cNvPr>
                <p14:cNvContentPartPr/>
                <p14:nvPr/>
              </p14:nvContentPartPr>
              <p14:xfrm>
                <a:off x="895253" y="1085640"/>
                <a:ext cx="1073520" cy="1202040"/>
              </p14:xfrm>
            </p:contentPart>
          </mc:Choice>
          <mc:Fallback>
            <p:pic>
              <p:nvPicPr>
                <p:cNvPr id="39045" name="Freihand 39044">
                  <a:extLst>
                    <a:ext uri="{FF2B5EF4-FFF2-40B4-BE49-F238E27FC236}">
                      <a16:creationId xmlns:a16="http://schemas.microsoft.com/office/drawing/2014/main" id="{91F9EF98-EFD2-4E9A-9CA3-BCB7C1AE3984}"/>
                    </a:ext>
                  </a:extLst>
                </p:cNvPr>
                <p:cNvPicPr/>
                <p:nvPr/>
              </p:nvPicPr>
              <p:blipFill>
                <a:blip r:embed="rId896"/>
                <a:stretch>
                  <a:fillRect/>
                </a:stretch>
              </p:blipFill>
              <p:spPr>
                <a:xfrm>
                  <a:off x="890933" y="1081320"/>
                  <a:ext cx="1082160" cy="121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7">
              <p14:nvContentPartPr>
                <p14:cNvPr id="39046" name="Freihand 39045">
                  <a:extLst>
                    <a:ext uri="{FF2B5EF4-FFF2-40B4-BE49-F238E27FC236}">
                      <a16:creationId xmlns:a16="http://schemas.microsoft.com/office/drawing/2014/main" id="{1E12CBC7-0109-4BF6-83FB-1A67ED328F33}"/>
                    </a:ext>
                  </a:extLst>
                </p14:cNvPr>
                <p14:cNvContentPartPr/>
                <p14:nvPr/>
              </p14:nvContentPartPr>
              <p14:xfrm>
                <a:off x="818573" y="2183280"/>
                <a:ext cx="137520" cy="225000"/>
              </p14:xfrm>
            </p:contentPart>
          </mc:Choice>
          <mc:Fallback>
            <p:pic>
              <p:nvPicPr>
                <p:cNvPr id="39046" name="Freihand 39045">
                  <a:extLst>
                    <a:ext uri="{FF2B5EF4-FFF2-40B4-BE49-F238E27FC236}">
                      <a16:creationId xmlns:a16="http://schemas.microsoft.com/office/drawing/2014/main" id="{1E12CBC7-0109-4BF6-83FB-1A67ED328F33}"/>
                    </a:ext>
                  </a:extLst>
                </p:cNvPr>
                <p:cNvPicPr/>
                <p:nvPr/>
              </p:nvPicPr>
              <p:blipFill>
                <a:blip r:embed="rId898"/>
                <a:stretch>
                  <a:fillRect/>
                </a:stretch>
              </p:blipFill>
              <p:spPr>
                <a:xfrm>
                  <a:off x="814253" y="2178960"/>
                  <a:ext cx="14616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9">
              <p14:nvContentPartPr>
                <p14:cNvPr id="39047" name="Freihand 39046">
                  <a:extLst>
                    <a:ext uri="{FF2B5EF4-FFF2-40B4-BE49-F238E27FC236}">
                      <a16:creationId xmlns:a16="http://schemas.microsoft.com/office/drawing/2014/main" id="{D0A87379-44C4-4182-B5C5-AC43FD700597}"/>
                    </a:ext>
                  </a:extLst>
                </p14:cNvPr>
                <p14:cNvContentPartPr/>
                <p14:nvPr/>
              </p14:nvContentPartPr>
              <p14:xfrm>
                <a:off x="1159853" y="1893480"/>
                <a:ext cx="69840" cy="29520"/>
              </p14:xfrm>
            </p:contentPart>
          </mc:Choice>
          <mc:Fallback>
            <p:pic>
              <p:nvPicPr>
                <p:cNvPr id="39047" name="Freihand 39046">
                  <a:extLst>
                    <a:ext uri="{FF2B5EF4-FFF2-40B4-BE49-F238E27FC236}">
                      <a16:creationId xmlns:a16="http://schemas.microsoft.com/office/drawing/2014/main" id="{D0A87379-44C4-4182-B5C5-AC43FD700597}"/>
                    </a:ext>
                  </a:extLst>
                </p:cNvPr>
                <p:cNvPicPr/>
                <p:nvPr/>
              </p:nvPicPr>
              <p:blipFill>
                <a:blip r:embed="rId900"/>
                <a:stretch>
                  <a:fillRect/>
                </a:stretch>
              </p:blipFill>
              <p:spPr>
                <a:xfrm>
                  <a:off x="1155533" y="1889160"/>
                  <a:ext cx="784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1">
              <p14:nvContentPartPr>
                <p14:cNvPr id="39048" name="Freihand 39047">
                  <a:extLst>
                    <a:ext uri="{FF2B5EF4-FFF2-40B4-BE49-F238E27FC236}">
                      <a16:creationId xmlns:a16="http://schemas.microsoft.com/office/drawing/2014/main" id="{67FE501E-DD25-4D02-AD0F-4660645A7303}"/>
                    </a:ext>
                  </a:extLst>
                </p14:cNvPr>
                <p14:cNvContentPartPr/>
                <p14:nvPr/>
              </p14:nvContentPartPr>
              <p14:xfrm>
                <a:off x="1211693" y="1852080"/>
                <a:ext cx="29520" cy="170640"/>
              </p14:xfrm>
            </p:contentPart>
          </mc:Choice>
          <mc:Fallback>
            <p:pic>
              <p:nvPicPr>
                <p:cNvPr id="39048" name="Freihand 39047">
                  <a:extLst>
                    <a:ext uri="{FF2B5EF4-FFF2-40B4-BE49-F238E27FC236}">
                      <a16:creationId xmlns:a16="http://schemas.microsoft.com/office/drawing/2014/main" id="{67FE501E-DD25-4D02-AD0F-4660645A7303}"/>
                    </a:ext>
                  </a:extLst>
                </p:cNvPr>
                <p:cNvPicPr/>
                <p:nvPr/>
              </p:nvPicPr>
              <p:blipFill>
                <a:blip r:embed="rId902"/>
                <a:stretch>
                  <a:fillRect/>
                </a:stretch>
              </p:blipFill>
              <p:spPr>
                <a:xfrm>
                  <a:off x="1207373" y="1847760"/>
                  <a:ext cx="3816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3">
              <p14:nvContentPartPr>
                <p14:cNvPr id="39049" name="Freihand 39048">
                  <a:extLst>
                    <a:ext uri="{FF2B5EF4-FFF2-40B4-BE49-F238E27FC236}">
                      <a16:creationId xmlns:a16="http://schemas.microsoft.com/office/drawing/2014/main" id="{70C8F574-2F39-4BA0-AB43-6C8362AA0BA6}"/>
                    </a:ext>
                  </a:extLst>
                </p14:cNvPr>
                <p14:cNvContentPartPr/>
                <p14:nvPr/>
              </p14:nvContentPartPr>
              <p14:xfrm>
                <a:off x="1260293" y="1858560"/>
                <a:ext cx="32760" cy="111600"/>
              </p14:xfrm>
            </p:contentPart>
          </mc:Choice>
          <mc:Fallback>
            <p:pic>
              <p:nvPicPr>
                <p:cNvPr id="39049" name="Freihand 39048">
                  <a:extLst>
                    <a:ext uri="{FF2B5EF4-FFF2-40B4-BE49-F238E27FC236}">
                      <a16:creationId xmlns:a16="http://schemas.microsoft.com/office/drawing/2014/main" id="{70C8F574-2F39-4BA0-AB43-6C8362AA0BA6}"/>
                    </a:ext>
                  </a:extLst>
                </p:cNvPr>
                <p:cNvPicPr/>
                <p:nvPr/>
              </p:nvPicPr>
              <p:blipFill>
                <a:blip r:embed="rId904"/>
                <a:stretch>
                  <a:fillRect/>
                </a:stretch>
              </p:blipFill>
              <p:spPr>
                <a:xfrm>
                  <a:off x="1255973" y="1854240"/>
                  <a:ext cx="4140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5">
              <p14:nvContentPartPr>
                <p14:cNvPr id="39050" name="Freihand 39049">
                  <a:extLst>
                    <a:ext uri="{FF2B5EF4-FFF2-40B4-BE49-F238E27FC236}">
                      <a16:creationId xmlns:a16="http://schemas.microsoft.com/office/drawing/2014/main" id="{14B59020-4411-490C-B677-CBA6A2D0244D}"/>
                    </a:ext>
                  </a:extLst>
                </p14:cNvPr>
                <p14:cNvContentPartPr/>
                <p14:nvPr/>
              </p14:nvContentPartPr>
              <p14:xfrm>
                <a:off x="1249853" y="1862520"/>
                <a:ext cx="85320" cy="86400"/>
              </p14:xfrm>
            </p:contentPart>
          </mc:Choice>
          <mc:Fallback>
            <p:pic>
              <p:nvPicPr>
                <p:cNvPr id="39050" name="Freihand 39049">
                  <a:extLst>
                    <a:ext uri="{FF2B5EF4-FFF2-40B4-BE49-F238E27FC236}">
                      <a16:creationId xmlns:a16="http://schemas.microsoft.com/office/drawing/2014/main" id="{14B59020-4411-490C-B677-CBA6A2D0244D}"/>
                    </a:ext>
                  </a:extLst>
                </p:cNvPr>
                <p:cNvPicPr/>
                <p:nvPr/>
              </p:nvPicPr>
              <p:blipFill>
                <a:blip r:embed="rId906"/>
                <a:stretch>
                  <a:fillRect/>
                </a:stretch>
              </p:blipFill>
              <p:spPr>
                <a:xfrm>
                  <a:off x="1245533" y="1858200"/>
                  <a:ext cx="939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7">
              <p14:nvContentPartPr>
                <p14:cNvPr id="39051" name="Freihand 39050">
                  <a:extLst>
                    <a:ext uri="{FF2B5EF4-FFF2-40B4-BE49-F238E27FC236}">
                      <a16:creationId xmlns:a16="http://schemas.microsoft.com/office/drawing/2014/main" id="{701AE43D-9A27-4A3D-BB11-58FF4F076140}"/>
                    </a:ext>
                  </a:extLst>
                </p14:cNvPr>
                <p14:cNvContentPartPr/>
                <p14:nvPr/>
              </p14:nvContentPartPr>
              <p14:xfrm>
                <a:off x="1318613" y="1811400"/>
                <a:ext cx="33480" cy="115920"/>
              </p14:xfrm>
            </p:contentPart>
          </mc:Choice>
          <mc:Fallback>
            <p:pic>
              <p:nvPicPr>
                <p:cNvPr id="39051" name="Freihand 39050">
                  <a:extLst>
                    <a:ext uri="{FF2B5EF4-FFF2-40B4-BE49-F238E27FC236}">
                      <a16:creationId xmlns:a16="http://schemas.microsoft.com/office/drawing/2014/main" id="{701AE43D-9A27-4A3D-BB11-58FF4F076140}"/>
                    </a:ext>
                  </a:extLst>
                </p:cNvPr>
                <p:cNvPicPr/>
                <p:nvPr/>
              </p:nvPicPr>
              <p:blipFill>
                <a:blip r:embed="rId908"/>
                <a:stretch>
                  <a:fillRect/>
                </a:stretch>
              </p:blipFill>
              <p:spPr>
                <a:xfrm>
                  <a:off x="1314293" y="1807080"/>
                  <a:ext cx="421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9">
              <p14:nvContentPartPr>
                <p14:cNvPr id="39052" name="Freihand 39051">
                  <a:extLst>
                    <a:ext uri="{FF2B5EF4-FFF2-40B4-BE49-F238E27FC236}">
                      <a16:creationId xmlns:a16="http://schemas.microsoft.com/office/drawing/2014/main" id="{5D67FFB7-6E18-4148-8484-AC5F36DF923E}"/>
                    </a:ext>
                  </a:extLst>
                </p14:cNvPr>
                <p14:cNvContentPartPr/>
                <p14:nvPr/>
              </p14:nvContentPartPr>
              <p14:xfrm>
                <a:off x="1356413" y="1808880"/>
                <a:ext cx="95400" cy="105480"/>
              </p14:xfrm>
            </p:contentPart>
          </mc:Choice>
          <mc:Fallback>
            <p:pic>
              <p:nvPicPr>
                <p:cNvPr id="39052" name="Freihand 39051">
                  <a:extLst>
                    <a:ext uri="{FF2B5EF4-FFF2-40B4-BE49-F238E27FC236}">
                      <a16:creationId xmlns:a16="http://schemas.microsoft.com/office/drawing/2014/main" id="{5D67FFB7-6E18-4148-8484-AC5F36DF923E}"/>
                    </a:ext>
                  </a:extLst>
                </p:cNvPr>
                <p:cNvPicPr/>
                <p:nvPr/>
              </p:nvPicPr>
              <p:blipFill>
                <a:blip r:embed="rId910"/>
                <a:stretch>
                  <a:fillRect/>
                </a:stretch>
              </p:blipFill>
              <p:spPr>
                <a:xfrm>
                  <a:off x="1352093" y="1804560"/>
                  <a:ext cx="10404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1">
              <p14:nvContentPartPr>
                <p14:cNvPr id="39084" name="Freihand 39083">
                  <a:extLst>
                    <a:ext uri="{FF2B5EF4-FFF2-40B4-BE49-F238E27FC236}">
                      <a16:creationId xmlns:a16="http://schemas.microsoft.com/office/drawing/2014/main" id="{B290631D-C63F-4CA9-AAE2-ECA77C6498C4}"/>
                    </a:ext>
                  </a:extLst>
                </p14:cNvPr>
                <p14:cNvContentPartPr/>
                <p14:nvPr/>
              </p14:nvContentPartPr>
              <p14:xfrm>
                <a:off x="2692733" y="1198320"/>
                <a:ext cx="1159200" cy="1202760"/>
              </p14:xfrm>
            </p:contentPart>
          </mc:Choice>
          <mc:Fallback>
            <p:pic>
              <p:nvPicPr>
                <p:cNvPr id="39084" name="Freihand 39083">
                  <a:extLst>
                    <a:ext uri="{FF2B5EF4-FFF2-40B4-BE49-F238E27FC236}">
                      <a16:creationId xmlns:a16="http://schemas.microsoft.com/office/drawing/2014/main" id="{B290631D-C63F-4CA9-AAE2-ECA77C6498C4}"/>
                    </a:ext>
                  </a:extLst>
                </p:cNvPr>
                <p:cNvPicPr/>
                <p:nvPr/>
              </p:nvPicPr>
              <p:blipFill>
                <a:blip r:embed="rId912"/>
                <a:stretch>
                  <a:fillRect/>
                </a:stretch>
              </p:blipFill>
              <p:spPr>
                <a:xfrm>
                  <a:off x="2688413" y="1194000"/>
                  <a:ext cx="1167840" cy="12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3">
              <p14:nvContentPartPr>
                <p14:cNvPr id="39085" name="Freihand 39084">
                  <a:extLst>
                    <a:ext uri="{FF2B5EF4-FFF2-40B4-BE49-F238E27FC236}">
                      <a16:creationId xmlns:a16="http://schemas.microsoft.com/office/drawing/2014/main" id="{82614C7E-2F90-4CBF-A660-5200D35E15C6}"/>
                    </a:ext>
                  </a:extLst>
                </p14:cNvPr>
                <p14:cNvContentPartPr/>
                <p14:nvPr/>
              </p14:nvContentPartPr>
              <p14:xfrm>
                <a:off x="2637293" y="1134240"/>
                <a:ext cx="198720" cy="222480"/>
              </p14:xfrm>
            </p:contentPart>
          </mc:Choice>
          <mc:Fallback>
            <p:pic>
              <p:nvPicPr>
                <p:cNvPr id="39085" name="Freihand 39084">
                  <a:extLst>
                    <a:ext uri="{FF2B5EF4-FFF2-40B4-BE49-F238E27FC236}">
                      <a16:creationId xmlns:a16="http://schemas.microsoft.com/office/drawing/2014/main" id="{82614C7E-2F90-4CBF-A660-5200D35E15C6}"/>
                    </a:ext>
                  </a:extLst>
                </p:cNvPr>
                <p:cNvPicPr/>
                <p:nvPr/>
              </p:nvPicPr>
              <p:blipFill>
                <a:blip r:embed="rId914"/>
                <a:stretch>
                  <a:fillRect/>
                </a:stretch>
              </p:blipFill>
              <p:spPr>
                <a:xfrm>
                  <a:off x="2632973" y="1129920"/>
                  <a:ext cx="20736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5">
              <p14:nvContentPartPr>
                <p14:cNvPr id="39086" name="Freihand 39085">
                  <a:extLst>
                    <a:ext uri="{FF2B5EF4-FFF2-40B4-BE49-F238E27FC236}">
                      <a16:creationId xmlns:a16="http://schemas.microsoft.com/office/drawing/2014/main" id="{9924DD89-0C25-44DD-A00A-3FB6C8B790AC}"/>
                    </a:ext>
                  </a:extLst>
                </p14:cNvPr>
                <p14:cNvContentPartPr/>
                <p14:nvPr/>
              </p14:nvContentPartPr>
              <p14:xfrm>
                <a:off x="3084773" y="1822560"/>
                <a:ext cx="19080" cy="128160"/>
              </p14:xfrm>
            </p:contentPart>
          </mc:Choice>
          <mc:Fallback>
            <p:pic>
              <p:nvPicPr>
                <p:cNvPr id="39086" name="Freihand 39085">
                  <a:extLst>
                    <a:ext uri="{FF2B5EF4-FFF2-40B4-BE49-F238E27FC236}">
                      <a16:creationId xmlns:a16="http://schemas.microsoft.com/office/drawing/2014/main" id="{9924DD89-0C25-44DD-A00A-3FB6C8B790AC}"/>
                    </a:ext>
                  </a:extLst>
                </p:cNvPr>
                <p:cNvPicPr/>
                <p:nvPr/>
              </p:nvPicPr>
              <p:blipFill>
                <a:blip r:embed="rId916"/>
                <a:stretch>
                  <a:fillRect/>
                </a:stretch>
              </p:blipFill>
              <p:spPr>
                <a:xfrm>
                  <a:off x="3080453" y="1818240"/>
                  <a:ext cx="2772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7">
              <p14:nvContentPartPr>
                <p14:cNvPr id="39087" name="Freihand 39086">
                  <a:extLst>
                    <a:ext uri="{FF2B5EF4-FFF2-40B4-BE49-F238E27FC236}">
                      <a16:creationId xmlns:a16="http://schemas.microsoft.com/office/drawing/2014/main" id="{BA45FE78-1FB0-4731-8987-21A841CBDEAD}"/>
                    </a:ext>
                  </a:extLst>
                </p14:cNvPr>
                <p14:cNvContentPartPr/>
                <p14:nvPr/>
              </p14:nvContentPartPr>
              <p14:xfrm>
                <a:off x="3004493" y="1714560"/>
                <a:ext cx="149760" cy="69840"/>
              </p14:xfrm>
            </p:contentPart>
          </mc:Choice>
          <mc:Fallback>
            <p:pic>
              <p:nvPicPr>
                <p:cNvPr id="39087" name="Freihand 39086">
                  <a:extLst>
                    <a:ext uri="{FF2B5EF4-FFF2-40B4-BE49-F238E27FC236}">
                      <a16:creationId xmlns:a16="http://schemas.microsoft.com/office/drawing/2014/main" id="{BA45FE78-1FB0-4731-8987-21A841CBDEAD}"/>
                    </a:ext>
                  </a:extLst>
                </p:cNvPr>
                <p:cNvPicPr/>
                <p:nvPr/>
              </p:nvPicPr>
              <p:blipFill>
                <a:blip r:embed="rId918"/>
                <a:stretch>
                  <a:fillRect/>
                </a:stretch>
              </p:blipFill>
              <p:spPr>
                <a:xfrm>
                  <a:off x="3000173" y="1710240"/>
                  <a:ext cx="1584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9">
              <p14:nvContentPartPr>
                <p14:cNvPr id="39088" name="Freihand 39087">
                  <a:extLst>
                    <a:ext uri="{FF2B5EF4-FFF2-40B4-BE49-F238E27FC236}">
                      <a16:creationId xmlns:a16="http://schemas.microsoft.com/office/drawing/2014/main" id="{C7770ACC-251B-4D1E-AC82-98D958AE0B6B}"/>
                    </a:ext>
                  </a:extLst>
                </p14:cNvPr>
                <p14:cNvContentPartPr/>
                <p14:nvPr/>
              </p14:nvContentPartPr>
              <p14:xfrm>
                <a:off x="3180173" y="1915440"/>
                <a:ext cx="78840" cy="100800"/>
              </p14:xfrm>
            </p:contentPart>
          </mc:Choice>
          <mc:Fallback>
            <p:pic>
              <p:nvPicPr>
                <p:cNvPr id="39088" name="Freihand 39087">
                  <a:extLst>
                    <a:ext uri="{FF2B5EF4-FFF2-40B4-BE49-F238E27FC236}">
                      <a16:creationId xmlns:a16="http://schemas.microsoft.com/office/drawing/2014/main" id="{C7770ACC-251B-4D1E-AC82-98D958AE0B6B}"/>
                    </a:ext>
                  </a:extLst>
                </p:cNvPr>
                <p:cNvPicPr/>
                <p:nvPr/>
              </p:nvPicPr>
              <p:blipFill>
                <a:blip r:embed="rId920"/>
                <a:stretch>
                  <a:fillRect/>
                </a:stretch>
              </p:blipFill>
              <p:spPr>
                <a:xfrm>
                  <a:off x="3175853" y="1911120"/>
                  <a:ext cx="874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1">
              <p14:nvContentPartPr>
                <p14:cNvPr id="39107" name="Freihand 39106">
                  <a:extLst>
                    <a:ext uri="{FF2B5EF4-FFF2-40B4-BE49-F238E27FC236}">
                      <a16:creationId xmlns:a16="http://schemas.microsoft.com/office/drawing/2014/main" id="{29E1D883-120C-46C0-838E-5C60FBDA8FC6}"/>
                    </a:ext>
                  </a:extLst>
                </p14:cNvPr>
                <p14:cNvContentPartPr/>
                <p14:nvPr/>
              </p14:nvContentPartPr>
              <p14:xfrm>
                <a:off x="2736293" y="973680"/>
                <a:ext cx="1368720" cy="1268640"/>
              </p14:xfrm>
            </p:contentPart>
          </mc:Choice>
          <mc:Fallback>
            <p:pic>
              <p:nvPicPr>
                <p:cNvPr id="39107" name="Freihand 39106">
                  <a:extLst>
                    <a:ext uri="{FF2B5EF4-FFF2-40B4-BE49-F238E27FC236}">
                      <a16:creationId xmlns:a16="http://schemas.microsoft.com/office/drawing/2014/main" id="{29E1D883-120C-46C0-838E-5C60FBDA8FC6}"/>
                    </a:ext>
                  </a:extLst>
                </p:cNvPr>
                <p:cNvPicPr/>
                <p:nvPr/>
              </p:nvPicPr>
              <p:blipFill>
                <a:blip r:embed="rId922"/>
                <a:stretch>
                  <a:fillRect/>
                </a:stretch>
              </p:blipFill>
              <p:spPr>
                <a:xfrm>
                  <a:off x="2731973" y="969360"/>
                  <a:ext cx="1377360" cy="127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3">
              <p14:nvContentPartPr>
                <p14:cNvPr id="39108" name="Freihand 39107">
                  <a:extLst>
                    <a:ext uri="{FF2B5EF4-FFF2-40B4-BE49-F238E27FC236}">
                      <a16:creationId xmlns:a16="http://schemas.microsoft.com/office/drawing/2014/main" id="{5301B034-E5A3-4FDF-8126-A8B6F70EEC8E}"/>
                    </a:ext>
                  </a:extLst>
                </p14:cNvPr>
                <p14:cNvContentPartPr/>
                <p14:nvPr/>
              </p14:nvContentPartPr>
              <p14:xfrm>
                <a:off x="3966773" y="2145840"/>
                <a:ext cx="167040" cy="164160"/>
              </p14:xfrm>
            </p:contentPart>
          </mc:Choice>
          <mc:Fallback>
            <p:pic>
              <p:nvPicPr>
                <p:cNvPr id="39108" name="Freihand 39107">
                  <a:extLst>
                    <a:ext uri="{FF2B5EF4-FFF2-40B4-BE49-F238E27FC236}">
                      <a16:creationId xmlns:a16="http://schemas.microsoft.com/office/drawing/2014/main" id="{5301B034-E5A3-4FDF-8126-A8B6F70EEC8E}"/>
                    </a:ext>
                  </a:extLst>
                </p:cNvPr>
                <p:cNvPicPr/>
                <p:nvPr/>
              </p:nvPicPr>
              <p:blipFill>
                <a:blip r:embed="rId924"/>
                <a:stretch>
                  <a:fillRect/>
                </a:stretch>
              </p:blipFill>
              <p:spPr>
                <a:xfrm>
                  <a:off x="3962453" y="2141520"/>
                  <a:ext cx="1756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5">
              <p14:nvContentPartPr>
                <p14:cNvPr id="39109" name="Freihand 39108">
                  <a:extLst>
                    <a:ext uri="{FF2B5EF4-FFF2-40B4-BE49-F238E27FC236}">
                      <a16:creationId xmlns:a16="http://schemas.microsoft.com/office/drawing/2014/main" id="{C5F82370-6685-491B-A728-55CEE7F90889}"/>
                    </a:ext>
                  </a:extLst>
                </p14:cNvPr>
                <p14:cNvContentPartPr/>
                <p14:nvPr/>
              </p14:nvContentPartPr>
              <p14:xfrm>
                <a:off x="3716213" y="1395600"/>
                <a:ext cx="145080" cy="198360"/>
              </p14:xfrm>
            </p:contentPart>
          </mc:Choice>
          <mc:Fallback>
            <p:pic>
              <p:nvPicPr>
                <p:cNvPr id="39109" name="Freihand 39108">
                  <a:extLst>
                    <a:ext uri="{FF2B5EF4-FFF2-40B4-BE49-F238E27FC236}">
                      <a16:creationId xmlns:a16="http://schemas.microsoft.com/office/drawing/2014/main" id="{C5F82370-6685-491B-A728-55CEE7F90889}"/>
                    </a:ext>
                  </a:extLst>
                </p:cNvPr>
                <p:cNvPicPr/>
                <p:nvPr/>
              </p:nvPicPr>
              <p:blipFill>
                <a:blip r:embed="rId926"/>
                <a:stretch>
                  <a:fillRect/>
                </a:stretch>
              </p:blipFill>
              <p:spPr>
                <a:xfrm>
                  <a:off x="3711893" y="1391280"/>
                  <a:ext cx="15372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7">
              <p14:nvContentPartPr>
                <p14:cNvPr id="39110" name="Freihand 39109">
                  <a:extLst>
                    <a:ext uri="{FF2B5EF4-FFF2-40B4-BE49-F238E27FC236}">
                      <a16:creationId xmlns:a16="http://schemas.microsoft.com/office/drawing/2014/main" id="{2D76D0B4-6DE9-4A27-B3B8-B0C94C752E2E}"/>
                    </a:ext>
                  </a:extLst>
                </p14:cNvPr>
                <p14:cNvContentPartPr/>
                <p14:nvPr/>
              </p14:nvContentPartPr>
              <p14:xfrm>
                <a:off x="3736733" y="1467960"/>
                <a:ext cx="111600" cy="66240"/>
              </p14:xfrm>
            </p:contentPart>
          </mc:Choice>
          <mc:Fallback>
            <p:pic>
              <p:nvPicPr>
                <p:cNvPr id="39110" name="Freihand 39109">
                  <a:extLst>
                    <a:ext uri="{FF2B5EF4-FFF2-40B4-BE49-F238E27FC236}">
                      <a16:creationId xmlns:a16="http://schemas.microsoft.com/office/drawing/2014/main" id="{2D76D0B4-6DE9-4A27-B3B8-B0C94C752E2E}"/>
                    </a:ext>
                  </a:extLst>
                </p:cNvPr>
                <p:cNvPicPr/>
                <p:nvPr/>
              </p:nvPicPr>
              <p:blipFill>
                <a:blip r:embed="rId928"/>
                <a:stretch>
                  <a:fillRect/>
                </a:stretch>
              </p:blipFill>
              <p:spPr>
                <a:xfrm>
                  <a:off x="3732413" y="1463640"/>
                  <a:ext cx="1202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9">
              <p14:nvContentPartPr>
                <p14:cNvPr id="39111" name="Freihand 39110">
                  <a:extLst>
                    <a:ext uri="{FF2B5EF4-FFF2-40B4-BE49-F238E27FC236}">
                      <a16:creationId xmlns:a16="http://schemas.microsoft.com/office/drawing/2014/main" id="{6082BD17-2CD0-4902-B27B-960FCF65356D}"/>
                    </a:ext>
                  </a:extLst>
                </p14:cNvPr>
                <p14:cNvContentPartPr/>
                <p14:nvPr/>
              </p14:nvContentPartPr>
              <p14:xfrm>
                <a:off x="3874973" y="1487040"/>
                <a:ext cx="127080" cy="122040"/>
              </p14:xfrm>
            </p:contentPart>
          </mc:Choice>
          <mc:Fallback>
            <p:pic>
              <p:nvPicPr>
                <p:cNvPr id="39111" name="Freihand 39110">
                  <a:extLst>
                    <a:ext uri="{FF2B5EF4-FFF2-40B4-BE49-F238E27FC236}">
                      <a16:creationId xmlns:a16="http://schemas.microsoft.com/office/drawing/2014/main" id="{6082BD17-2CD0-4902-B27B-960FCF65356D}"/>
                    </a:ext>
                  </a:extLst>
                </p:cNvPr>
                <p:cNvPicPr/>
                <p:nvPr/>
              </p:nvPicPr>
              <p:blipFill>
                <a:blip r:embed="rId930"/>
                <a:stretch>
                  <a:fillRect/>
                </a:stretch>
              </p:blipFill>
              <p:spPr>
                <a:xfrm>
                  <a:off x="3870653" y="1482720"/>
                  <a:ext cx="1357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1">
              <p14:nvContentPartPr>
                <p14:cNvPr id="39134" name="Freihand 39133">
                  <a:extLst>
                    <a:ext uri="{FF2B5EF4-FFF2-40B4-BE49-F238E27FC236}">
                      <a16:creationId xmlns:a16="http://schemas.microsoft.com/office/drawing/2014/main" id="{E6CEA0BE-6841-4E41-96DD-78C09EDEC596}"/>
                    </a:ext>
                  </a:extLst>
                </p14:cNvPr>
                <p14:cNvContentPartPr/>
                <p14:nvPr/>
              </p14:nvContentPartPr>
              <p14:xfrm>
                <a:off x="2819093" y="806280"/>
                <a:ext cx="1584720" cy="1505160"/>
              </p14:xfrm>
            </p:contentPart>
          </mc:Choice>
          <mc:Fallback>
            <p:pic>
              <p:nvPicPr>
                <p:cNvPr id="39134" name="Freihand 39133">
                  <a:extLst>
                    <a:ext uri="{FF2B5EF4-FFF2-40B4-BE49-F238E27FC236}">
                      <a16:creationId xmlns:a16="http://schemas.microsoft.com/office/drawing/2014/main" id="{E6CEA0BE-6841-4E41-96DD-78C09EDEC596}"/>
                    </a:ext>
                  </a:extLst>
                </p:cNvPr>
                <p:cNvPicPr/>
                <p:nvPr/>
              </p:nvPicPr>
              <p:blipFill>
                <a:blip r:embed="rId932"/>
                <a:stretch>
                  <a:fillRect/>
                </a:stretch>
              </p:blipFill>
              <p:spPr>
                <a:xfrm>
                  <a:off x="2814773" y="801960"/>
                  <a:ext cx="1593360" cy="151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3">
              <p14:nvContentPartPr>
                <p14:cNvPr id="39135" name="Freihand 39134">
                  <a:extLst>
                    <a:ext uri="{FF2B5EF4-FFF2-40B4-BE49-F238E27FC236}">
                      <a16:creationId xmlns:a16="http://schemas.microsoft.com/office/drawing/2014/main" id="{D73CF3AD-0E6C-4DD0-AAAF-37F531E1187C}"/>
                    </a:ext>
                  </a:extLst>
                </p14:cNvPr>
                <p14:cNvContentPartPr/>
                <p14:nvPr/>
              </p14:nvContentPartPr>
              <p14:xfrm>
                <a:off x="4305893" y="2241240"/>
                <a:ext cx="189720" cy="185040"/>
              </p14:xfrm>
            </p:contentPart>
          </mc:Choice>
          <mc:Fallback>
            <p:pic>
              <p:nvPicPr>
                <p:cNvPr id="39135" name="Freihand 39134">
                  <a:extLst>
                    <a:ext uri="{FF2B5EF4-FFF2-40B4-BE49-F238E27FC236}">
                      <a16:creationId xmlns:a16="http://schemas.microsoft.com/office/drawing/2014/main" id="{D73CF3AD-0E6C-4DD0-AAAF-37F531E1187C}"/>
                    </a:ext>
                  </a:extLst>
                </p:cNvPr>
                <p:cNvPicPr/>
                <p:nvPr/>
              </p:nvPicPr>
              <p:blipFill>
                <a:blip r:embed="rId934"/>
                <a:stretch>
                  <a:fillRect/>
                </a:stretch>
              </p:blipFill>
              <p:spPr>
                <a:xfrm>
                  <a:off x="4301573" y="2236920"/>
                  <a:ext cx="19836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5">
              <p14:nvContentPartPr>
                <p14:cNvPr id="39137" name="Freihand 39136">
                  <a:extLst>
                    <a:ext uri="{FF2B5EF4-FFF2-40B4-BE49-F238E27FC236}">
                      <a16:creationId xmlns:a16="http://schemas.microsoft.com/office/drawing/2014/main" id="{C216F4FC-125C-4DFA-88E4-DBDD09162635}"/>
                    </a:ext>
                  </a:extLst>
                </p14:cNvPr>
                <p14:cNvContentPartPr/>
                <p14:nvPr/>
              </p14:nvContentPartPr>
              <p14:xfrm>
                <a:off x="3963893" y="957480"/>
                <a:ext cx="128880" cy="126360"/>
              </p14:xfrm>
            </p:contentPart>
          </mc:Choice>
          <mc:Fallback>
            <p:pic>
              <p:nvPicPr>
                <p:cNvPr id="39137" name="Freihand 39136">
                  <a:extLst>
                    <a:ext uri="{FF2B5EF4-FFF2-40B4-BE49-F238E27FC236}">
                      <a16:creationId xmlns:a16="http://schemas.microsoft.com/office/drawing/2014/main" id="{C216F4FC-125C-4DFA-88E4-DBDD09162635}"/>
                    </a:ext>
                  </a:extLst>
                </p:cNvPr>
                <p:cNvPicPr/>
                <p:nvPr/>
              </p:nvPicPr>
              <p:blipFill>
                <a:blip r:embed="rId936"/>
                <a:stretch>
                  <a:fillRect/>
                </a:stretch>
              </p:blipFill>
              <p:spPr>
                <a:xfrm>
                  <a:off x="3959573" y="953160"/>
                  <a:ext cx="1375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7">
              <p14:nvContentPartPr>
                <p14:cNvPr id="39138" name="Freihand 39137">
                  <a:extLst>
                    <a:ext uri="{FF2B5EF4-FFF2-40B4-BE49-F238E27FC236}">
                      <a16:creationId xmlns:a16="http://schemas.microsoft.com/office/drawing/2014/main" id="{638BD93C-974F-44B5-B275-A12DF204799E}"/>
                    </a:ext>
                  </a:extLst>
                </p14:cNvPr>
                <p14:cNvContentPartPr/>
                <p14:nvPr/>
              </p14:nvContentPartPr>
              <p14:xfrm>
                <a:off x="4112213" y="1049280"/>
                <a:ext cx="89280" cy="97560"/>
              </p14:xfrm>
            </p:contentPart>
          </mc:Choice>
          <mc:Fallback>
            <p:pic>
              <p:nvPicPr>
                <p:cNvPr id="39138" name="Freihand 39137">
                  <a:extLst>
                    <a:ext uri="{FF2B5EF4-FFF2-40B4-BE49-F238E27FC236}">
                      <a16:creationId xmlns:a16="http://schemas.microsoft.com/office/drawing/2014/main" id="{638BD93C-974F-44B5-B275-A12DF204799E}"/>
                    </a:ext>
                  </a:extLst>
                </p:cNvPr>
                <p:cNvPicPr/>
                <p:nvPr/>
              </p:nvPicPr>
              <p:blipFill>
                <a:blip r:embed="rId938"/>
                <a:stretch>
                  <a:fillRect/>
                </a:stretch>
              </p:blipFill>
              <p:spPr>
                <a:xfrm>
                  <a:off x="4107893" y="1044960"/>
                  <a:ext cx="9792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9">
              <p14:nvContentPartPr>
                <p14:cNvPr id="39139" name="Freihand 39138">
                  <a:extLst>
                    <a:ext uri="{FF2B5EF4-FFF2-40B4-BE49-F238E27FC236}">
                      <a16:creationId xmlns:a16="http://schemas.microsoft.com/office/drawing/2014/main" id="{791EF1FE-73D8-48E0-8E71-90C416C7B3D0}"/>
                    </a:ext>
                  </a:extLst>
                </p14:cNvPr>
                <p14:cNvContentPartPr/>
                <p14:nvPr/>
              </p14:nvContentPartPr>
              <p14:xfrm>
                <a:off x="4248653" y="1044600"/>
                <a:ext cx="23400" cy="114840"/>
              </p14:xfrm>
            </p:contentPart>
          </mc:Choice>
          <mc:Fallback>
            <p:pic>
              <p:nvPicPr>
                <p:cNvPr id="39139" name="Freihand 39138">
                  <a:extLst>
                    <a:ext uri="{FF2B5EF4-FFF2-40B4-BE49-F238E27FC236}">
                      <a16:creationId xmlns:a16="http://schemas.microsoft.com/office/drawing/2014/main" id="{791EF1FE-73D8-48E0-8E71-90C416C7B3D0}"/>
                    </a:ext>
                  </a:extLst>
                </p:cNvPr>
                <p:cNvPicPr/>
                <p:nvPr/>
              </p:nvPicPr>
              <p:blipFill>
                <a:blip r:embed="rId940"/>
                <a:stretch>
                  <a:fillRect/>
                </a:stretch>
              </p:blipFill>
              <p:spPr>
                <a:xfrm>
                  <a:off x="4244333" y="1040280"/>
                  <a:ext cx="320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1">
              <p14:nvContentPartPr>
                <p14:cNvPr id="39140" name="Freihand 39139">
                  <a:extLst>
                    <a:ext uri="{FF2B5EF4-FFF2-40B4-BE49-F238E27FC236}">
                      <a16:creationId xmlns:a16="http://schemas.microsoft.com/office/drawing/2014/main" id="{8ADE09C5-0515-405E-BE8F-BA4337059F00}"/>
                    </a:ext>
                  </a:extLst>
                </p14:cNvPr>
                <p14:cNvContentPartPr/>
                <p14:nvPr/>
              </p14:nvContentPartPr>
              <p14:xfrm>
                <a:off x="4210133" y="1088520"/>
                <a:ext cx="135000" cy="19080"/>
              </p14:xfrm>
            </p:contentPart>
          </mc:Choice>
          <mc:Fallback>
            <p:pic>
              <p:nvPicPr>
                <p:cNvPr id="39140" name="Freihand 39139">
                  <a:extLst>
                    <a:ext uri="{FF2B5EF4-FFF2-40B4-BE49-F238E27FC236}">
                      <a16:creationId xmlns:a16="http://schemas.microsoft.com/office/drawing/2014/main" id="{8ADE09C5-0515-405E-BE8F-BA4337059F00}"/>
                    </a:ext>
                  </a:extLst>
                </p:cNvPr>
                <p:cNvPicPr/>
                <p:nvPr/>
              </p:nvPicPr>
              <p:blipFill>
                <a:blip r:embed="rId942"/>
                <a:stretch>
                  <a:fillRect/>
                </a:stretch>
              </p:blipFill>
              <p:spPr>
                <a:xfrm>
                  <a:off x="4205813" y="1084200"/>
                  <a:ext cx="1436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3">
              <p14:nvContentPartPr>
                <p14:cNvPr id="39163" name="Freihand 39162">
                  <a:extLst>
                    <a:ext uri="{FF2B5EF4-FFF2-40B4-BE49-F238E27FC236}">
                      <a16:creationId xmlns:a16="http://schemas.microsoft.com/office/drawing/2014/main" id="{AB4E2327-7732-42DE-9B7E-AA0B18BC1076}"/>
                    </a:ext>
                  </a:extLst>
                </p14:cNvPr>
                <p14:cNvContentPartPr/>
                <p14:nvPr/>
              </p14:nvContentPartPr>
              <p14:xfrm>
                <a:off x="2085413" y="4643520"/>
                <a:ext cx="167400" cy="164880"/>
              </p14:xfrm>
            </p:contentPart>
          </mc:Choice>
          <mc:Fallback>
            <p:pic>
              <p:nvPicPr>
                <p:cNvPr id="39163" name="Freihand 39162">
                  <a:extLst>
                    <a:ext uri="{FF2B5EF4-FFF2-40B4-BE49-F238E27FC236}">
                      <a16:creationId xmlns:a16="http://schemas.microsoft.com/office/drawing/2014/main" id="{AB4E2327-7732-42DE-9B7E-AA0B18BC1076}"/>
                    </a:ext>
                  </a:extLst>
                </p:cNvPr>
                <p:cNvPicPr/>
                <p:nvPr/>
              </p:nvPicPr>
              <p:blipFill>
                <a:blip r:embed="rId944"/>
                <a:stretch>
                  <a:fillRect/>
                </a:stretch>
              </p:blipFill>
              <p:spPr>
                <a:xfrm>
                  <a:off x="2081093" y="4639200"/>
                  <a:ext cx="17604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5">
              <p14:nvContentPartPr>
                <p14:cNvPr id="39164" name="Freihand 39163">
                  <a:extLst>
                    <a:ext uri="{FF2B5EF4-FFF2-40B4-BE49-F238E27FC236}">
                      <a16:creationId xmlns:a16="http://schemas.microsoft.com/office/drawing/2014/main" id="{77DBAD32-03DA-4A8D-9F46-74A3F00A5EE7}"/>
                    </a:ext>
                  </a:extLst>
                </p14:cNvPr>
                <p14:cNvContentPartPr/>
                <p14:nvPr/>
              </p14:nvContentPartPr>
              <p14:xfrm>
                <a:off x="2306813" y="4624800"/>
                <a:ext cx="75600" cy="211680"/>
              </p14:xfrm>
            </p:contentPart>
          </mc:Choice>
          <mc:Fallback>
            <p:pic>
              <p:nvPicPr>
                <p:cNvPr id="39164" name="Freihand 39163">
                  <a:extLst>
                    <a:ext uri="{FF2B5EF4-FFF2-40B4-BE49-F238E27FC236}">
                      <a16:creationId xmlns:a16="http://schemas.microsoft.com/office/drawing/2014/main" id="{77DBAD32-03DA-4A8D-9F46-74A3F00A5EE7}"/>
                    </a:ext>
                  </a:extLst>
                </p:cNvPr>
                <p:cNvPicPr/>
                <p:nvPr/>
              </p:nvPicPr>
              <p:blipFill>
                <a:blip r:embed="rId946"/>
                <a:stretch>
                  <a:fillRect/>
                </a:stretch>
              </p:blipFill>
              <p:spPr>
                <a:xfrm>
                  <a:off x="2302493" y="4620480"/>
                  <a:ext cx="8424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7">
              <p14:nvContentPartPr>
                <p14:cNvPr id="39165" name="Freihand 39164">
                  <a:extLst>
                    <a:ext uri="{FF2B5EF4-FFF2-40B4-BE49-F238E27FC236}">
                      <a16:creationId xmlns:a16="http://schemas.microsoft.com/office/drawing/2014/main" id="{4949DE2A-1539-46FC-B473-CC59713D604A}"/>
                    </a:ext>
                  </a:extLst>
                </p14:cNvPr>
                <p14:cNvContentPartPr/>
                <p14:nvPr/>
              </p14:nvContentPartPr>
              <p14:xfrm>
                <a:off x="2345693" y="4638120"/>
                <a:ext cx="59400" cy="161280"/>
              </p14:xfrm>
            </p:contentPart>
          </mc:Choice>
          <mc:Fallback>
            <p:pic>
              <p:nvPicPr>
                <p:cNvPr id="39165" name="Freihand 39164">
                  <a:extLst>
                    <a:ext uri="{FF2B5EF4-FFF2-40B4-BE49-F238E27FC236}">
                      <a16:creationId xmlns:a16="http://schemas.microsoft.com/office/drawing/2014/main" id="{4949DE2A-1539-46FC-B473-CC59713D604A}"/>
                    </a:ext>
                  </a:extLst>
                </p:cNvPr>
                <p:cNvPicPr/>
                <p:nvPr/>
              </p:nvPicPr>
              <p:blipFill>
                <a:blip r:embed="rId948"/>
                <a:stretch>
                  <a:fillRect/>
                </a:stretch>
              </p:blipFill>
              <p:spPr>
                <a:xfrm>
                  <a:off x="2341373" y="4633800"/>
                  <a:ext cx="6804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9">
              <p14:nvContentPartPr>
                <p14:cNvPr id="39166" name="Freihand 39165">
                  <a:extLst>
                    <a:ext uri="{FF2B5EF4-FFF2-40B4-BE49-F238E27FC236}">
                      <a16:creationId xmlns:a16="http://schemas.microsoft.com/office/drawing/2014/main" id="{5E610E01-993B-4E95-9C0C-7D5A1CB8F3D1}"/>
                    </a:ext>
                  </a:extLst>
                </p14:cNvPr>
                <p14:cNvContentPartPr/>
                <p14:nvPr/>
              </p14:nvContentPartPr>
              <p14:xfrm>
                <a:off x="2345693" y="4534080"/>
                <a:ext cx="59400" cy="18360"/>
              </p14:xfrm>
            </p:contentPart>
          </mc:Choice>
          <mc:Fallback>
            <p:pic>
              <p:nvPicPr>
                <p:cNvPr id="39166" name="Freihand 39165">
                  <a:extLst>
                    <a:ext uri="{FF2B5EF4-FFF2-40B4-BE49-F238E27FC236}">
                      <a16:creationId xmlns:a16="http://schemas.microsoft.com/office/drawing/2014/main" id="{5E610E01-993B-4E95-9C0C-7D5A1CB8F3D1}"/>
                    </a:ext>
                  </a:extLst>
                </p:cNvPr>
                <p:cNvPicPr/>
                <p:nvPr/>
              </p:nvPicPr>
              <p:blipFill>
                <a:blip r:embed="rId950"/>
                <a:stretch>
                  <a:fillRect/>
                </a:stretch>
              </p:blipFill>
              <p:spPr>
                <a:xfrm>
                  <a:off x="2341373" y="4529760"/>
                  <a:ext cx="680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1">
              <p14:nvContentPartPr>
                <p14:cNvPr id="39167" name="Freihand 39166">
                  <a:extLst>
                    <a:ext uri="{FF2B5EF4-FFF2-40B4-BE49-F238E27FC236}">
                      <a16:creationId xmlns:a16="http://schemas.microsoft.com/office/drawing/2014/main" id="{92E907B6-DD51-4ACE-BC0D-DA3FF969CC4C}"/>
                    </a:ext>
                  </a:extLst>
                </p14:cNvPr>
                <p14:cNvContentPartPr/>
                <p14:nvPr/>
              </p14:nvContentPartPr>
              <p14:xfrm>
                <a:off x="1940693" y="4536240"/>
                <a:ext cx="35640" cy="324000"/>
              </p14:xfrm>
            </p:contentPart>
          </mc:Choice>
          <mc:Fallback>
            <p:pic>
              <p:nvPicPr>
                <p:cNvPr id="39167" name="Freihand 39166">
                  <a:extLst>
                    <a:ext uri="{FF2B5EF4-FFF2-40B4-BE49-F238E27FC236}">
                      <a16:creationId xmlns:a16="http://schemas.microsoft.com/office/drawing/2014/main" id="{92E907B6-DD51-4ACE-BC0D-DA3FF969CC4C}"/>
                    </a:ext>
                  </a:extLst>
                </p:cNvPr>
                <p:cNvPicPr/>
                <p:nvPr/>
              </p:nvPicPr>
              <p:blipFill>
                <a:blip r:embed="rId952"/>
                <a:stretch>
                  <a:fillRect/>
                </a:stretch>
              </p:blipFill>
              <p:spPr>
                <a:xfrm>
                  <a:off x="1936373" y="4531920"/>
                  <a:ext cx="4428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3">
              <p14:nvContentPartPr>
                <p14:cNvPr id="39168" name="Freihand 39167">
                  <a:extLst>
                    <a:ext uri="{FF2B5EF4-FFF2-40B4-BE49-F238E27FC236}">
                      <a16:creationId xmlns:a16="http://schemas.microsoft.com/office/drawing/2014/main" id="{281F6CD7-79E0-42C0-8E06-44E99A98B8BE}"/>
                    </a:ext>
                  </a:extLst>
                </p14:cNvPr>
                <p14:cNvContentPartPr/>
                <p14:nvPr/>
              </p14:nvContentPartPr>
              <p14:xfrm>
                <a:off x="1963013" y="4414560"/>
                <a:ext cx="522360" cy="437760"/>
              </p14:xfrm>
            </p:contentPart>
          </mc:Choice>
          <mc:Fallback>
            <p:pic>
              <p:nvPicPr>
                <p:cNvPr id="39168" name="Freihand 39167">
                  <a:extLst>
                    <a:ext uri="{FF2B5EF4-FFF2-40B4-BE49-F238E27FC236}">
                      <a16:creationId xmlns:a16="http://schemas.microsoft.com/office/drawing/2014/main" id="{281F6CD7-79E0-42C0-8E06-44E99A98B8BE}"/>
                    </a:ext>
                  </a:extLst>
                </p:cNvPr>
                <p:cNvPicPr/>
                <p:nvPr/>
              </p:nvPicPr>
              <p:blipFill>
                <a:blip r:embed="rId954"/>
                <a:stretch>
                  <a:fillRect/>
                </a:stretch>
              </p:blipFill>
              <p:spPr>
                <a:xfrm>
                  <a:off x="1958693" y="4410240"/>
                  <a:ext cx="531000" cy="44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5">
              <p14:nvContentPartPr>
                <p14:cNvPr id="39169" name="Freihand 39168">
                  <a:extLst>
                    <a:ext uri="{FF2B5EF4-FFF2-40B4-BE49-F238E27FC236}">
                      <a16:creationId xmlns:a16="http://schemas.microsoft.com/office/drawing/2014/main" id="{9A69A248-305D-4C4B-8152-D73499BFC0FB}"/>
                    </a:ext>
                  </a:extLst>
                </p14:cNvPr>
                <p14:cNvContentPartPr/>
                <p14:nvPr/>
              </p14:nvContentPartPr>
              <p14:xfrm>
                <a:off x="1965533" y="4901280"/>
                <a:ext cx="532800" cy="73080"/>
              </p14:xfrm>
            </p:contentPart>
          </mc:Choice>
          <mc:Fallback>
            <p:pic>
              <p:nvPicPr>
                <p:cNvPr id="39169" name="Freihand 39168">
                  <a:extLst>
                    <a:ext uri="{FF2B5EF4-FFF2-40B4-BE49-F238E27FC236}">
                      <a16:creationId xmlns:a16="http://schemas.microsoft.com/office/drawing/2014/main" id="{9A69A248-305D-4C4B-8152-D73499BFC0FB}"/>
                    </a:ext>
                  </a:extLst>
                </p:cNvPr>
                <p:cNvPicPr/>
                <p:nvPr/>
              </p:nvPicPr>
              <p:blipFill>
                <a:blip r:embed="rId956"/>
                <a:stretch>
                  <a:fillRect/>
                </a:stretch>
              </p:blipFill>
              <p:spPr>
                <a:xfrm>
                  <a:off x="1961213" y="4896960"/>
                  <a:ext cx="5414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7">
              <p14:nvContentPartPr>
                <p14:cNvPr id="39171" name="Freihand 39170">
                  <a:extLst>
                    <a:ext uri="{FF2B5EF4-FFF2-40B4-BE49-F238E27FC236}">
                      <a16:creationId xmlns:a16="http://schemas.microsoft.com/office/drawing/2014/main" id="{34440D6D-2905-4BD6-9F2F-555E8B28FA21}"/>
                    </a:ext>
                  </a:extLst>
                </p14:cNvPr>
                <p14:cNvContentPartPr/>
                <p14:nvPr/>
              </p14:nvContentPartPr>
              <p14:xfrm>
                <a:off x="814253" y="3264720"/>
                <a:ext cx="829440" cy="1056960"/>
              </p14:xfrm>
            </p:contentPart>
          </mc:Choice>
          <mc:Fallback>
            <p:pic>
              <p:nvPicPr>
                <p:cNvPr id="39171" name="Freihand 39170">
                  <a:extLst>
                    <a:ext uri="{FF2B5EF4-FFF2-40B4-BE49-F238E27FC236}">
                      <a16:creationId xmlns:a16="http://schemas.microsoft.com/office/drawing/2014/main" id="{34440D6D-2905-4BD6-9F2F-555E8B28FA21}"/>
                    </a:ext>
                  </a:extLst>
                </p:cNvPr>
                <p:cNvPicPr/>
                <p:nvPr/>
              </p:nvPicPr>
              <p:blipFill>
                <a:blip r:embed="rId958"/>
                <a:stretch>
                  <a:fillRect/>
                </a:stretch>
              </p:blipFill>
              <p:spPr>
                <a:xfrm>
                  <a:off x="809933" y="3260400"/>
                  <a:ext cx="838080" cy="10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9">
              <p14:nvContentPartPr>
                <p14:cNvPr id="39172" name="Freihand 39171">
                  <a:extLst>
                    <a:ext uri="{FF2B5EF4-FFF2-40B4-BE49-F238E27FC236}">
                      <a16:creationId xmlns:a16="http://schemas.microsoft.com/office/drawing/2014/main" id="{0A442521-220A-4819-BD45-8D6C5E1749C5}"/>
                    </a:ext>
                  </a:extLst>
                </p14:cNvPr>
                <p14:cNvContentPartPr/>
                <p14:nvPr/>
              </p14:nvContentPartPr>
              <p14:xfrm>
                <a:off x="1506173" y="4230600"/>
                <a:ext cx="205920" cy="198360"/>
              </p14:xfrm>
            </p:contentPart>
          </mc:Choice>
          <mc:Fallback>
            <p:pic>
              <p:nvPicPr>
                <p:cNvPr id="39172" name="Freihand 39171">
                  <a:extLst>
                    <a:ext uri="{FF2B5EF4-FFF2-40B4-BE49-F238E27FC236}">
                      <a16:creationId xmlns:a16="http://schemas.microsoft.com/office/drawing/2014/main" id="{0A442521-220A-4819-BD45-8D6C5E1749C5}"/>
                    </a:ext>
                  </a:extLst>
                </p:cNvPr>
                <p:cNvPicPr/>
                <p:nvPr/>
              </p:nvPicPr>
              <p:blipFill>
                <a:blip r:embed="rId960"/>
                <a:stretch>
                  <a:fillRect/>
                </a:stretch>
              </p:blipFill>
              <p:spPr>
                <a:xfrm>
                  <a:off x="1501853" y="4226280"/>
                  <a:ext cx="21456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1">
              <p14:nvContentPartPr>
                <p14:cNvPr id="39174" name="Freihand 39173">
                  <a:extLst>
                    <a:ext uri="{FF2B5EF4-FFF2-40B4-BE49-F238E27FC236}">
                      <a16:creationId xmlns:a16="http://schemas.microsoft.com/office/drawing/2014/main" id="{937664A2-94C6-4990-8B49-EF14B0D385D5}"/>
                    </a:ext>
                  </a:extLst>
                </p14:cNvPr>
                <p14:cNvContentPartPr/>
                <p14:nvPr/>
              </p14:nvContentPartPr>
              <p14:xfrm>
                <a:off x="1096133" y="4009920"/>
                <a:ext cx="123840" cy="177120"/>
              </p14:xfrm>
            </p:contentPart>
          </mc:Choice>
          <mc:Fallback>
            <p:pic>
              <p:nvPicPr>
                <p:cNvPr id="39174" name="Freihand 39173">
                  <a:extLst>
                    <a:ext uri="{FF2B5EF4-FFF2-40B4-BE49-F238E27FC236}">
                      <a16:creationId xmlns:a16="http://schemas.microsoft.com/office/drawing/2014/main" id="{937664A2-94C6-4990-8B49-EF14B0D385D5}"/>
                    </a:ext>
                  </a:extLst>
                </p:cNvPr>
                <p:cNvPicPr/>
                <p:nvPr/>
              </p:nvPicPr>
              <p:blipFill>
                <a:blip r:embed="rId962"/>
                <a:stretch>
                  <a:fillRect/>
                </a:stretch>
              </p:blipFill>
              <p:spPr>
                <a:xfrm>
                  <a:off x="1091813" y="4005600"/>
                  <a:ext cx="13248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3">
              <p14:nvContentPartPr>
                <p14:cNvPr id="39175" name="Freihand 39174">
                  <a:extLst>
                    <a:ext uri="{FF2B5EF4-FFF2-40B4-BE49-F238E27FC236}">
                      <a16:creationId xmlns:a16="http://schemas.microsoft.com/office/drawing/2014/main" id="{3F0341AA-F7B3-4199-9357-35F4A27B4949}"/>
                    </a:ext>
                  </a:extLst>
                </p14:cNvPr>
                <p14:cNvContentPartPr/>
                <p14:nvPr/>
              </p14:nvContentPartPr>
              <p14:xfrm>
                <a:off x="1239773" y="4102440"/>
                <a:ext cx="28080" cy="75240"/>
              </p14:xfrm>
            </p:contentPart>
          </mc:Choice>
          <mc:Fallback>
            <p:pic>
              <p:nvPicPr>
                <p:cNvPr id="39175" name="Freihand 39174">
                  <a:extLst>
                    <a:ext uri="{FF2B5EF4-FFF2-40B4-BE49-F238E27FC236}">
                      <a16:creationId xmlns:a16="http://schemas.microsoft.com/office/drawing/2014/main" id="{3F0341AA-F7B3-4199-9357-35F4A27B4949}"/>
                    </a:ext>
                  </a:extLst>
                </p:cNvPr>
                <p:cNvPicPr/>
                <p:nvPr/>
              </p:nvPicPr>
              <p:blipFill>
                <a:blip r:embed="rId964"/>
                <a:stretch>
                  <a:fillRect/>
                </a:stretch>
              </p:blipFill>
              <p:spPr>
                <a:xfrm>
                  <a:off x="1235453" y="4098120"/>
                  <a:ext cx="3672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5">
              <p14:nvContentPartPr>
                <p14:cNvPr id="39176" name="Freihand 39175">
                  <a:extLst>
                    <a:ext uri="{FF2B5EF4-FFF2-40B4-BE49-F238E27FC236}">
                      <a16:creationId xmlns:a16="http://schemas.microsoft.com/office/drawing/2014/main" id="{2A21B7DC-C9AE-4F07-B147-E8BC8EC65ED3}"/>
                    </a:ext>
                  </a:extLst>
                </p14:cNvPr>
                <p14:cNvContentPartPr/>
                <p14:nvPr/>
              </p14:nvContentPartPr>
              <p14:xfrm>
                <a:off x="1245893" y="4086600"/>
                <a:ext cx="78840" cy="104760"/>
              </p14:xfrm>
            </p:contentPart>
          </mc:Choice>
          <mc:Fallback>
            <p:pic>
              <p:nvPicPr>
                <p:cNvPr id="39176" name="Freihand 39175">
                  <a:extLst>
                    <a:ext uri="{FF2B5EF4-FFF2-40B4-BE49-F238E27FC236}">
                      <a16:creationId xmlns:a16="http://schemas.microsoft.com/office/drawing/2014/main" id="{2A21B7DC-C9AE-4F07-B147-E8BC8EC65ED3}"/>
                    </a:ext>
                  </a:extLst>
                </p:cNvPr>
                <p:cNvPicPr/>
                <p:nvPr/>
              </p:nvPicPr>
              <p:blipFill>
                <a:blip r:embed="rId966"/>
                <a:stretch>
                  <a:fillRect/>
                </a:stretch>
              </p:blipFill>
              <p:spPr>
                <a:xfrm>
                  <a:off x="1241573" y="4082280"/>
                  <a:ext cx="8748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7">
              <p14:nvContentPartPr>
                <p14:cNvPr id="39178" name="Freihand 39177">
                  <a:extLst>
                    <a:ext uri="{FF2B5EF4-FFF2-40B4-BE49-F238E27FC236}">
                      <a16:creationId xmlns:a16="http://schemas.microsoft.com/office/drawing/2014/main" id="{EE5A0C72-70B5-4235-B547-52326396C9AD}"/>
                    </a:ext>
                  </a:extLst>
                </p14:cNvPr>
                <p14:cNvContentPartPr/>
                <p14:nvPr/>
              </p14:nvContentPartPr>
              <p14:xfrm>
                <a:off x="1869773" y="1224960"/>
                <a:ext cx="372240" cy="2924280"/>
              </p14:xfrm>
            </p:contentPart>
          </mc:Choice>
          <mc:Fallback>
            <p:pic>
              <p:nvPicPr>
                <p:cNvPr id="39178" name="Freihand 39177">
                  <a:extLst>
                    <a:ext uri="{FF2B5EF4-FFF2-40B4-BE49-F238E27FC236}">
                      <a16:creationId xmlns:a16="http://schemas.microsoft.com/office/drawing/2014/main" id="{EE5A0C72-70B5-4235-B547-52326396C9AD}"/>
                    </a:ext>
                  </a:extLst>
                </p:cNvPr>
                <p:cNvPicPr/>
                <p:nvPr/>
              </p:nvPicPr>
              <p:blipFill>
                <a:blip r:embed="rId968"/>
                <a:stretch>
                  <a:fillRect/>
                </a:stretch>
              </p:blipFill>
              <p:spPr>
                <a:xfrm>
                  <a:off x="1865453" y="1220640"/>
                  <a:ext cx="380880" cy="29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9">
              <p14:nvContentPartPr>
                <p14:cNvPr id="39179" name="Freihand 39178">
                  <a:extLst>
                    <a:ext uri="{FF2B5EF4-FFF2-40B4-BE49-F238E27FC236}">
                      <a16:creationId xmlns:a16="http://schemas.microsoft.com/office/drawing/2014/main" id="{68558E28-045F-45A7-8F88-AAD2EF991658}"/>
                    </a:ext>
                  </a:extLst>
                </p14:cNvPr>
                <p14:cNvContentPartPr/>
                <p14:nvPr/>
              </p14:nvContentPartPr>
              <p14:xfrm>
                <a:off x="2015573" y="4012080"/>
                <a:ext cx="169200" cy="191520"/>
              </p14:xfrm>
            </p:contentPart>
          </mc:Choice>
          <mc:Fallback>
            <p:pic>
              <p:nvPicPr>
                <p:cNvPr id="39179" name="Freihand 39178">
                  <a:extLst>
                    <a:ext uri="{FF2B5EF4-FFF2-40B4-BE49-F238E27FC236}">
                      <a16:creationId xmlns:a16="http://schemas.microsoft.com/office/drawing/2014/main" id="{68558E28-045F-45A7-8F88-AAD2EF991658}"/>
                    </a:ext>
                  </a:extLst>
                </p:cNvPr>
                <p:cNvPicPr/>
                <p:nvPr/>
              </p:nvPicPr>
              <p:blipFill>
                <a:blip r:embed="rId970"/>
                <a:stretch>
                  <a:fillRect/>
                </a:stretch>
              </p:blipFill>
              <p:spPr>
                <a:xfrm>
                  <a:off x="2011253" y="4007760"/>
                  <a:ext cx="17784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1">
              <p14:nvContentPartPr>
                <p14:cNvPr id="39181" name="Freihand 39180">
                  <a:extLst>
                    <a:ext uri="{FF2B5EF4-FFF2-40B4-BE49-F238E27FC236}">
                      <a16:creationId xmlns:a16="http://schemas.microsoft.com/office/drawing/2014/main" id="{C31C5BC4-4A31-4E96-9223-D5BB323BA585}"/>
                    </a:ext>
                  </a:extLst>
                </p14:cNvPr>
                <p14:cNvContentPartPr/>
                <p14:nvPr/>
              </p14:nvContentPartPr>
              <p14:xfrm>
                <a:off x="2002253" y="2230800"/>
                <a:ext cx="81000" cy="173160"/>
              </p14:xfrm>
            </p:contentPart>
          </mc:Choice>
          <mc:Fallback>
            <p:pic>
              <p:nvPicPr>
                <p:cNvPr id="39181" name="Freihand 39180">
                  <a:extLst>
                    <a:ext uri="{FF2B5EF4-FFF2-40B4-BE49-F238E27FC236}">
                      <a16:creationId xmlns:a16="http://schemas.microsoft.com/office/drawing/2014/main" id="{C31C5BC4-4A31-4E96-9223-D5BB323BA585}"/>
                    </a:ext>
                  </a:extLst>
                </p:cNvPr>
                <p:cNvPicPr/>
                <p:nvPr/>
              </p:nvPicPr>
              <p:blipFill>
                <a:blip r:embed="rId972"/>
                <a:stretch>
                  <a:fillRect/>
                </a:stretch>
              </p:blipFill>
              <p:spPr>
                <a:xfrm>
                  <a:off x="1997933" y="2226480"/>
                  <a:ext cx="8964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3">
              <p14:nvContentPartPr>
                <p14:cNvPr id="39182" name="Freihand 39181">
                  <a:extLst>
                    <a:ext uri="{FF2B5EF4-FFF2-40B4-BE49-F238E27FC236}">
                      <a16:creationId xmlns:a16="http://schemas.microsoft.com/office/drawing/2014/main" id="{755B54ED-DB04-4DEC-AE29-3365AC610319}"/>
                    </a:ext>
                  </a:extLst>
                </p14:cNvPr>
                <p14:cNvContentPartPr/>
                <p14:nvPr/>
              </p14:nvContentPartPr>
              <p14:xfrm>
                <a:off x="2049053" y="2335200"/>
                <a:ext cx="71640" cy="111960"/>
              </p14:xfrm>
            </p:contentPart>
          </mc:Choice>
          <mc:Fallback>
            <p:pic>
              <p:nvPicPr>
                <p:cNvPr id="39182" name="Freihand 39181">
                  <a:extLst>
                    <a:ext uri="{FF2B5EF4-FFF2-40B4-BE49-F238E27FC236}">
                      <a16:creationId xmlns:a16="http://schemas.microsoft.com/office/drawing/2014/main" id="{755B54ED-DB04-4DEC-AE29-3365AC610319}"/>
                    </a:ext>
                  </a:extLst>
                </p:cNvPr>
                <p:cNvPicPr/>
                <p:nvPr/>
              </p:nvPicPr>
              <p:blipFill>
                <a:blip r:embed="rId974"/>
                <a:stretch>
                  <a:fillRect/>
                </a:stretch>
              </p:blipFill>
              <p:spPr>
                <a:xfrm>
                  <a:off x="2044733" y="2330880"/>
                  <a:ext cx="8028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5">
              <p14:nvContentPartPr>
                <p14:cNvPr id="39183" name="Freihand 39182">
                  <a:extLst>
                    <a:ext uri="{FF2B5EF4-FFF2-40B4-BE49-F238E27FC236}">
                      <a16:creationId xmlns:a16="http://schemas.microsoft.com/office/drawing/2014/main" id="{331F6221-8F1A-4AF0-B0A9-EB4B5380D7ED}"/>
                    </a:ext>
                  </a:extLst>
                </p14:cNvPr>
                <p14:cNvContentPartPr/>
                <p14:nvPr/>
              </p14:nvContentPartPr>
              <p14:xfrm>
                <a:off x="2160653" y="2303880"/>
                <a:ext cx="19440" cy="135000"/>
              </p14:xfrm>
            </p:contentPart>
          </mc:Choice>
          <mc:Fallback>
            <p:pic>
              <p:nvPicPr>
                <p:cNvPr id="39183" name="Freihand 39182">
                  <a:extLst>
                    <a:ext uri="{FF2B5EF4-FFF2-40B4-BE49-F238E27FC236}">
                      <a16:creationId xmlns:a16="http://schemas.microsoft.com/office/drawing/2014/main" id="{331F6221-8F1A-4AF0-B0A9-EB4B5380D7ED}"/>
                    </a:ext>
                  </a:extLst>
                </p:cNvPr>
                <p:cNvPicPr/>
                <p:nvPr/>
              </p:nvPicPr>
              <p:blipFill>
                <a:blip r:embed="rId976"/>
                <a:stretch>
                  <a:fillRect/>
                </a:stretch>
              </p:blipFill>
              <p:spPr>
                <a:xfrm>
                  <a:off x="2156333" y="2299560"/>
                  <a:ext cx="280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7">
              <p14:nvContentPartPr>
                <p14:cNvPr id="39184" name="Freihand 39183">
                  <a:extLst>
                    <a:ext uri="{FF2B5EF4-FFF2-40B4-BE49-F238E27FC236}">
                      <a16:creationId xmlns:a16="http://schemas.microsoft.com/office/drawing/2014/main" id="{9D89ECAC-C4A7-4009-8CDA-390E0D75441F}"/>
                    </a:ext>
                  </a:extLst>
                </p14:cNvPr>
                <p14:cNvContentPartPr/>
                <p14:nvPr/>
              </p14:nvContentPartPr>
              <p14:xfrm>
                <a:off x="2135453" y="2344200"/>
                <a:ext cx="82440" cy="35640"/>
              </p14:xfrm>
            </p:contentPart>
          </mc:Choice>
          <mc:Fallback>
            <p:pic>
              <p:nvPicPr>
                <p:cNvPr id="39184" name="Freihand 39183">
                  <a:extLst>
                    <a:ext uri="{FF2B5EF4-FFF2-40B4-BE49-F238E27FC236}">
                      <a16:creationId xmlns:a16="http://schemas.microsoft.com/office/drawing/2014/main" id="{9D89ECAC-C4A7-4009-8CDA-390E0D75441F}"/>
                    </a:ext>
                  </a:extLst>
                </p:cNvPr>
                <p:cNvPicPr/>
                <p:nvPr/>
              </p:nvPicPr>
              <p:blipFill>
                <a:blip r:embed="rId978"/>
                <a:stretch>
                  <a:fillRect/>
                </a:stretch>
              </p:blipFill>
              <p:spPr>
                <a:xfrm>
                  <a:off x="2131133" y="2339880"/>
                  <a:ext cx="9108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9">
              <p14:nvContentPartPr>
                <p14:cNvPr id="39186" name="Freihand 39185">
                  <a:extLst>
                    <a:ext uri="{FF2B5EF4-FFF2-40B4-BE49-F238E27FC236}">
                      <a16:creationId xmlns:a16="http://schemas.microsoft.com/office/drawing/2014/main" id="{2B532193-F69E-434A-A203-8620375B8C38}"/>
                    </a:ext>
                  </a:extLst>
                </p14:cNvPr>
                <p14:cNvContentPartPr/>
                <p14:nvPr/>
              </p14:nvContentPartPr>
              <p14:xfrm>
                <a:off x="2810453" y="3142680"/>
                <a:ext cx="1103040" cy="1081080"/>
              </p14:xfrm>
            </p:contentPart>
          </mc:Choice>
          <mc:Fallback>
            <p:pic>
              <p:nvPicPr>
                <p:cNvPr id="39186" name="Freihand 39185">
                  <a:extLst>
                    <a:ext uri="{FF2B5EF4-FFF2-40B4-BE49-F238E27FC236}">
                      <a16:creationId xmlns:a16="http://schemas.microsoft.com/office/drawing/2014/main" id="{2B532193-F69E-434A-A203-8620375B8C38}"/>
                    </a:ext>
                  </a:extLst>
                </p:cNvPr>
                <p:cNvPicPr/>
                <p:nvPr/>
              </p:nvPicPr>
              <p:blipFill>
                <a:blip r:embed="rId980"/>
                <a:stretch>
                  <a:fillRect/>
                </a:stretch>
              </p:blipFill>
              <p:spPr>
                <a:xfrm>
                  <a:off x="2806133" y="3138360"/>
                  <a:ext cx="1111680" cy="10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1">
              <p14:nvContentPartPr>
                <p14:cNvPr id="39187" name="Freihand 39186">
                  <a:extLst>
                    <a:ext uri="{FF2B5EF4-FFF2-40B4-BE49-F238E27FC236}">
                      <a16:creationId xmlns:a16="http://schemas.microsoft.com/office/drawing/2014/main" id="{0B9A2FAB-186D-483F-8F16-BB533A41F6BE}"/>
                    </a:ext>
                  </a:extLst>
                </p14:cNvPr>
                <p14:cNvContentPartPr/>
                <p14:nvPr/>
              </p14:nvContentPartPr>
              <p14:xfrm>
                <a:off x="2668973" y="4105680"/>
                <a:ext cx="186480" cy="272880"/>
              </p14:xfrm>
            </p:contentPart>
          </mc:Choice>
          <mc:Fallback>
            <p:pic>
              <p:nvPicPr>
                <p:cNvPr id="39187" name="Freihand 39186">
                  <a:extLst>
                    <a:ext uri="{FF2B5EF4-FFF2-40B4-BE49-F238E27FC236}">
                      <a16:creationId xmlns:a16="http://schemas.microsoft.com/office/drawing/2014/main" id="{0B9A2FAB-186D-483F-8F16-BB533A41F6BE}"/>
                    </a:ext>
                  </a:extLst>
                </p:cNvPr>
                <p:cNvPicPr/>
                <p:nvPr/>
              </p:nvPicPr>
              <p:blipFill>
                <a:blip r:embed="rId982"/>
                <a:stretch>
                  <a:fillRect/>
                </a:stretch>
              </p:blipFill>
              <p:spPr>
                <a:xfrm>
                  <a:off x="2664653" y="4101360"/>
                  <a:ext cx="19512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3">
              <p14:nvContentPartPr>
                <p14:cNvPr id="39189" name="Freihand 39188">
                  <a:extLst>
                    <a:ext uri="{FF2B5EF4-FFF2-40B4-BE49-F238E27FC236}">
                      <a16:creationId xmlns:a16="http://schemas.microsoft.com/office/drawing/2014/main" id="{52A04B54-2478-4900-B488-09EC4D57519F}"/>
                    </a:ext>
                  </a:extLst>
                </p14:cNvPr>
                <p14:cNvContentPartPr/>
                <p14:nvPr/>
              </p14:nvContentPartPr>
              <p14:xfrm>
                <a:off x="3111413" y="3551280"/>
                <a:ext cx="87840" cy="178560"/>
              </p14:xfrm>
            </p:contentPart>
          </mc:Choice>
          <mc:Fallback>
            <p:pic>
              <p:nvPicPr>
                <p:cNvPr id="39189" name="Freihand 39188">
                  <a:extLst>
                    <a:ext uri="{FF2B5EF4-FFF2-40B4-BE49-F238E27FC236}">
                      <a16:creationId xmlns:a16="http://schemas.microsoft.com/office/drawing/2014/main" id="{52A04B54-2478-4900-B488-09EC4D57519F}"/>
                    </a:ext>
                  </a:extLst>
                </p:cNvPr>
                <p:cNvPicPr/>
                <p:nvPr/>
              </p:nvPicPr>
              <p:blipFill>
                <a:blip r:embed="rId984"/>
                <a:stretch>
                  <a:fillRect/>
                </a:stretch>
              </p:blipFill>
              <p:spPr>
                <a:xfrm>
                  <a:off x="3107093" y="3546960"/>
                  <a:ext cx="9648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5">
              <p14:nvContentPartPr>
                <p14:cNvPr id="39190" name="Freihand 39189">
                  <a:extLst>
                    <a:ext uri="{FF2B5EF4-FFF2-40B4-BE49-F238E27FC236}">
                      <a16:creationId xmlns:a16="http://schemas.microsoft.com/office/drawing/2014/main" id="{48A9261E-E571-47DF-8649-1A7BC9151330}"/>
                    </a:ext>
                  </a:extLst>
                </p14:cNvPr>
                <p14:cNvContentPartPr/>
                <p14:nvPr/>
              </p14:nvContentPartPr>
              <p14:xfrm>
                <a:off x="3213293" y="3609600"/>
                <a:ext cx="96480" cy="81720"/>
              </p14:xfrm>
            </p:contentPart>
          </mc:Choice>
          <mc:Fallback>
            <p:pic>
              <p:nvPicPr>
                <p:cNvPr id="39190" name="Freihand 39189">
                  <a:extLst>
                    <a:ext uri="{FF2B5EF4-FFF2-40B4-BE49-F238E27FC236}">
                      <a16:creationId xmlns:a16="http://schemas.microsoft.com/office/drawing/2014/main" id="{48A9261E-E571-47DF-8649-1A7BC9151330}"/>
                    </a:ext>
                  </a:extLst>
                </p:cNvPr>
                <p:cNvPicPr/>
                <p:nvPr/>
              </p:nvPicPr>
              <p:blipFill>
                <a:blip r:embed="rId986"/>
                <a:stretch>
                  <a:fillRect/>
                </a:stretch>
              </p:blipFill>
              <p:spPr>
                <a:xfrm>
                  <a:off x="3208973" y="3605280"/>
                  <a:ext cx="1051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7">
              <p14:nvContentPartPr>
                <p14:cNvPr id="39192" name="Freihand 39191">
                  <a:extLst>
                    <a:ext uri="{FF2B5EF4-FFF2-40B4-BE49-F238E27FC236}">
                      <a16:creationId xmlns:a16="http://schemas.microsoft.com/office/drawing/2014/main" id="{4BF9D7F0-D27C-4A8E-B4AE-392A8B7BC696}"/>
                    </a:ext>
                  </a:extLst>
                </p14:cNvPr>
                <p14:cNvContentPartPr/>
                <p14:nvPr/>
              </p14:nvContentPartPr>
              <p14:xfrm>
                <a:off x="2778053" y="3318360"/>
                <a:ext cx="1312920" cy="1180440"/>
              </p14:xfrm>
            </p:contentPart>
          </mc:Choice>
          <mc:Fallback>
            <p:pic>
              <p:nvPicPr>
                <p:cNvPr id="39192" name="Freihand 39191">
                  <a:extLst>
                    <a:ext uri="{FF2B5EF4-FFF2-40B4-BE49-F238E27FC236}">
                      <a16:creationId xmlns:a16="http://schemas.microsoft.com/office/drawing/2014/main" id="{4BF9D7F0-D27C-4A8E-B4AE-392A8B7BC696}"/>
                    </a:ext>
                  </a:extLst>
                </p:cNvPr>
                <p:cNvPicPr/>
                <p:nvPr/>
              </p:nvPicPr>
              <p:blipFill>
                <a:blip r:embed="rId988"/>
                <a:stretch>
                  <a:fillRect/>
                </a:stretch>
              </p:blipFill>
              <p:spPr>
                <a:xfrm>
                  <a:off x="2773733" y="3314040"/>
                  <a:ext cx="1321560" cy="11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9">
              <p14:nvContentPartPr>
                <p14:cNvPr id="39193" name="Freihand 39192">
                  <a:extLst>
                    <a:ext uri="{FF2B5EF4-FFF2-40B4-BE49-F238E27FC236}">
                      <a16:creationId xmlns:a16="http://schemas.microsoft.com/office/drawing/2014/main" id="{0AF527C9-CB57-4A6A-9196-F7ED220648C2}"/>
                    </a:ext>
                  </a:extLst>
                </p14:cNvPr>
                <p14:cNvContentPartPr/>
                <p14:nvPr/>
              </p14:nvContentPartPr>
              <p14:xfrm>
                <a:off x="3995213" y="3208200"/>
                <a:ext cx="182160" cy="196560"/>
              </p14:xfrm>
            </p:contentPart>
          </mc:Choice>
          <mc:Fallback>
            <p:pic>
              <p:nvPicPr>
                <p:cNvPr id="39193" name="Freihand 39192">
                  <a:extLst>
                    <a:ext uri="{FF2B5EF4-FFF2-40B4-BE49-F238E27FC236}">
                      <a16:creationId xmlns:a16="http://schemas.microsoft.com/office/drawing/2014/main" id="{0AF527C9-CB57-4A6A-9196-F7ED220648C2}"/>
                    </a:ext>
                  </a:extLst>
                </p:cNvPr>
                <p:cNvPicPr/>
                <p:nvPr/>
              </p:nvPicPr>
              <p:blipFill>
                <a:blip r:embed="rId990"/>
                <a:stretch>
                  <a:fillRect/>
                </a:stretch>
              </p:blipFill>
              <p:spPr>
                <a:xfrm>
                  <a:off x="3990893" y="3203880"/>
                  <a:ext cx="19080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1">
              <p14:nvContentPartPr>
                <p14:cNvPr id="39194" name="Freihand 39193">
                  <a:extLst>
                    <a:ext uri="{FF2B5EF4-FFF2-40B4-BE49-F238E27FC236}">
                      <a16:creationId xmlns:a16="http://schemas.microsoft.com/office/drawing/2014/main" id="{20E9295E-8A71-4384-A040-8DF10878DCB8}"/>
                    </a:ext>
                  </a:extLst>
                </p14:cNvPr>
                <p14:cNvContentPartPr/>
                <p14:nvPr/>
              </p14:nvContentPartPr>
              <p14:xfrm>
                <a:off x="3569693" y="3860520"/>
                <a:ext cx="8640" cy="129960"/>
              </p14:xfrm>
            </p:contentPart>
          </mc:Choice>
          <mc:Fallback>
            <p:pic>
              <p:nvPicPr>
                <p:cNvPr id="39194" name="Freihand 39193">
                  <a:extLst>
                    <a:ext uri="{FF2B5EF4-FFF2-40B4-BE49-F238E27FC236}">
                      <a16:creationId xmlns:a16="http://schemas.microsoft.com/office/drawing/2014/main" id="{20E9295E-8A71-4384-A040-8DF10878DCB8}"/>
                    </a:ext>
                  </a:extLst>
                </p:cNvPr>
                <p:cNvPicPr/>
                <p:nvPr/>
              </p:nvPicPr>
              <p:blipFill>
                <a:blip r:embed="rId992"/>
                <a:stretch>
                  <a:fillRect/>
                </a:stretch>
              </p:blipFill>
              <p:spPr>
                <a:xfrm>
                  <a:off x="3565373" y="3856200"/>
                  <a:ext cx="172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3">
              <p14:nvContentPartPr>
                <p14:cNvPr id="39195" name="Freihand 39194">
                  <a:extLst>
                    <a:ext uri="{FF2B5EF4-FFF2-40B4-BE49-F238E27FC236}">
                      <a16:creationId xmlns:a16="http://schemas.microsoft.com/office/drawing/2014/main" id="{9C44237C-0316-42DB-8475-BBB6D2B239A9}"/>
                    </a:ext>
                  </a:extLst>
                </p14:cNvPr>
                <p14:cNvContentPartPr/>
                <p14:nvPr/>
              </p14:nvContentPartPr>
              <p14:xfrm>
                <a:off x="3488333" y="3923880"/>
                <a:ext cx="174600" cy="81720"/>
              </p14:xfrm>
            </p:contentPart>
          </mc:Choice>
          <mc:Fallback>
            <p:pic>
              <p:nvPicPr>
                <p:cNvPr id="39195" name="Freihand 39194">
                  <a:extLst>
                    <a:ext uri="{FF2B5EF4-FFF2-40B4-BE49-F238E27FC236}">
                      <a16:creationId xmlns:a16="http://schemas.microsoft.com/office/drawing/2014/main" id="{9C44237C-0316-42DB-8475-BBB6D2B239A9}"/>
                    </a:ext>
                  </a:extLst>
                </p:cNvPr>
                <p:cNvPicPr/>
                <p:nvPr/>
              </p:nvPicPr>
              <p:blipFill>
                <a:blip r:embed="rId994"/>
                <a:stretch>
                  <a:fillRect/>
                </a:stretch>
              </p:blipFill>
              <p:spPr>
                <a:xfrm>
                  <a:off x="3484013" y="3919560"/>
                  <a:ext cx="1832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5">
              <p14:nvContentPartPr>
                <p14:cNvPr id="39196" name="Freihand 39195">
                  <a:extLst>
                    <a:ext uri="{FF2B5EF4-FFF2-40B4-BE49-F238E27FC236}">
                      <a16:creationId xmlns:a16="http://schemas.microsoft.com/office/drawing/2014/main" id="{033E5E6F-77B1-4EFD-8A72-604F2639F1D0}"/>
                    </a:ext>
                  </a:extLst>
                </p14:cNvPr>
                <p14:cNvContentPartPr/>
                <p14:nvPr/>
              </p14:nvContentPartPr>
              <p14:xfrm>
                <a:off x="3496613" y="3810840"/>
                <a:ext cx="312120" cy="141480"/>
              </p14:xfrm>
            </p:contentPart>
          </mc:Choice>
          <mc:Fallback>
            <p:pic>
              <p:nvPicPr>
                <p:cNvPr id="39196" name="Freihand 39195">
                  <a:extLst>
                    <a:ext uri="{FF2B5EF4-FFF2-40B4-BE49-F238E27FC236}">
                      <a16:creationId xmlns:a16="http://schemas.microsoft.com/office/drawing/2014/main" id="{033E5E6F-77B1-4EFD-8A72-604F2639F1D0}"/>
                    </a:ext>
                  </a:extLst>
                </p:cNvPr>
                <p:cNvPicPr/>
                <p:nvPr/>
              </p:nvPicPr>
              <p:blipFill>
                <a:blip r:embed="rId996"/>
                <a:stretch>
                  <a:fillRect/>
                </a:stretch>
              </p:blipFill>
              <p:spPr>
                <a:xfrm>
                  <a:off x="3492293" y="3806520"/>
                  <a:ext cx="32076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7">
              <p14:nvContentPartPr>
                <p14:cNvPr id="39197" name="Freihand 39196">
                  <a:extLst>
                    <a:ext uri="{FF2B5EF4-FFF2-40B4-BE49-F238E27FC236}">
                      <a16:creationId xmlns:a16="http://schemas.microsoft.com/office/drawing/2014/main" id="{DDE13794-1F15-4008-BB08-2A3944A3DD73}"/>
                    </a:ext>
                  </a:extLst>
                </p14:cNvPr>
                <p14:cNvContentPartPr/>
                <p14:nvPr/>
              </p14:nvContentPartPr>
              <p14:xfrm>
                <a:off x="2296013" y="1410000"/>
                <a:ext cx="374040" cy="2783520"/>
              </p14:xfrm>
            </p:contentPart>
          </mc:Choice>
          <mc:Fallback>
            <p:pic>
              <p:nvPicPr>
                <p:cNvPr id="39197" name="Freihand 39196">
                  <a:extLst>
                    <a:ext uri="{FF2B5EF4-FFF2-40B4-BE49-F238E27FC236}">
                      <a16:creationId xmlns:a16="http://schemas.microsoft.com/office/drawing/2014/main" id="{DDE13794-1F15-4008-BB08-2A3944A3DD73}"/>
                    </a:ext>
                  </a:extLst>
                </p:cNvPr>
                <p:cNvPicPr/>
                <p:nvPr/>
              </p:nvPicPr>
              <p:blipFill>
                <a:blip r:embed="rId998"/>
                <a:stretch>
                  <a:fillRect/>
                </a:stretch>
              </p:blipFill>
              <p:spPr>
                <a:xfrm>
                  <a:off x="2291693" y="1405680"/>
                  <a:ext cx="382680" cy="27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9">
              <p14:nvContentPartPr>
                <p14:cNvPr id="39198" name="Freihand 39197">
                  <a:extLst>
                    <a:ext uri="{FF2B5EF4-FFF2-40B4-BE49-F238E27FC236}">
                      <a16:creationId xmlns:a16="http://schemas.microsoft.com/office/drawing/2014/main" id="{36F69F82-0FBB-4122-ABB3-6FA32D8AAEC1}"/>
                    </a:ext>
                  </a:extLst>
                </p14:cNvPr>
                <p14:cNvContentPartPr/>
                <p14:nvPr/>
              </p14:nvContentPartPr>
              <p14:xfrm>
                <a:off x="2339573" y="1202640"/>
                <a:ext cx="202320" cy="232200"/>
              </p14:xfrm>
            </p:contentPart>
          </mc:Choice>
          <mc:Fallback>
            <p:pic>
              <p:nvPicPr>
                <p:cNvPr id="39198" name="Freihand 39197">
                  <a:extLst>
                    <a:ext uri="{FF2B5EF4-FFF2-40B4-BE49-F238E27FC236}">
                      <a16:creationId xmlns:a16="http://schemas.microsoft.com/office/drawing/2014/main" id="{36F69F82-0FBB-4122-ABB3-6FA32D8AAEC1}"/>
                    </a:ext>
                  </a:extLst>
                </p:cNvPr>
                <p:cNvPicPr/>
                <p:nvPr/>
              </p:nvPicPr>
              <p:blipFill>
                <a:blip r:embed="rId1000"/>
                <a:stretch>
                  <a:fillRect/>
                </a:stretch>
              </p:blipFill>
              <p:spPr>
                <a:xfrm>
                  <a:off x="2335253" y="1198320"/>
                  <a:ext cx="21096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1">
              <p14:nvContentPartPr>
                <p14:cNvPr id="39200" name="Freihand 39199">
                  <a:extLst>
                    <a:ext uri="{FF2B5EF4-FFF2-40B4-BE49-F238E27FC236}">
                      <a16:creationId xmlns:a16="http://schemas.microsoft.com/office/drawing/2014/main" id="{C98744EF-07D6-4C3D-BFCA-C28C623F8A4D}"/>
                    </a:ext>
                  </a:extLst>
                </p14:cNvPr>
                <p14:cNvContentPartPr/>
                <p14:nvPr/>
              </p14:nvContentPartPr>
              <p14:xfrm>
                <a:off x="2770853" y="2342760"/>
                <a:ext cx="38520" cy="113040"/>
              </p14:xfrm>
            </p:contentPart>
          </mc:Choice>
          <mc:Fallback>
            <p:pic>
              <p:nvPicPr>
                <p:cNvPr id="39200" name="Freihand 39199">
                  <a:extLst>
                    <a:ext uri="{FF2B5EF4-FFF2-40B4-BE49-F238E27FC236}">
                      <a16:creationId xmlns:a16="http://schemas.microsoft.com/office/drawing/2014/main" id="{C98744EF-07D6-4C3D-BFCA-C28C623F8A4D}"/>
                    </a:ext>
                  </a:extLst>
                </p:cNvPr>
                <p:cNvPicPr/>
                <p:nvPr/>
              </p:nvPicPr>
              <p:blipFill>
                <a:blip r:embed="rId1002"/>
                <a:stretch>
                  <a:fillRect/>
                </a:stretch>
              </p:blipFill>
              <p:spPr>
                <a:xfrm>
                  <a:off x="2766533" y="2338440"/>
                  <a:ext cx="471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3">
              <p14:nvContentPartPr>
                <p14:cNvPr id="39201" name="Freihand 39200">
                  <a:extLst>
                    <a:ext uri="{FF2B5EF4-FFF2-40B4-BE49-F238E27FC236}">
                      <a16:creationId xmlns:a16="http://schemas.microsoft.com/office/drawing/2014/main" id="{3C13987F-B5EB-496D-868B-C7575EFE2CED}"/>
                    </a:ext>
                  </a:extLst>
                </p14:cNvPr>
                <p14:cNvContentPartPr/>
                <p14:nvPr/>
              </p14:nvContentPartPr>
              <p14:xfrm>
                <a:off x="2733413" y="2411880"/>
                <a:ext cx="150480" cy="52560"/>
              </p14:xfrm>
            </p:contentPart>
          </mc:Choice>
          <mc:Fallback>
            <p:pic>
              <p:nvPicPr>
                <p:cNvPr id="39201" name="Freihand 39200">
                  <a:extLst>
                    <a:ext uri="{FF2B5EF4-FFF2-40B4-BE49-F238E27FC236}">
                      <a16:creationId xmlns:a16="http://schemas.microsoft.com/office/drawing/2014/main" id="{3C13987F-B5EB-496D-868B-C7575EFE2CED}"/>
                    </a:ext>
                  </a:extLst>
                </p:cNvPr>
                <p:cNvPicPr/>
                <p:nvPr/>
              </p:nvPicPr>
              <p:blipFill>
                <a:blip r:embed="rId1004"/>
                <a:stretch>
                  <a:fillRect/>
                </a:stretch>
              </p:blipFill>
              <p:spPr>
                <a:xfrm>
                  <a:off x="2729093" y="2407560"/>
                  <a:ext cx="15912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5">
              <p14:nvContentPartPr>
                <p14:cNvPr id="39202" name="Freihand 39201">
                  <a:extLst>
                    <a:ext uri="{FF2B5EF4-FFF2-40B4-BE49-F238E27FC236}">
                      <a16:creationId xmlns:a16="http://schemas.microsoft.com/office/drawing/2014/main" id="{D6330CEA-4996-4EB8-B454-31029C69A32E}"/>
                    </a:ext>
                  </a:extLst>
                </p14:cNvPr>
                <p14:cNvContentPartPr/>
                <p14:nvPr/>
              </p14:nvContentPartPr>
              <p14:xfrm>
                <a:off x="2725133" y="2291640"/>
                <a:ext cx="95760" cy="46440"/>
              </p14:xfrm>
            </p:contentPart>
          </mc:Choice>
          <mc:Fallback>
            <p:pic>
              <p:nvPicPr>
                <p:cNvPr id="39202" name="Freihand 39201">
                  <a:extLst>
                    <a:ext uri="{FF2B5EF4-FFF2-40B4-BE49-F238E27FC236}">
                      <a16:creationId xmlns:a16="http://schemas.microsoft.com/office/drawing/2014/main" id="{D6330CEA-4996-4EB8-B454-31029C69A32E}"/>
                    </a:ext>
                  </a:extLst>
                </p:cNvPr>
                <p:cNvPicPr/>
                <p:nvPr/>
              </p:nvPicPr>
              <p:blipFill>
                <a:blip r:embed="rId1006"/>
                <a:stretch>
                  <a:fillRect/>
                </a:stretch>
              </p:blipFill>
              <p:spPr>
                <a:xfrm>
                  <a:off x="2720813" y="2287320"/>
                  <a:ext cx="1044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7">
              <p14:nvContentPartPr>
                <p14:cNvPr id="39203" name="Freihand 39202">
                  <a:extLst>
                    <a:ext uri="{FF2B5EF4-FFF2-40B4-BE49-F238E27FC236}">
                      <a16:creationId xmlns:a16="http://schemas.microsoft.com/office/drawing/2014/main" id="{0B82578D-4215-41EF-96FE-F994B956EF1C}"/>
                    </a:ext>
                  </a:extLst>
                </p14:cNvPr>
                <p14:cNvContentPartPr/>
                <p14:nvPr/>
              </p14:nvContentPartPr>
              <p14:xfrm>
                <a:off x="2859773" y="2348520"/>
                <a:ext cx="125280" cy="132120"/>
              </p14:xfrm>
            </p:contentPart>
          </mc:Choice>
          <mc:Fallback>
            <p:pic>
              <p:nvPicPr>
                <p:cNvPr id="39203" name="Freihand 39202">
                  <a:extLst>
                    <a:ext uri="{FF2B5EF4-FFF2-40B4-BE49-F238E27FC236}">
                      <a16:creationId xmlns:a16="http://schemas.microsoft.com/office/drawing/2014/main" id="{0B82578D-4215-41EF-96FE-F994B956EF1C}"/>
                    </a:ext>
                  </a:extLst>
                </p:cNvPr>
                <p:cNvPicPr/>
                <p:nvPr/>
              </p:nvPicPr>
              <p:blipFill>
                <a:blip r:embed="rId1008"/>
                <a:stretch>
                  <a:fillRect/>
                </a:stretch>
              </p:blipFill>
              <p:spPr>
                <a:xfrm>
                  <a:off x="2855453" y="2344200"/>
                  <a:ext cx="1339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9">
              <p14:nvContentPartPr>
                <p14:cNvPr id="39204" name="Freihand 39203">
                  <a:extLst>
                    <a:ext uri="{FF2B5EF4-FFF2-40B4-BE49-F238E27FC236}">
                      <a16:creationId xmlns:a16="http://schemas.microsoft.com/office/drawing/2014/main" id="{84BB2405-89C3-472D-B8C8-3867D37C71CC}"/>
                    </a:ext>
                  </a:extLst>
                </p14:cNvPr>
                <p14:cNvContentPartPr/>
                <p14:nvPr/>
              </p14:nvContentPartPr>
              <p14:xfrm>
                <a:off x="2932493" y="2355000"/>
                <a:ext cx="76320" cy="34560"/>
              </p14:xfrm>
            </p:contentPart>
          </mc:Choice>
          <mc:Fallback>
            <p:pic>
              <p:nvPicPr>
                <p:cNvPr id="39204" name="Freihand 39203">
                  <a:extLst>
                    <a:ext uri="{FF2B5EF4-FFF2-40B4-BE49-F238E27FC236}">
                      <a16:creationId xmlns:a16="http://schemas.microsoft.com/office/drawing/2014/main" id="{84BB2405-89C3-472D-B8C8-3867D37C71CC}"/>
                    </a:ext>
                  </a:extLst>
                </p:cNvPr>
                <p:cNvPicPr/>
                <p:nvPr/>
              </p:nvPicPr>
              <p:blipFill>
                <a:blip r:embed="rId1010"/>
                <a:stretch>
                  <a:fillRect/>
                </a:stretch>
              </p:blipFill>
              <p:spPr>
                <a:xfrm>
                  <a:off x="2928173" y="2350680"/>
                  <a:ext cx="8496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1">
              <p14:nvContentPartPr>
                <p14:cNvPr id="39206" name="Freihand 39205">
                  <a:extLst>
                    <a:ext uri="{FF2B5EF4-FFF2-40B4-BE49-F238E27FC236}">
                      <a16:creationId xmlns:a16="http://schemas.microsoft.com/office/drawing/2014/main" id="{A800A4E1-DB0B-418E-8AD2-E75CEDDC1CAB}"/>
                    </a:ext>
                  </a:extLst>
                </p14:cNvPr>
                <p14:cNvContentPartPr/>
                <p14:nvPr/>
              </p14:nvContentPartPr>
              <p14:xfrm>
                <a:off x="1154453" y="3421320"/>
                <a:ext cx="360" cy="360"/>
              </p14:xfrm>
            </p:contentPart>
          </mc:Choice>
          <mc:Fallback>
            <p:pic>
              <p:nvPicPr>
                <p:cNvPr id="39206" name="Freihand 39205">
                  <a:extLst>
                    <a:ext uri="{FF2B5EF4-FFF2-40B4-BE49-F238E27FC236}">
                      <a16:creationId xmlns:a16="http://schemas.microsoft.com/office/drawing/2014/main" id="{A800A4E1-DB0B-418E-8AD2-E75CEDDC1CAB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150133" y="341700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2">
              <p14:nvContentPartPr>
                <p14:cNvPr id="39207" name="Freihand 39206">
                  <a:extLst>
                    <a:ext uri="{FF2B5EF4-FFF2-40B4-BE49-F238E27FC236}">
                      <a16:creationId xmlns:a16="http://schemas.microsoft.com/office/drawing/2014/main" id="{4281E505-6434-4C42-98E1-D7ADB70C8301}"/>
                    </a:ext>
                  </a:extLst>
                </p14:cNvPr>
                <p14:cNvContentPartPr/>
                <p14:nvPr/>
              </p14:nvContentPartPr>
              <p14:xfrm>
                <a:off x="1066973" y="3284880"/>
                <a:ext cx="762840" cy="903600"/>
              </p14:xfrm>
            </p:contentPart>
          </mc:Choice>
          <mc:Fallback>
            <p:pic>
              <p:nvPicPr>
                <p:cNvPr id="39207" name="Freihand 39206">
                  <a:extLst>
                    <a:ext uri="{FF2B5EF4-FFF2-40B4-BE49-F238E27FC236}">
                      <a16:creationId xmlns:a16="http://schemas.microsoft.com/office/drawing/2014/main" id="{4281E505-6434-4C42-98E1-D7ADB70C8301}"/>
                    </a:ext>
                  </a:extLst>
                </p:cNvPr>
                <p:cNvPicPr/>
                <p:nvPr/>
              </p:nvPicPr>
              <p:blipFill>
                <a:blip r:embed="rId1013"/>
                <a:stretch>
                  <a:fillRect/>
                </a:stretch>
              </p:blipFill>
              <p:spPr>
                <a:xfrm>
                  <a:off x="1062653" y="3280560"/>
                  <a:ext cx="771480" cy="9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4">
              <p14:nvContentPartPr>
                <p14:cNvPr id="39208" name="Freihand 39207">
                  <a:extLst>
                    <a:ext uri="{FF2B5EF4-FFF2-40B4-BE49-F238E27FC236}">
                      <a16:creationId xmlns:a16="http://schemas.microsoft.com/office/drawing/2014/main" id="{EBCD1D70-CB97-4F55-963D-66F524AEF4EE}"/>
                    </a:ext>
                  </a:extLst>
                </p14:cNvPr>
                <p14:cNvContentPartPr/>
                <p14:nvPr/>
              </p14:nvContentPartPr>
              <p14:xfrm>
                <a:off x="1000733" y="3207840"/>
                <a:ext cx="203400" cy="204480"/>
              </p14:xfrm>
            </p:contentPart>
          </mc:Choice>
          <mc:Fallback>
            <p:pic>
              <p:nvPicPr>
                <p:cNvPr id="39208" name="Freihand 39207">
                  <a:extLst>
                    <a:ext uri="{FF2B5EF4-FFF2-40B4-BE49-F238E27FC236}">
                      <a16:creationId xmlns:a16="http://schemas.microsoft.com/office/drawing/2014/main" id="{EBCD1D70-CB97-4F55-963D-66F524AEF4EE}"/>
                    </a:ext>
                  </a:extLst>
                </p:cNvPr>
                <p:cNvPicPr/>
                <p:nvPr/>
              </p:nvPicPr>
              <p:blipFill>
                <a:blip r:embed="rId1015"/>
                <a:stretch>
                  <a:fillRect/>
                </a:stretch>
              </p:blipFill>
              <p:spPr>
                <a:xfrm>
                  <a:off x="996413" y="3203520"/>
                  <a:ext cx="21204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6">
              <p14:nvContentPartPr>
                <p14:cNvPr id="39209" name="Freihand 39208">
                  <a:extLst>
                    <a:ext uri="{FF2B5EF4-FFF2-40B4-BE49-F238E27FC236}">
                      <a16:creationId xmlns:a16="http://schemas.microsoft.com/office/drawing/2014/main" id="{7E5FE58D-2E01-499C-885B-28CA4544D3E6}"/>
                    </a:ext>
                  </a:extLst>
                </p14:cNvPr>
                <p14:cNvContentPartPr/>
                <p14:nvPr/>
              </p14:nvContentPartPr>
              <p14:xfrm>
                <a:off x="1520573" y="3474600"/>
                <a:ext cx="33840" cy="160560"/>
              </p14:xfrm>
            </p:contentPart>
          </mc:Choice>
          <mc:Fallback>
            <p:pic>
              <p:nvPicPr>
                <p:cNvPr id="39209" name="Freihand 39208">
                  <a:extLst>
                    <a:ext uri="{FF2B5EF4-FFF2-40B4-BE49-F238E27FC236}">
                      <a16:creationId xmlns:a16="http://schemas.microsoft.com/office/drawing/2014/main" id="{7E5FE58D-2E01-499C-885B-28CA4544D3E6}"/>
                    </a:ext>
                  </a:extLst>
                </p:cNvPr>
                <p:cNvPicPr/>
                <p:nvPr/>
              </p:nvPicPr>
              <p:blipFill>
                <a:blip r:embed="rId1017"/>
                <a:stretch>
                  <a:fillRect/>
                </a:stretch>
              </p:blipFill>
              <p:spPr>
                <a:xfrm>
                  <a:off x="1516253" y="3470280"/>
                  <a:ext cx="4248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8">
              <p14:nvContentPartPr>
                <p14:cNvPr id="39210" name="Freihand 39209">
                  <a:extLst>
                    <a:ext uri="{FF2B5EF4-FFF2-40B4-BE49-F238E27FC236}">
                      <a16:creationId xmlns:a16="http://schemas.microsoft.com/office/drawing/2014/main" id="{AE504352-930C-4644-ADF6-E4A8630EDEAF}"/>
                    </a:ext>
                  </a:extLst>
                </p14:cNvPr>
                <p14:cNvContentPartPr/>
                <p14:nvPr/>
              </p14:nvContentPartPr>
              <p14:xfrm>
                <a:off x="1494293" y="3554160"/>
                <a:ext cx="144720" cy="105840"/>
              </p14:xfrm>
            </p:contentPart>
          </mc:Choice>
          <mc:Fallback>
            <p:pic>
              <p:nvPicPr>
                <p:cNvPr id="39210" name="Freihand 39209">
                  <a:extLst>
                    <a:ext uri="{FF2B5EF4-FFF2-40B4-BE49-F238E27FC236}">
                      <a16:creationId xmlns:a16="http://schemas.microsoft.com/office/drawing/2014/main" id="{AE504352-930C-4644-ADF6-E4A8630EDEAF}"/>
                    </a:ext>
                  </a:extLst>
                </p:cNvPr>
                <p:cNvPicPr/>
                <p:nvPr/>
              </p:nvPicPr>
              <p:blipFill>
                <a:blip r:embed="rId1019"/>
                <a:stretch>
                  <a:fillRect/>
                </a:stretch>
              </p:blipFill>
              <p:spPr>
                <a:xfrm>
                  <a:off x="1489973" y="3549840"/>
                  <a:ext cx="1533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0">
              <p14:nvContentPartPr>
                <p14:cNvPr id="39211" name="Freihand 39210">
                  <a:extLst>
                    <a:ext uri="{FF2B5EF4-FFF2-40B4-BE49-F238E27FC236}">
                      <a16:creationId xmlns:a16="http://schemas.microsoft.com/office/drawing/2014/main" id="{0AD31614-9F63-43D9-9539-06864A7845BF}"/>
                    </a:ext>
                  </a:extLst>
                </p14:cNvPr>
                <p14:cNvContentPartPr/>
                <p14:nvPr/>
              </p14:nvContentPartPr>
              <p14:xfrm>
                <a:off x="1470173" y="3436800"/>
                <a:ext cx="195840" cy="162720"/>
              </p14:xfrm>
            </p:contentPart>
          </mc:Choice>
          <mc:Fallback>
            <p:pic>
              <p:nvPicPr>
                <p:cNvPr id="39211" name="Freihand 39210">
                  <a:extLst>
                    <a:ext uri="{FF2B5EF4-FFF2-40B4-BE49-F238E27FC236}">
                      <a16:creationId xmlns:a16="http://schemas.microsoft.com/office/drawing/2014/main" id="{0AD31614-9F63-43D9-9539-06864A7845BF}"/>
                    </a:ext>
                  </a:extLst>
                </p:cNvPr>
                <p:cNvPicPr/>
                <p:nvPr/>
              </p:nvPicPr>
              <p:blipFill>
                <a:blip r:embed="rId1021"/>
                <a:stretch>
                  <a:fillRect/>
                </a:stretch>
              </p:blipFill>
              <p:spPr>
                <a:xfrm>
                  <a:off x="1465853" y="3432480"/>
                  <a:ext cx="2044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2">
              <p14:nvContentPartPr>
                <p14:cNvPr id="39212" name="Freihand 39211">
                  <a:extLst>
                    <a:ext uri="{FF2B5EF4-FFF2-40B4-BE49-F238E27FC236}">
                      <a16:creationId xmlns:a16="http://schemas.microsoft.com/office/drawing/2014/main" id="{F81CAD33-BABF-4078-BEB4-BE10EE9FDA86}"/>
                    </a:ext>
                  </a:extLst>
                </p14:cNvPr>
                <p14:cNvContentPartPr/>
                <p14:nvPr/>
              </p14:nvContentPartPr>
              <p14:xfrm>
                <a:off x="1627853" y="3485760"/>
                <a:ext cx="79200" cy="125640"/>
              </p14:xfrm>
            </p:contentPart>
          </mc:Choice>
          <mc:Fallback>
            <p:pic>
              <p:nvPicPr>
                <p:cNvPr id="39212" name="Freihand 39211">
                  <a:extLst>
                    <a:ext uri="{FF2B5EF4-FFF2-40B4-BE49-F238E27FC236}">
                      <a16:creationId xmlns:a16="http://schemas.microsoft.com/office/drawing/2014/main" id="{F81CAD33-BABF-4078-BEB4-BE10EE9FDA86}"/>
                    </a:ext>
                  </a:extLst>
                </p:cNvPr>
                <p:cNvPicPr/>
                <p:nvPr/>
              </p:nvPicPr>
              <p:blipFill>
                <a:blip r:embed="rId1023"/>
                <a:stretch>
                  <a:fillRect/>
                </a:stretch>
              </p:blipFill>
              <p:spPr>
                <a:xfrm>
                  <a:off x="1623533" y="3481440"/>
                  <a:ext cx="878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4">
              <p14:nvContentPartPr>
                <p14:cNvPr id="39271" name="Freihand 39270">
                  <a:extLst>
                    <a:ext uri="{FF2B5EF4-FFF2-40B4-BE49-F238E27FC236}">
                      <a16:creationId xmlns:a16="http://schemas.microsoft.com/office/drawing/2014/main" id="{4F04A6F5-284A-4F78-A8A2-BB6B044D6829}"/>
                    </a:ext>
                  </a:extLst>
                </p14:cNvPr>
                <p14:cNvContentPartPr/>
                <p14:nvPr/>
              </p14:nvContentPartPr>
              <p14:xfrm>
                <a:off x="4310213" y="3263640"/>
                <a:ext cx="143280" cy="1551240"/>
              </p14:xfrm>
            </p:contentPart>
          </mc:Choice>
          <mc:Fallback>
            <p:pic>
              <p:nvPicPr>
                <p:cNvPr id="39271" name="Freihand 39270">
                  <a:extLst>
                    <a:ext uri="{FF2B5EF4-FFF2-40B4-BE49-F238E27FC236}">
                      <a16:creationId xmlns:a16="http://schemas.microsoft.com/office/drawing/2014/main" id="{4F04A6F5-284A-4F78-A8A2-BB6B044D6829}"/>
                    </a:ext>
                  </a:extLst>
                </p:cNvPr>
                <p:cNvPicPr/>
                <p:nvPr/>
              </p:nvPicPr>
              <p:blipFill>
                <a:blip r:embed="rId1025"/>
                <a:stretch>
                  <a:fillRect/>
                </a:stretch>
              </p:blipFill>
              <p:spPr>
                <a:xfrm>
                  <a:off x="4305893" y="3259320"/>
                  <a:ext cx="151920" cy="155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6">
              <p14:nvContentPartPr>
                <p14:cNvPr id="39273" name="Freihand 39272">
                  <a:extLst>
                    <a:ext uri="{FF2B5EF4-FFF2-40B4-BE49-F238E27FC236}">
                      <a16:creationId xmlns:a16="http://schemas.microsoft.com/office/drawing/2014/main" id="{3333CAC6-B883-4A34-887F-5CA9A8522457}"/>
                    </a:ext>
                  </a:extLst>
                </p14:cNvPr>
                <p14:cNvContentPartPr/>
                <p14:nvPr/>
              </p14:nvContentPartPr>
              <p14:xfrm>
                <a:off x="4567973" y="3399360"/>
                <a:ext cx="151920" cy="1194840"/>
              </p14:xfrm>
            </p:contentPart>
          </mc:Choice>
          <mc:Fallback>
            <p:pic>
              <p:nvPicPr>
                <p:cNvPr id="39273" name="Freihand 39272">
                  <a:extLst>
                    <a:ext uri="{FF2B5EF4-FFF2-40B4-BE49-F238E27FC236}">
                      <a16:creationId xmlns:a16="http://schemas.microsoft.com/office/drawing/2014/main" id="{3333CAC6-B883-4A34-887F-5CA9A8522457}"/>
                    </a:ext>
                  </a:extLst>
                </p:cNvPr>
                <p:cNvPicPr/>
                <p:nvPr/>
              </p:nvPicPr>
              <p:blipFill>
                <a:blip r:embed="rId1027"/>
                <a:stretch>
                  <a:fillRect/>
                </a:stretch>
              </p:blipFill>
              <p:spPr>
                <a:xfrm>
                  <a:off x="4563653" y="3395040"/>
                  <a:ext cx="160560" cy="12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8">
              <p14:nvContentPartPr>
                <p14:cNvPr id="39274" name="Freihand 39273">
                  <a:extLst>
                    <a:ext uri="{FF2B5EF4-FFF2-40B4-BE49-F238E27FC236}">
                      <a16:creationId xmlns:a16="http://schemas.microsoft.com/office/drawing/2014/main" id="{C81F1056-1DDB-4951-B85C-6F153C307120}"/>
                    </a:ext>
                  </a:extLst>
                </p14:cNvPr>
                <p14:cNvContentPartPr/>
                <p14:nvPr/>
              </p14:nvContentPartPr>
              <p14:xfrm>
                <a:off x="4472573" y="3273000"/>
                <a:ext cx="212040" cy="213480"/>
              </p14:xfrm>
            </p:contentPart>
          </mc:Choice>
          <mc:Fallback>
            <p:pic>
              <p:nvPicPr>
                <p:cNvPr id="39274" name="Freihand 39273">
                  <a:extLst>
                    <a:ext uri="{FF2B5EF4-FFF2-40B4-BE49-F238E27FC236}">
                      <a16:creationId xmlns:a16="http://schemas.microsoft.com/office/drawing/2014/main" id="{C81F1056-1DDB-4951-B85C-6F153C307120}"/>
                    </a:ext>
                  </a:extLst>
                </p:cNvPr>
                <p:cNvPicPr/>
                <p:nvPr/>
              </p:nvPicPr>
              <p:blipFill>
                <a:blip r:embed="rId1029"/>
                <a:stretch>
                  <a:fillRect/>
                </a:stretch>
              </p:blipFill>
              <p:spPr>
                <a:xfrm>
                  <a:off x="4468253" y="3268680"/>
                  <a:ext cx="22068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0">
              <p14:nvContentPartPr>
                <p14:cNvPr id="39299" name="Freihand 39298">
                  <a:extLst>
                    <a:ext uri="{FF2B5EF4-FFF2-40B4-BE49-F238E27FC236}">
                      <a16:creationId xmlns:a16="http://schemas.microsoft.com/office/drawing/2014/main" id="{84A4A955-0475-4E13-BEFF-F605D235511B}"/>
                    </a:ext>
                  </a:extLst>
                </p14:cNvPr>
                <p14:cNvContentPartPr/>
                <p14:nvPr/>
              </p14:nvContentPartPr>
              <p14:xfrm>
                <a:off x="4756613" y="3834960"/>
                <a:ext cx="24840" cy="167760"/>
              </p14:xfrm>
            </p:contentPart>
          </mc:Choice>
          <mc:Fallback>
            <p:pic>
              <p:nvPicPr>
                <p:cNvPr id="39299" name="Freihand 39298">
                  <a:extLst>
                    <a:ext uri="{FF2B5EF4-FFF2-40B4-BE49-F238E27FC236}">
                      <a16:creationId xmlns:a16="http://schemas.microsoft.com/office/drawing/2014/main" id="{84A4A955-0475-4E13-BEFF-F605D235511B}"/>
                    </a:ext>
                  </a:extLst>
                </p:cNvPr>
                <p:cNvPicPr/>
                <p:nvPr/>
              </p:nvPicPr>
              <p:blipFill>
                <a:blip r:embed="rId1031"/>
                <a:stretch>
                  <a:fillRect/>
                </a:stretch>
              </p:blipFill>
              <p:spPr>
                <a:xfrm>
                  <a:off x="4752293" y="3830640"/>
                  <a:ext cx="3348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2">
              <p14:nvContentPartPr>
                <p14:cNvPr id="39300" name="Freihand 39299">
                  <a:extLst>
                    <a:ext uri="{FF2B5EF4-FFF2-40B4-BE49-F238E27FC236}">
                      <a16:creationId xmlns:a16="http://schemas.microsoft.com/office/drawing/2014/main" id="{1CDE9724-BA37-47A5-8D5F-1C4B08370F96}"/>
                    </a:ext>
                  </a:extLst>
                </p14:cNvPr>
                <p14:cNvContentPartPr/>
                <p14:nvPr/>
              </p14:nvContentPartPr>
              <p14:xfrm>
                <a:off x="4743653" y="3796080"/>
                <a:ext cx="119160" cy="30600"/>
              </p14:xfrm>
            </p:contentPart>
          </mc:Choice>
          <mc:Fallback>
            <p:pic>
              <p:nvPicPr>
                <p:cNvPr id="39300" name="Freihand 39299">
                  <a:extLst>
                    <a:ext uri="{FF2B5EF4-FFF2-40B4-BE49-F238E27FC236}">
                      <a16:creationId xmlns:a16="http://schemas.microsoft.com/office/drawing/2014/main" id="{1CDE9724-BA37-47A5-8D5F-1C4B08370F96}"/>
                    </a:ext>
                  </a:extLst>
                </p:cNvPr>
                <p:cNvPicPr/>
                <p:nvPr/>
              </p:nvPicPr>
              <p:blipFill>
                <a:blip r:embed="rId1033"/>
                <a:stretch>
                  <a:fillRect/>
                </a:stretch>
              </p:blipFill>
              <p:spPr>
                <a:xfrm>
                  <a:off x="4739333" y="3791760"/>
                  <a:ext cx="12780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4">
              <p14:nvContentPartPr>
                <p14:cNvPr id="39301" name="Freihand 39300">
                  <a:extLst>
                    <a:ext uri="{FF2B5EF4-FFF2-40B4-BE49-F238E27FC236}">
                      <a16:creationId xmlns:a16="http://schemas.microsoft.com/office/drawing/2014/main" id="{BF3FAFEA-4BE4-4E4E-A3F8-1A5F5C8716FC}"/>
                    </a:ext>
                  </a:extLst>
                </p14:cNvPr>
                <p14:cNvContentPartPr/>
                <p14:nvPr/>
              </p14:nvContentPartPr>
              <p14:xfrm>
                <a:off x="4767053" y="3885360"/>
                <a:ext cx="148320" cy="104040"/>
              </p14:xfrm>
            </p:contentPart>
          </mc:Choice>
          <mc:Fallback>
            <p:pic>
              <p:nvPicPr>
                <p:cNvPr id="39301" name="Freihand 39300">
                  <a:extLst>
                    <a:ext uri="{FF2B5EF4-FFF2-40B4-BE49-F238E27FC236}">
                      <a16:creationId xmlns:a16="http://schemas.microsoft.com/office/drawing/2014/main" id="{BF3FAFEA-4BE4-4E4E-A3F8-1A5F5C8716FC}"/>
                    </a:ext>
                  </a:extLst>
                </p:cNvPr>
                <p:cNvPicPr/>
                <p:nvPr/>
              </p:nvPicPr>
              <p:blipFill>
                <a:blip r:embed="rId1035"/>
                <a:stretch>
                  <a:fillRect/>
                </a:stretch>
              </p:blipFill>
              <p:spPr>
                <a:xfrm>
                  <a:off x="4762733" y="3881040"/>
                  <a:ext cx="1569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6">
              <p14:nvContentPartPr>
                <p14:cNvPr id="39302" name="Freihand 39301">
                  <a:extLst>
                    <a:ext uri="{FF2B5EF4-FFF2-40B4-BE49-F238E27FC236}">
                      <a16:creationId xmlns:a16="http://schemas.microsoft.com/office/drawing/2014/main" id="{4BDE40FD-76D6-42B5-A839-2857763D3173}"/>
                    </a:ext>
                  </a:extLst>
                </p14:cNvPr>
                <p14:cNvContentPartPr/>
                <p14:nvPr/>
              </p14:nvContentPartPr>
              <p14:xfrm>
                <a:off x="4952813" y="3851160"/>
                <a:ext cx="76320" cy="140040"/>
              </p14:xfrm>
            </p:contentPart>
          </mc:Choice>
          <mc:Fallback>
            <p:pic>
              <p:nvPicPr>
                <p:cNvPr id="39302" name="Freihand 39301">
                  <a:extLst>
                    <a:ext uri="{FF2B5EF4-FFF2-40B4-BE49-F238E27FC236}">
                      <a16:creationId xmlns:a16="http://schemas.microsoft.com/office/drawing/2014/main" id="{4BDE40FD-76D6-42B5-A839-2857763D3173}"/>
                    </a:ext>
                  </a:extLst>
                </p:cNvPr>
                <p:cNvPicPr/>
                <p:nvPr/>
              </p:nvPicPr>
              <p:blipFill>
                <a:blip r:embed="rId1037"/>
                <a:stretch>
                  <a:fillRect/>
                </a:stretch>
              </p:blipFill>
              <p:spPr>
                <a:xfrm>
                  <a:off x="4948493" y="3846840"/>
                  <a:ext cx="849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8">
              <p14:nvContentPartPr>
                <p14:cNvPr id="39303" name="Freihand 39302">
                  <a:extLst>
                    <a:ext uri="{FF2B5EF4-FFF2-40B4-BE49-F238E27FC236}">
                      <a16:creationId xmlns:a16="http://schemas.microsoft.com/office/drawing/2014/main" id="{FBE4EBC0-71F4-440D-8CDB-DE630C524F38}"/>
                    </a:ext>
                  </a:extLst>
                </p14:cNvPr>
                <p14:cNvContentPartPr/>
                <p14:nvPr/>
              </p14:nvContentPartPr>
              <p14:xfrm>
                <a:off x="4948493" y="3886080"/>
                <a:ext cx="115920" cy="79560"/>
              </p14:xfrm>
            </p:contentPart>
          </mc:Choice>
          <mc:Fallback>
            <p:pic>
              <p:nvPicPr>
                <p:cNvPr id="39303" name="Freihand 39302">
                  <a:extLst>
                    <a:ext uri="{FF2B5EF4-FFF2-40B4-BE49-F238E27FC236}">
                      <a16:creationId xmlns:a16="http://schemas.microsoft.com/office/drawing/2014/main" id="{FBE4EBC0-71F4-440D-8CDB-DE630C524F38}"/>
                    </a:ext>
                  </a:extLst>
                </p:cNvPr>
                <p:cNvPicPr/>
                <p:nvPr/>
              </p:nvPicPr>
              <p:blipFill>
                <a:blip r:embed="rId1039"/>
                <a:stretch>
                  <a:fillRect/>
                </a:stretch>
              </p:blipFill>
              <p:spPr>
                <a:xfrm>
                  <a:off x="4944173" y="3881760"/>
                  <a:ext cx="1245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0">
              <p14:nvContentPartPr>
                <p14:cNvPr id="39305" name="Freihand 39304">
                  <a:extLst>
                    <a:ext uri="{FF2B5EF4-FFF2-40B4-BE49-F238E27FC236}">
                      <a16:creationId xmlns:a16="http://schemas.microsoft.com/office/drawing/2014/main" id="{95A51464-305B-47E1-91DA-A1F22E9332BA}"/>
                    </a:ext>
                  </a:extLst>
                </p14:cNvPr>
                <p14:cNvContentPartPr/>
                <p14:nvPr/>
              </p14:nvContentPartPr>
              <p14:xfrm>
                <a:off x="4030133" y="4113600"/>
                <a:ext cx="47520" cy="169200"/>
              </p14:xfrm>
            </p:contentPart>
          </mc:Choice>
          <mc:Fallback>
            <p:pic>
              <p:nvPicPr>
                <p:cNvPr id="39305" name="Freihand 39304">
                  <a:extLst>
                    <a:ext uri="{FF2B5EF4-FFF2-40B4-BE49-F238E27FC236}">
                      <a16:creationId xmlns:a16="http://schemas.microsoft.com/office/drawing/2014/main" id="{95A51464-305B-47E1-91DA-A1F22E9332BA}"/>
                    </a:ext>
                  </a:extLst>
                </p:cNvPr>
                <p:cNvPicPr/>
                <p:nvPr/>
              </p:nvPicPr>
              <p:blipFill>
                <a:blip r:embed="rId1041"/>
                <a:stretch>
                  <a:fillRect/>
                </a:stretch>
              </p:blipFill>
              <p:spPr>
                <a:xfrm>
                  <a:off x="4025813" y="4109280"/>
                  <a:ext cx="5616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2">
              <p14:nvContentPartPr>
                <p14:cNvPr id="39306" name="Freihand 39305">
                  <a:extLst>
                    <a:ext uri="{FF2B5EF4-FFF2-40B4-BE49-F238E27FC236}">
                      <a16:creationId xmlns:a16="http://schemas.microsoft.com/office/drawing/2014/main" id="{8A4BAF3A-86D4-4919-9D58-F91E508DD7C4}"/>
                    </a:ext>
                  </a:extLst>
                </p14:cNvPr>
                <p14:cNvContentPartPr/>
                <p14:nvPr/>
              </p14:nvContentPartPr>
              <p14:xfrm>
                <a:off x="3949853" y="4241040"/>
                <a:ext cx="162360" cy="45000"/>
              </p14:xfrm>
            </p:contentPart>
          </mc:Choice>
          <mc:Fallback>
            <p:pic>
              <p:nvPicPr>
                <p:cNvPr id="39306" name="Freihand 39305">
                  <a:extLst>
                    <a:ext uri="{FF2B5EF4-FFF2-40B4-BE49-F238E27FC236}">
                      <a16:creationId xmlns:a16="http://schemas.microsoft.com/office/drawing/2014/main" id="{8A4BAF3A-86D4-4919-9D58-F91E508DD7C4}"/>
                    </a:ext>
                  </a:extLst>
                </p:cNvPr>
                <p:cNvPicPr/>
                <p:nvPr/>
              </p:nvPicPr>
              <p:blipFill>
                <a:blip r:embed="rId1043"/>
                <a:stretch>
                  <a:fillRect/>
                </a:stretch>
              </p:blipFill>
              <p:spPr>
                <a:xfrm>
                  <a:off x="3945533" y="4236720"/>
                  <a:ext cx="1710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4">
              <p14:nvContentPartPr>
                <p14:cNvPr id="39307" name="Freihand 39306">
                  <a:extLst>
                    <a:ext uri="{FF2B5EF4-FFF2-40B4-BE49-F238E27FC236}">
                      <a16:creationId xmlns:a16="http://schemas.microsoft.com/office/drawing/2014/main" id="{F3075CB5-CACA-47E9-A6E8-7B6F4929B040}"/>
                    </a:ext>
                  </a:extLst>
                </p14:cNvPr>
                <p14:cNvContentPartPr/>
                <p14:nvPr/>
              </p14:nvContentPartPr>
              <p14:xfrm>
                <a:off x="3961373" y="4045920"/>
                <a:ext cx="194760" cy="39960"/>
              </p14:xfrm>
            </p:contentPart>
          </mc:Choice>
          <mc:Fallback>
            <p:pic>
              <p:nvPicPr>
                <p:cNvPr id="39307" name="Freihand 39306">
                  <a:extLst>
                    <a:ext uri="{FF2B5EF4-FFF2-40B4-BE49-F238E27FC236}">
                      <a16:creationId xmlns:a16="http://schemas.microsoft.com/office/drawing/2014/main" id="{F3075CB5-CACA-47E9-A6E8-7B6F4929B040}"/>
                    </a:ext>
                  </a:extLst>
                </p:cNvPr>
                <p:cNvPicPr/>
                <p:nvPr/>
              </p:nvPicPr>
              <p:blipFill>
                <a:blip r:embed="rId1045"/>
                <a:stretch>
                  <a:fillRect/>
                </a:stretch>
              </p:blipFill>
              <p:spPr>
                <a:xfrm>
                  <a:off x="3957053" y="4041600"/>
                  <a:ext cx="20340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6">
              <p14:nvContentPartPr>
                <p14:cNvPr id="39308" name="Freihand 39307">
                  <a:extLst>
                    <a:ext uri="{FF2B5EF4-FFF2-40B4-BE49-F238E27FC236}">
                      <a16:creationId xmlns:a16="http://schemas.microsoft.com/office/drawing/2014/main" id="{4A417CD2-34C4-438C-BC9F-64AA0EF7EAC9}"/>
                    </a:ext>
                  </a:extLst>
                </p14:cNvPr>
                <p14:cNvContentPartPr/>
                <p14:nvPr/>
              </p14:nvContentPartPr>
              <p14:xfrm>
                <a:off x="4153253" y="4167240"/>
                <a:ext cx="148320" cy="88200"/>
              </p14:xfrm>
            </p:contentPart>
          </mc:Choice>
          <mc:Fallback>
            <p:pic>
              <p:nvPicPr>
                <p:cNvPr id="39308" name="Freihand 39307">
                  <a:extLst>
                    <a:ext uri="{FF2B5EF4-FFF2-40B4-BE49-F238E27FC236}">
                      <a16:creationId xmlns:a16="http://schemas.microsoft.com/office/drawing/2014/main" id="{4A417CD2-34C4-438C-BC9F-64AA0EF7EAC9}"/>
                    </a:ext>
                  </a:extLst>
                </p:cNvPr>
                <p:cNvPicPr/>
                <p:nvPr/>
              </p:nvPicPr>
              <p:blipFill>
                <a:blip r:embed="rId1047"/>
                <a:stretch>
                  <a:fillRect/>
                </a:stretch>
              </p:blipFill>
              <p:spPr>
                <a:xfrm>
                  <a:off x="4148933" y="4162920"/>
                  <a:ext cx="15696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8">
              <p14:nvContentPartPr>
                <p14:cNvPr id="39310" name="Freihand 39309">
                  <a:extLst>
                    <a:ext uri="{FF2B5EF4-FFF2-40B4-BE49-F238E27FC236}">
                      <a16:creationId xmlns:a16="http://schemas.microsoft.com/office/drawing/2014/main" id="{CFA4E276-93A2-4B75-8F22-DE5F796F8601}"/>
                    </a:ext>
                  </a:extLst>
                </p14:cNvPr>
                <p14:cNvContentPartPr/>
                <p14:nvPr/>
              </p14:nvContentPartPr>
              <p14:xfrm>
                <a:off x="596093" y="3296760"/>
                <a:ext cx="138600" cy="2136240"/>
              </p14:xfrm>
            </p:contentPart>
          </mc:Choice>
          <mc:Fallback>
            <p:pic>
              <p:nvPicPr>
                <p:cNvPr id="39310" name="Freihand 39309">
                  <a:extLst>
                    <a:ext uri="{FF2B5EF4-FFF2-40B4-BE49-F238E27FC236}">
                      <a16:creationId xmlns:a16="http://schemas.microsoft.com/office/drawing/2014/main" id="{CFA4E276-93A2-4B75-8F22-DE5F796F8601}"/>
                    </a:ext>
                  </a:extLst>
                </p:cNvPr>
                <p:cNvPicPr/>
                <p:nvPr/>
              </p:nvPicPr>
              <p:blipFill>
                <a:blip r:embed="rId1049"/>
                <a:stretch>
                  <a:fillRect/>
                </a:stretch>
              </p:blipFill>
              <p:spPr>
                <a:xfrm>
                  <a:off x="591773" y="3292440"/>
                  <a:ext cx="147240" cy="21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0">
              <p14:nvContentPartPr>
                <p14:cNvPr id="39311" name="Freihand 39310">
                  <a:extLst>
                    <a:ext uri="{FF2B5EF4-FFF2-40B4-BE49-F238E27FC236}">
                      <a16:creationId xmlns:a16="http://schemas.microsoft.com/office/drawing/2014/main" id="{20091A72-ED9E-4515-8139-1B3BB5F0BE43}"/>
                    </a:ext>
                  </a:extLst>
                </p14:cNvPr>
                <p14:cNvContentPartPr/>
                <p14:nvPr/>
              </p14:nvContentPartPr>
              <p14:xfrm>
                <a:off x="769613" y="5332920"/>
                <a:ext cx="3203280" cy="104040"/>
              </p14:xfrm>
            </p:contentPart>
          </mc:Choice>
          <mc:Fallback>
            <p:pic>
              <p:nvPicPr>
                <p:cNvPr id="39311" name="Freihand 39310">
                  <a:extLst>
                    <a:ext uri="{FF2B5EF4-FFF2-40B4-BE49-F238E27FC236}">
                      <a16:creationId xmlns:a16="http://schemas.microsoft.com/office/drawing/2014/main" id="{20091A72-ED9E-4515-8139-1B3BB5F0BE43}"/>
                    </a:ext>
                  </a:extLst>
                </p:cNvPr>
                <p:cNvPicPr/>
                <p:nvPr/>
              </p:nvPicPr>
              <p:blipFill>
                <a:blip r:embed="rId1051"/>
                <a:stretch>
                  <a:fillRect/>
                </a:stretch>
              </p:blipFill>
              <p:spPr>
                <a:xfrm>
                  <a:off x="765293" y="5328600"/>
                  <a:ext cx="321192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2">
              <p14:nvContentPartPr>
                <p14:cNvPr id="39312" name="Freihand 39311">
                  <a:extLst>
                    <a:ext uri="{FF2B5EF4-FFF2-40B4-BE49-F238E27FC236}">
                      <a16:creationId xmlns:a16="http://schemas.microsoft.com/office/drawing/2014/main" id="{A7EB9F1A-97BE-4B33-8184-4F4CF8E43423}"/>
                    </a:ext>
                  </a:extLst>
                </p14:cNvPr>
                <p14:cNvContentPartPr/>
                <p14:nvPr/>
              </p14:nvContentPartPr>
              <p14:xfrm>
                <a:off x="3915653" y="5254080"/>
                <a:ext cx="135720" cy="206280"/>
              </p14:xfrm>
            </p:contentPart>
          </mc:Choice>
          <mc:Fallback>
            <p:pic>
              <p:nvPicPr>
                <p:cNvPr id="39312" name="Freihand 39311">
                  <a:extLst>
                    <a:ext uri="{FF2B5EF4-FFF2-40B4-BE49-F238E27FC236}">
                      <a16:creationId xmlns:a16="http://schemas.microsoft.com/office/drawing/2014/main" id="{A7EB9F1A-97BE-4B33-8184-4F4CF8E43423}"/>
                    </a:ext>
                  </a:extLst>
                </p:cNvPr>
                <p:cNvPicPr/>
                <p:nvPr/>
              </p:nvPicPr>
              <p:blipFill>
                <a:blip r:embed="rId1053"/>
                <a:stretch>
                  <a:fillRect/>
                </a:stretch>
              </p:blipFill>
              <p:spPr>
                <a:xfrm>
                  <a:off x="3911333" y="5249760"/>
                  <a:ext cx="14436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4">
              <p14:nvContentPartPr>
                <p14:cNvPr id="39314" name="Freihand 39313">
                  <a:extLst>
                    <a:ext uri="{FF2B5EF4-FFF2-40B4-BE49-F238E27FC236}">
                      <a16:creationId xmlns:a16="http://schemas.microsoft.com/office/drawing/2014/main" id="{7944F046-7887-429E-8833-774D111191CE}"/>
                    </a:ext>
                  </a:extLst>
                </p14:cNvPr>
                <p14:cNvContentPartPr/>
                <p14:nvPr/>
              </p14:nvContentPartPr>
              <p14:xfrm>
                <a:off x="1484573" y="5490960"/>
                <a:ext cx="25920" cy="178920"/>
              </p14:xfrm>
            </p:contentPart>
          </mc:Choice>
          <mc:Fallback>
            <p:pic>
              <p:nvPicPr>
                <p:cNvPr id="39314" name="Freihand 39313">
                  <a:extLst>
                    <a:ext uri="{FF2B5EF4-FFF2-40B4-BE49-F238E27FC236}">
                      <a16:creationId xmlns:a16="http://schemas.microsoft.com/office/drawing/2014/main" id="{7944F046-7887-429E-8833-774D111191CE}"/>
                    </a:ext>
                  </a:extLst>
                </p:cNvPr>
                <p:cNvPicPr/>
                <p:nvPr/>
              </p:nvPicPr>
              <p:blipFill>
                <a:blip r:embed="rId1055"/>
                <a:stretch>
                  <a:fillRect/>
                </a:stretch>
              </p:blipFill>
              <p:spPr>
                <a:xfrm>
                  <a:off x="1480253" y="5486640"/>
                  <a:ext cx="3456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6">
              <p14:nvContentPartPr>
                <p14:cNvPr id="39315" name="Freihand 39314">
                  <a:extLst>
                    <a:ext uri="{FF2B5EF4-FFF2-40B4-BE49-F238E27FC236}">
                      <a16:creationId xmlns:a16="http://schemas.microsoft.com/office/drawing/2014/main" id="{92E8B844-D943-49EF-9E7E-8E38DB8A2FCD}"/>
                    </a:ext>
                  </a:extLst>
                </p14:cNvPr>
                <p14:cNvContentPartPr/>
                <p14:nvPr/>
              </p14:nvContentPartPr>
              <p14:xfrm>
                <a:off x="1497173" y="5471880"/>
                <a:ext cx="132120" cy="163800"/>
              </p14:xfrm>
            </p:contentPart>
          </mc:Choice>
          <mc:Fallback>
            <p:pic>
              <p:nvPicPr>
                <p:cNvPr id="39315" name="Freihand 39314">
                  <a:extLst>
                    <a:ext uri="{FF2B5EF4-FFF2-40B4-BE49-F238E27FC236}">
                      <a16:creationId xmlns:a16="http://schemas.microsoft.com/office/drawing/2014/main" id="{92E8B844-D943-49EF-9E7E-8E38DB8A2FCD}"/>
                    </a:ext>
                  </a:extLst>
                </p:cNvPr>
                <p:cNvPicPr/>
                <p:nvPr/>
              </p:nvPicPr>
              <p:blipFill>
                <a:blip r:embed="rId1057"/>
                <a:stretch>
                  <a:fillRect/>
                </a:stretch>
              </p:blipFill>
              <p:spPr>
                <a:xfrm>
                  <a:off x="1492853" y="5467560"/>
                  <a:ext cx="14076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8">
              <p14:nvContentPartPr>
                <p14:cNvPr id="39316" name="Freihand 39315">
                  <a:extLst>
                    <a:ext uri="{FF2B5EF4-FFF2-40B4-BE49-F238E27FC236}">
                      <a16:creationId xmlns:a16="http://schemas.microsoft.com/office/drawing/2014/main" id="{7B08F5EB-846D-4F4B-9ABE-D3D6058B4E97}"/>
                    </a:ext>
                  </a:extLst>
                </p14:cNvPr>
                <p14:cNvContentPartPr/>
                <p14:nvPr/>
              </p14:nvContentPartPr>
              <p14:xfrm>
                <a:off x="1668533" y="5525520"/>
                <a:ext cx="136080" cy="89640"/>
              </p14:xfrm>
            </p:contentPart>
          </mc:Choice>
          <mc:Fallback>
            <p:pic>
              <p:nvPicPr>
                <p:cNvPr id="39316" name="Freihand 39315">
                  <a:extLst>
                    <a:ext uri="{FF2B5EF4-FFF2-40B4-BE49-F238E27FC236}">
                      <a16:creationId xmlns:a16="http://schemas.microsoft.com/office/drawing/2014/main" id="{7B08F5EB-846D-4F4B-9ABE-D3D6058B4E97}"/>
                    </a:ext>
                  </a:extLst>
                </p:cNvPr>
                <p:cNvPicPr/>
                <p:nvPr/>
              </p:nvPicPr>
              <p:blipFill>
                <a:blip r:embed="rId1059"/>
                <a:stretch>
                  <a:fillRect/>
                </a:stretch>
              </p:blipFill>
              <p:spPr>
                <a:xfrm>
                  <a:off x="1664213" y="5521200"/>
                  <a:ext cx="14472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0">
              <p14:nvContentPartPr>
                <p14:cNvPr id="39317" name="Freihand 39316">
                  <a:extLst>
                    <a:ext uri="{FF2B5EF4-FFF2-40B4-BE49-F238E27FC236}">
                      <a16:creationId xmlns:a16="http://schemas.microsoft.com/office/drawing/2014/main" id="{E7A2B6FF-1148-41A8-90BA-5510EFEBA3D8}"/>
                    </a:ext>
                  </a:extLst>
                </p14:cNvPr>
                <p14:cNvContentPartPr/>
                <p14:nvPr/>
              </p14:nvContentPartPr>
              <p14:xfrm>
                <a:off x="1694453" y="5430840"/>
                <a:ext cx="64080" cy="8640"/>
              </p14:xfrm>
            </p:contentPart>
          </mc:Choice>
          <mc:Fallback>
            <p:pic>
              <p:nvPicPr>
                <p:cNvPr id="39317" name="Freihand 39316">
                  <a:extLst>
                    <a:ext uri="{FF2B5EF4-FFF2-40B4-BE49-F238E27FC236}">
                      <a16:creationId xmlns:a16="http://schemas.microsoft.com/office/drawing/2014/main" id="{E7A2B6FF-1148-41A8-90BA-5510EFEBA3D8}"/>
                    </a:ext>
                  </a:extLst>
                </p:cNvPr>
                <p:cNvPicPr/>
                <p:nvPr/>
              </p:nvPicPr>
              <p:blipFill>
                <a:blip r:embed="rId1061"/>
                <a:stretch>
                  <a:fillRect/>
                </a:stretch>
              </p:blipFill>
              <p:spPr>
                <a:xfrm>
                  <a:off x="1690133" y="5426520"/>
                  <a:ext cx="7272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2">
              <p14:nvContentPartPr>
                <p14:cNvPr id="39318" name="Freihand 39317">
                  <a:extLst>
                    <a:ext uri="{FF2B5EF4-FFF2-40B4-BE49-F238E27FC236}">
                      <a16:creationId xmlns:a16="http://schemas.microsoft.com/office/drawing/2014/main" id="{0709914C-166C-4227-8ED2-844D0A497FF9}"/>
                    </a:ext>
                  </a:extLst>
                </p14:cNvPr>
                <p14:cNvContentPartPr/>
                <p14:nvPr/>
              </p14:nvContentPartPr>
              <p14:xfrm>
                <a:off x="1790933" y="5433000"/>
                <a:ext cx="20880" cy="13680"/>
              </p14:xfrm>
            </p:contentPart>
          </mc:Choice>
          <mc:Fallback>
            <p:pic>
              <p:nvPicPr>
                <p:cNvPr id="39318" name="Freihand 39317">
                  <a:extLst>
                    <a:ext uri="{FF2B5EF4-FFF2-40B4-BE49-F238E27FC236}">
                      <a16:creationId xmlns:a16="http://schemas.microsoft.com/office/drawing/2014/main" id="{0709914C-166C-4227-8ED2-844D0A497FF9}"/>
                    </a:ext>
                  </a:extLst>
                </p:cNvPr>
                <p:cNvPicPr/>
                <p:nvPr/>
              </p:nvPicPr>
              <p:blipFill>
                <a:blip r:embed="rId1063"/>
                <a:stretch>
                  <a:fillRect/>
                </a:stretch>
              </p:blipFill>
              <p:spPr>
                <a:xfrm>
                  <a:off x="1786613" y="5428680"/>
                  <a:ext cx="295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4">
              <p14:nvContentPartPr>
                <p14:cNvPr id="39366" name="Freihand 39365">
                  <a:extLst>
                    <a:ext uri="{FF2B5EF4-FFF2-40B4-BE49-F238E27FC236}">
                      <a16:creationId xmlns:a16="http://schemas.microsoft.com/office/drawing/2014/main" id="{4FE0491A-7C9E-497E-96DC-AA156A6725F8}"/>
                    </a:ext>
                  </a:extLst>
                </p14:cNvPr>
                <p14:cNvContentPartPr/>
                <p14:nvPr/>
              </p14:nvContentPartPr>
              <p14:xfrm>
                <a:off x="2692733" y="4831800"/>
                <a:ext cx="1108800" cy="276840"/>
              </p14:xfrm>
            </p:contentPart>
          </mc:Choice>
          <mc:Fallback>
            <p:pic>
              <p:nvPicPr>
                <p:cNvPr id="39366" name="Freihand 39365">
                  <a:extLst>
                    <a:ext uri="{FF2B5EF4-FFF2-40B4-BE49-F238E27FC236}">
                      <a16:creationId xmlns:a16="http://schemas.microsoft.com/office/drawing/2014/main" id="{4FE0491A-7C9E-497E-96DC-AA156A6725F8}"/>
                    </a:ext>
                  </a:extLst>
                </p:cNvPr>
                <p:cNvPicPr/>
                <p:nvPr/>
              </p:nvPicPr>
              <p:blipFill>
                <a:blip r:embed="rId1065"/>
                <a:stretch>
                  <a:fillRect/>
                </a:stretch>
              </p:blipFill>
              <p:spPr>
                <a:xfrm>
                  <a:off x="2688413" y="4827480"/>
                  <a:ext cx="111744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6">
              <p14:nvContentPartPr>
                <p14:cNvPr id="39367" name="Freihand 39366">
                  <a:extLst>
                    <a:ext uri="{FF2B5EF4-FFF2-40B4-BE49-F238E27FC236}">
                      <a16:creationId xmlns:a16="http://schemas.microsoft.com/office/drawing/2014/main" id="{1048041A-DC28-40CC-9AA2-3811DA308F6F}"/>
                    </a:ext>
                  </a:extLst>
                </p14:cNvPr>
                <p14:cNvContentPartPr/>
                <p14:nvPr/>
              </p14:nvContentPartPr>
              <p14:xfrm>
                <a:off x="3761933" y="5091000"/>
                <a:ext cx="238680" cy="58680"/>
              </p14:xfrm>
            </p:contentPart>
          </mc:Choice>
          <mc:Fallback>
            <p:pic>
              <p:nvPicPr>
                <p:cNvPr id="39367" name="Freihand 39366">
                  <a:extLst>
                    <a:ext uri="{FF2B5EF4-FFF2-40B4-BE49-F238E27FC236}">
                      <a16:creationId xmlns:a16="http://schemas.microsoft.com/office/drawing/2014/main" id="{1048041A-DC28-40CC-9AA2-3811DA308F6F}"/>
                    </a:ext>
                  </a:extLst>
                </p:cNvPr>
                <p:cNvPicPr/>
                <p:nvPr/>
              </p:nvPicPr>
              <p:blipFill>
                <a:blip r:embed="rId1067"/>
                <a:stretch>
                  <a:fillRect/>
                </a:stretch>
              </p:blipFill>
              <p:spPr>
                <a:xfrm>
                  <a:off x="3757613" y="5086680"/>
                  <a:ext cx="2473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8">
              <p14:nvContentPartPr>
                <p14:cNvPr id="39368" name="Freihand 39367">
                  <a:extLst>
                    <a:ext uri="{FF2B5EF4-FFF2-40B4-BE49-F238E27FC236}">
                      <a16:creationId xmlns:a16="http://schemas.microsoft.com/office/drawing/2014/main" id="{C2856BD9-A2F0-454C-B78B-936621164C7C}"/>
                    </a:ext>
                  </a:extLst>
                </p14:cNvPr>
                <p14:cNvContentPartPr/>
                <p14:nvPr/>
              </p14:nvContentPartPr>
              <p14:xfrm>
                <a:off x="3935813" y="5088840"/>
                <a:ext cx="164160" cy="105480"/>
              </p14:xfrm>
            </p:contentPart>
          </mc:Choice>
          <mc:Fallback>
            <p:pic>
              <p:nvPicPr>
                <p:cNvPr id="39368" name="Freihand 39367">
                  <a:extLst>
                    <a:ext uri="{FF2B5EF4-FFF2-40B4-BE49-F238E27FC236}">
                      <a16:creationId xmlns:a16="http://schemas.microsoft.com/office/drawing/2014/main" id="{C2856BD9-A2F0-454C-B78B-936621164C7C}"/>
                    </a:ext>
                  </a:extLst>
                </p:cNvPr>
                <p:cNvPicPr/>
                <p:nvPr/>
              </p:nvPicPr>
              <p:blipFill>
                <a:blip r:embed="rId1069"/>
                <a:stretch>
                  <a:fillRect/>
                </a:stretch>
              </p:blipFill>
              <p:spPr>
                <a:xfrm>
                  <a:off x="3931493" y="5084520"/>
                  <a:ext cx="17280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0">
              <p14:nvContentPartPr>
                <p14:cNvPr id="39370" name="Freihand 39369">
                  <a:extLst>
                    <a:ext uri="{FF2B5EF4-FFF2-40B4-BE49-F238E27FC236}">
                      <a16:creationId xmlns:a16="http://schemas.microsoft.com/office/drawing/2014/main" id="{59FE1E7B-DD27-402C-8067-9F4BB233D0E9}"/>
                    </a:ext>
                  </a:extLst>
                </p14:cNvPr>
                <p14:cNvContentPartPr/>
                <p14:nvPr/>
              </p14:nvContentPartPr>
              <p14:xfrm>
                <a:off x="2988293" y="4638840"/>
                <a:ext cx="29160" cy="141840"/>
              </p14:xfrm>
            </p:contentPart>
          </mc:Choice>
          <mc:Fallback>
            <p:pic>
              <p:nvPicPr>
                <p:cNvPr id="39370" name="Freihand 39369">
                  <a:extLst>
                    <a:ext uri="{FF2B5EF4-FFF2-40B4-BE49-F238E27FC236}">
                      <a16:creationId xmlns:a16="http://schemas.microsoft.com/office/drawing/2014/main" id="{59FE1E7B-DD27-402C-8067-9F4BB233D0E9}"/>
                    </a:ext>
                  </a:extLst>
                </p:cNvPr>
                <p:cNvPicPr/>
                <p:nvPr/>
              </p:nvPicPr>
              <p:blipFill>
                <a:blip r:embed="rId1071"/>
                <a:stretch>
                  <a:fillRect/>
                </a:stretch>
              </p:blipFill>
              <p:spPr>
                <a:xfrm>
                  <a:off x="2983973" y="4634520"/>
                  <a:ext cx="3780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2">
              <p14:nvContentPartPr>
                <p14:cNvPr id="39371" name="Freihand 39370">
                  <a:extLst>
                    <a:ext uri="{FF2B5EF4-FFF2-40B4-BE49-F238E27FC236}">
                      <a16:creationId xmlns:a16="http://schemas.microsoft.com/office/drawing/2014/main" id="{592C1338-2B14-4681-B96A-52FEA9D2819B}"/>
                    </a:ext>
                  </a:extLst>
                </p14:cNvPr>
                <p14:cNvContentPartPr/>
                <p14:nvPr/>
              </p14:nvContentPartPr>
              <p14:xfrm>
                <a:off x="2989373" y="4625160"/>
                <a:ext cx="126720" cy="26640"/>
              </p14:xfrm>
            </p:contentPart>
          </mc:Choice>
          <mc:Fallback>
            <p:pic>
              <p:nvPicPr>
                <p:cNvPr id="39371" name="Freihand 39370">
                  <a:extLst>
                    <a:ext uri="{FF2B5EF4-FFF2-40B4-BE49-F238E27FC236}">
                      <a16:creationId xmlns:a16="http://schemas.microsoft.com/office/drawing/2014/main" id="{592C1338-2B14-4681-B96A-52FEA9D2819B}"/>
                    </a:ext>
                  </a:extLst>
                </p:cNvPr>
                <p:cNvPicPr/>
                <p:nvPr/>
              </p:nvPicPr>
              <p:blipFill>
                <a:blip r:embed="rId1073"/>
                <a:stretch>
                  <a:fillRect/>
                </a:stretch>
              </p:blipFill>
              <p:spPr>
                <a:xfrm>
                  <a:off x="2985053" y="4620840"/>
                  <a:ext cx="1353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4">
              <p14:nvContentPartPr>
                <p14:cNvPr id="39372" name="Freihand 39371">
                  <a:extLst>
                    <a:ext uri="{FF2B5EF4-FFF2-40B4-BE49-F238E27FC236}">
                      <a16:creationId xmlns:a16="http://schemas.microsoft.com/office/drawing/2014/main" id="{63AA550F-272D-4EF5-B52E-1CA4070426E9}"/>
                    </a:ext>
                  </a:extLst>
                </p14:cNvPr>
                <p14:cNvContentPartPr/>
                <p14:nvPr/>
              </p14:nvContentPartPr>
              <p14:xfrm>
                <a:off x="2986493" y="4696440"/>
                <a:ext cx="149400" cy="100800"/>
              </p14:xfrm>
            </p:contentPart>
          </mc:Choice>
          <mc:Fallback>
            <p:pic>
              <p:nvPicPr>
                <p:cNvPr id="39372" name="Freihand 39371">
                  <a:extLst>
                    <a:ext uri="{FF2B5EF4-FFF2-40B4-BE49-F238E27FC236}">
                      <a16:creationId xmlns:a16="http://schemas.microsoft.com/office/drawing/2014/main" id="{63AA550F-272D-4EF5-B52E-1CA4070426E9}"/>
                    </a:ext>
                  </a:extLst>
                </p:cNvPr>
                <p:cNvPicPr/>
                <p:nvPr/>
              </p:nvPicPr>
              <p:blipFill>
                <a:blip r:embed="rId1075"/>
                <a:stretch>
                  <a:fillRect/>
                </a:stretch>
              </p:blipFill>
              <p:spPr>
                <a:xfrm>
                  <a:off x="2982173" y="4692120"/>
                  <a:ext cx="1580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6">
              <p14:nvContentPartPr>
                <p14:cNvPr id="39373" name="Freihand 39372">
                  <a:extLst>
                    <a:ext uri="{FF2B5EF4-FFF2-40B4-BE49-F238E27FC236}">
                      <a16:creationId xmlns:a16="http://schemas.microsoft.com/office/drawing/2014/main" id="{52708EED-5D0E-4E56-B7FD-DC4EAC6C1A5C}"/>
                    </a:ext>
                  </a:extLst>
                </p14:cNvPr>
                <p14:cNvContentPartPr/>
                <p14:nvPr/>
              </p14:nvContentPartPr>
              <p14:xfrm>
                <a:off x="3139493" y="4689600"/>
                <a:ext cx="98640" cy="123840"/>
              </p14:xfrm>
            </p:contentPart>
          </mc:Choice>
          <mc:Fallback>
            <p:pic>
              <p:nvPicPr>
                <p:cNvPr id="39373" name="Freihand 39372">
                  <a:extLst>
                    <a:ext uri="{FF2B5EF4-FFF2-40B4-BE49-F238E27FC236}">
                      <a16:creationId xmlns:a16="http://schemas.microsoft.com/office/drawing/2014/main" id="{52708EED-5D0E-4E56-B7FD-DC4EAC6C1A5C}"/>
                    </a:ext>
                  </a:extLst>
                </p:cNvPr>
                <p:cNvPicPr/>
                <p:nvPr/>
              </p:nvPicPr>
              <p:blipFill>
                <a:blip r:embed="rId1077"/>
                <a:stretch>
                  <a:fillRect/>
                </a:stretch>
              </p:blipFill>
              <p:spPr>
                <a:xfrm>
                  <a:off x="3135173" y="4685280"/>
                  <a:ext cx="1072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8">
              <p14:nvContentPartPr>
                <p14:cNvPr id="39374" name="Freihand 39373">
                  <a:extLst>
                    <a:ext uri="{FF2B5EF4-FFF2-40B4-BE49-F238E27FC236}">
                      <a16:creationId xmlns:a16="http://schemas.microsoft.com/office/drawing/2014/main" id="{4E535977-01B9-4E30-99E1-39717B82F2D4}"/>
                    </a:ext>
                  </a:extLst>
                </p14:cNvPr>
                <p14:cNvContentPartPr/>
                <p14:nvPr/>
              </p14:nvContentPartPr>
              <p14:xfrm>
                <a:off x="3155693" y="4720560"/>
                <a:ext cx="111960" cy="79200"/>
              </p14:xfrm>
            </p:contentPart>
          </mc:Choice>
          <mc:Fallback>
            <p:pic>
              <p:nvPicPr>
                <p:cNvPr id="39374" name="Freihand 39373">
                  <a:extLst>
                    <a:ext uri="{FF2B5EF4-FFF2-40B4-BE49-F238E27FC236}">
                      <a16:creationId xmlns:a16="http://schemas.microsoft.com/office/drawing/2014/main" id="{4E535977-01B9-4E30-99E1-39717B82F2D4}"/>
                    </a:ext>
                  </a:extLst>
                </p:cNvPr>
                <p:cNvPicPr/>
                <p:nvPr/>
              </p:nvPicPr>
              <p:blipFill>
                <a:blip r:embed="rId1079"/>
                <a:stretch>
                  <a:fillRect/>
                </a:stretch>
              </p:blipFill>
              <p:spPr>
                <a:xfrm>
                  <a:off x="3151373" y="4716240"/>
                  <a:ext cx="1206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0">
              <p14:nvContentPartPr>
                <p14:cNvPr id="39376" name="Freihand 39375">
                  <a:extLst>
                    <a:ext uri="{FF2B5EF4-FFF2-40B4-BE49-F238E27FC236}">
                      <a16:creationId xmlns:a16="http://schemas.microsoft.com/office/drawing/2014/main" id="{516FEB14-44DC-4B9C-A4B9-957EF380C626}"/>
                    </a:ext>
                  </a:extLst>
                </p14:cNvPr>
                <p14:cNvContentPartPr/>
                <p14:nvPr/>
              </p14:nvContentPartPr>
              <p14:xfrm>
                <a:off x="3284213" y="4707240"/>
                <a:ext cx="99000" cy="13680"/>
              </p14:xfrm>
            </p:contentPart>
          </mc:Choice>
          <mc:Fallback>
            <p:pic>
              <p:nvPicPr>
                <p:cNvPr id="39376" name="Freihand 39375">
                  <a:extLst>
                    <a:ext uri="{FF2B5EF4-FFF2-40B4-BE49-F238E27FC236}">
                      <a16:creationId xmlns:a16="http://schemas.microsoft.com/office/drawing/2014/main" id="{516FEB14-44DC-4B9C-A4B9-957EF380C626}"/>
                    </a:ext>
                  </a:extLst>
                </p:cNvPr>
                <p:cNvPicPr/>
                <p:nvPr/>
              </p:nvPicPr>
              <p:blipFill>
                <a:blip r:embed="rId1081"/>
                <a:stretch>
                  <a:fillRect/>
                </a:stretch>
              </p:blipFill>
              <p:spPr>
                <a:xfrm>
                  <a:off x="3279893" y="4702920"/>
                  <a:ext cx="10764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2">
              <p14:nvContentPartPr>
                <p14:cNvPr id="39377" name="Freihand 39376">
                  <a:extLst>
                    <a:ext uri="{FF2B5EF4-FFF2-40B4-BE49-F238E27FC236}">
                      <a16:creationId xmlns:a16="http://schemas.microsoft.com/office/drawing/2014/main" id="{1FEFB953-4146-46E8-961E-9A7DA08BEC8C}"/>
                    </a:ext>
                  </a:extLst>
                </p14:cNvPr>
                <p14:cNvContentPartPr/>
                <p14:nvPr/>
              </p14:nvContentPartPr>
              <p14:xfrm>
                <a:off x="3445853" y="4646040"/>
                <a:ext cx="18360" cy="88560"/>
              </p14:xfrm>
            </p:contentPart>
          </mc:Choice>
          <mc:Fallback>
            <p:pic>
              <p:nvPicPr>
                <p:cNvPr id="39377" name="Freihand 39376">
                  <a:extLst>
                    <a:ext uri="{FF2B5EF4-FFF2-40B4-BE49-F238E27FC236}">
                      <a16:creationId xmlns:a16="http://schemas.microsoft.com/office/drawing/2014/main" id="{1FEFB953-4146-46E8-961E-9A7DA08BEC8C}"/>
                    </a:ext>
                  </a:extLst>
                </p:cNvPr>
                <p:cNvPicPr/>
                <p:nvPr/>
              </p:nvPicPr>
              <p:blipFill>
                <a:blip r:embed="rId1083"/>
                <a:stretch>
                  <a:fillRect/>
                </a:stretch>
              </p:blipFill>
              <p:spPr>
                <a:xfrm>
                  <a:off x="3441533" y="4641720"/>
                  <a:ext cx="270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4">
              <p14:nvContentPartPr>
                <p14:cNvPr id="39378" name="Freihand 39377">
                  <a:extLst>
                    <a:ext uri="{FF2B5EF4-FFF2-40B4-BE49-F238E27FC236}">
                      <a16:creationId xmlns:a16="http://schemas.microsoft.com/office/drawing/2014/main" id="{9651AD7F-8073-4527-8321-B4439168B8E0}"/>
                    </a:ext>
                  </a:extLst>
                </p14:cNvPr>
                <p14:cNvContentPartPr/>
                <p14:nvPr/>
              </p14:nvContentPartPr>
              <p14:xfrm>
                <a:off x="3373853" y="4620120"/>
                <a:ext cx="135360" cy="131760"/>
              </p14:xfrm>
            </p:contentPart>
          </mc:Choice>
          <mc:Fallback>
            <p:pic>
              <p:nvPicPr>
                <p:cNvPr id="39378" name="Freihand 39377">
                  <a:extLst>
                    <a:ext uri="{FF2B5EF4-FFF2-40B4-BE49-F238E27FC236}">
                      <a16:creationId xmlns:a16="http://schemas.microsoft.com/office/drawing/2014/main" id="{9651AD7F-8073-4527-8321-B4439168B8E0}"/>
                    </a:ext>
                  </a:extLst>
                </p:cNvPr>
                <p:cNvPicPr/>
                <p:nvPr/>
              </p:nvPicPr>
              <p:blipFill>
                <a:blip r:embed="rId1085"/>
                <a:stretch>
                  <a:fillRect/>
                </a:stretch>
              </p:blipFill>
              <p:spPr>
                <a:xfrm>
                  <a:off x="3369533" y="4615800"/>
                  <a:ext cx="1440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6">
              <p14:nvContentPartPr>
                <p14:cNvPr id="39379" name="Freihand 39378">
                  <a:extLst>
                    <a:ext uri="{FF2B5EF4-FFF2-40B4-BE49-F238E27FC236}">
                      <a16:creationId xmlns:a16="http://schemas.microsoft.com/office/drawing/2014/main" id="{F4436136-AC2F-4CBB-B74D-F90287053628}"/>
                    </a:ext>
                  </a:extLst>
                </p14:cNvPr>
                <p14:cNvContentPartPr/>
                <p14:nvPr/>
              </p14:nvContentPartPr>
              <p14:xfrm>
                <a:off x="3527213" y="4678440"/>
                <a:ext cx="160200" cy="78840"/>
              </p14:xfrm>
            </p:contentPart>
          </mc:Choice>
          <mc:Fallback>
            <p:pic>
              <p:nvPicPr>
                <p:cNvPr id="39379" name="Freihand 39378">
                  <a:extLst>
                    <a:ext uri="{FF2B5EF4-FFF2-40B4-BE49-F238E27FC236}">
                      <a16:creationId xmlns:a16="http://schemas.microsoft.com/office/drawing/2014/main" id="{F4436136-AC2F-4CBB-B74D-F90287053628}"/>
                    </a:ext>
                  </a:extLst>
                </p:cNvPr>
                <p:cNvPicPr/>
                <p:nvPr/>
              </p:nvPicPr>
              <p:blipFill>
                <a:blip r:embed="rId1087"/>
                <a:stretch>
                  <a:fillRect/>
                </a:stretch>
              </p:blipFill>
              <p:spPr>
                <a:xfrm>
                  <a:off x="3522893" y="4674120"/>
                  <a:ext cx="1688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8">
              <p14:nvContentPartPr>
                <p14:cNvPr id="39381" name="Freihand 39380">
                  <a:extLst>
                    <a:ext uri="{FF2B5EF4-FFF2-40B4-BE49-F238E27FC236}">
                      <a16:creationId xmlns:a16="http://schemas.microsoft.com/office/drawing/2014/main" id="{E61C93B7-AFD8-43F3-BFF3-1FE1CE9378E5}"/>
                    </a:ext>
                  </a:extLst>
                </p14:cNvPr>
                <p14:cNvContentPartPr/>
                <p14:nvPr/>
              </p14:nvContentPartPr>
              <p14:xfrm>
                <a:off x="3771653" y="4690680"/>
                <a:ext cx="86400" cy="10440"/>
              </p14:xfrm>
            </p:contentPart>
          </mc:Choice>
          <mc:Fallback>
            <p:pic>
              <p:nvPicPr>
                <p:cNvPr id="39381" name="Freihand 39380">
                  <a:extLst>
                    <a:ext uri="{FF2B5EF4-FFF2-40B4-BE49-F238E27FC236}">
                      <a16:creationId xmlns:a16="http://schemas.microsoft.com/office/drawing/2014/main" id="{E61C93B7-AFD8-43F3-BFF3-1FE1CE9378E5}"/>
                    </a:ext>
                  </a:extLst>
                </p:cNvPr>
                <p:cNvPicPr/>
                <p:nvPr/>
              </p:nvPicPr>
              <p:blipFill>
                <a:blip r:embed="rId1089"/>
                <a:stretch>
                  <a:fillRect/>
                </a:stretch>
              </p:blipFill>
              <p:spPr>
                <a:xfrm>
                  <a:off x="3767333" y="4686360"/>
                  <a:ext cx="9504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0">
              <p14:nvContentPartPr>
                <p14:cNvPr id="39382" name="Freihand 39381">
                  <a:extLst>
                    <a:ext uri="{FF2B5EF4-FFF2-40B4-BE49-F238E27FC236}">
                      <a16:creationId xmlns:a16="http://schemas.microsoft.com/office/drawing/2014/main" id="{E8926EB5-2231-4358-B692-C6EE0C960A41}"/>
                    </a:ext>
                  </a:extLst>
                </p14:cNvPr>
                <p14:cNvContentPartPr/>
                <p14:nvPr/>
              </p14:nvContentPartPr>
              <p14:xfrm>
                <a:off x="3894413" y="4593480"/>
                <a:ext cx="18000" cy="109080"/>
              </p14:xfrm>
            </p:contentPart>
          </mc:Choice>
          <mc:Fallback>
            <p:pic>
              <p:nvPicPr>
                <p:cNvPr id="39382" name="Freihand 39381">
                  <a:extLst>
                    <a:ext uri="{FF2B5EF4-FFF2-40B4-BE49-F238E27FC236}">
                      <a16:creationId xmlns:a16="http://schemas.microsoft.com/office/drawing/2014/main" id="{E8926EB5-2231-4358-B692-C6EE0C960A41}"/>
                    </a:ext>
                  </a:extLst>
                </p:cNvPr>
                <p:cNvPicPr/>
                <p:nvPr/>
              </p:nvPicPr>
              <p:blipFill>
                <a:blip r:embed="rId1091"/>
                <a:stretch>
                  <a:fillRect/>
                </a:stretch>
              </p:blipFill>
              <p:spPr>
                <a:xfrm>
                  <a:off x="3890093" y="4589160"/>
                  <a:ext cx="2664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2">
              <p14:nvContentPartPr>
                <p14:cNvPr id="39383" name="Freihand 39382">
                  <a:extLst>
                    <a:ext uri="{FF2B5EF4-FFF2-40B4-BE49-F238E27FC236}">
                      <a16:creationId xmlns:a16="http://schemas.microsoft.com/office/drawing/2014/main" id="{42C3AA72-02EB-4A87-BC0A-E95A3A7C1BEC}"/>
                    </a:ext>
                  </a:extLst>
                </p14:cNvPr>
                <p14:cNvContentPartPr/>
                <p14:nvPr/>
              </p14:nvContentPartPr>
              <p14:xfrm>
                <a:off x="3894773" y="4578360"/>
                <a:ext cx="87840" cy="110160"/>
              </p14:xfrm>
            </p:contentPart>
          </mc:Choice>
          <mc:Fallback>
            <p:pic>
              <p:nvPicPr>
                <p:cNvPr id="39383" name="Freihand 39382">
                  <a:extLst>
                    <a:ext uri="{FF2B5EF4-FFF2-40B4-BE49-F238E27FC236}">
                      <a16:creationId xmlns:a16="http://schemas.microsoft.com/office/drawing/2014/main" id="{42C3AA72-02EB-4A87-BC0A-E95A3A7C1BEC}"/>
                    </a:ext>
                  </a:extLst>
                </p:cNvPr>
                <p:cNvPicPr/>
                <p:nvPr/>
              </p:nvPicPr>
              <p:blipFill>
                <a:blip r:embed="rId1093"/>
                <a:stretch>
                  <a:fillRect/>
                </a:stretch>
              </p:blipFill>
              <p:spPr>
                <a:xfrm>
                  <a:off x="3890453" y="4574040"/>
                  <a:ext cx="964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4">
              <p14:nvContentPartPr>
                <p14:cNvPr id="39384" name="Freihand 39383">
                  <a:extLst>
                    <a:ext uri="{FF2B5EF4-FFF2-40B4-BE49-F238E27FC236}">
                      <a16:creationId xmlns:a16="http://schemas.microsoft.com/office/drawing/2014/main" id="{E1FF1371-A666-4E65-B1F5-A3F57C2A2A23}"/>
                    </a:ext>
                  </a:extLst>
                </p14:cNvPr>
                <p14:cNvContentPartPr/>
                <p14:nvPr/>
              </p14:nvContentPartPr>
              <p14:xfrm>
                <a:off x="4001333" y="4613640"/>
                <a:ext cx="81720" cy="69120"/>
              </p14:xfrm>
            </p:contentPart>
          </mc:Choice>
          <mc:Fallback>
            <p:pic>
              <p:nvPicPr>
                <p:cNvPr id="39384" name="Freihand 39383">
                  <a:extLst>
                    <a:ext uri="{FF2B5EF4-FFF2-40B4-BE49-F238E27FC236}">
                      <a16:creationId xmlns:a16="http://schemas.microsoft.com/office/drawing/2014/main" id="{E1FF1371-A666-4E65-B1F5-A3F57C2A2A23}"/>
                    </a:ext>
                  </a:extLst>
                </p:cNvPr>
                <p:cNvPicPr/>
                <p:nvPr/>
              </p:nvPicPr>
              <p:blipFill>
                <a:blip r:embed="rId1095"/>
                <a:stretch>
                  <a:fillRect/>
                </a:stretch>
              </p:blipFill>
              <p:spPr>
                <a:xfrm>
                  <a:off x="3997013" y="4609320"/>
                  <a:ext cx="9036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6">
              <p14:nvContentPartPr>
                <p14:cNvPr id="39385" name="Freihand 39384">
                  <a:extLst>
                    <a:ext uri="{FF2B5EF4-FFF2-40B4-BE49-F238E27FC236}">
                      <a16:creationId xmlns:a16="http://schemas.microsoft.com/office/drawing/2014/main" id="{3F31F840-557E-45DB-AE1D-7CF13420EF5F}"/>
                    </a:ext>
                  </a:extLst>
                </p14:cNvPr>
                <p14:cNvContentPartPr/>
                <p14:nvPr/>
              </p14:nvContentPartPr>
              <p14:xfrm>
                <a:off x="4012133" y="4515720"/>
                <a:ext cx="55440" cy="8640"/>
              </p14:xfrm>
            </p:contentPart>
          </mc:Choice>
          <mc:Fallback>
            <p:pic>
              <p:nvPicPr>
                <p:cNvPr id="39385" name="Freihand 39384">
                  <a:extLst>
                    <a:ext uri="{FF2B5EF4-FFF2-40B4-BE49-F238E27FC236}">
                      <a16:creationId xmlns:a16="http://schemas.microsoft.com/office/drawing/2014/main" id="{3F31F840-557E-45DB-AE1D-7CF13420EF5F}"/>
                    </a:ext>
                  </a:extLst>
                </p:cNvPr>
                <p:cNvPicPr/>
                <p:nvPr/>
              </p:nvPicPr>
              <p:blipFill>
                <a:blip r:embed="rId1097"/>
                <a:stretch>
                  <a:fillRect/>
                </a:stretch>
              </p:blipFill>
              <p:spPr>
                <a:xfrm>
                  <a:off x="4007813" y="4511400"/>
                  <a:ext cx="640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8">
              <p14:nvContentPartPr>
                <p14:cNvPr id="39387" name="Freihand 39386">
                  <a:extLst>
                    <a:ext uri="{FF2B5EF4-FFF2-40B4-BE49-F238E27FC236}">
                      <a16:creationId xmlns:a16="http://schemas.microsoft.com/office/drawing/2014/main" id="{23025F60-9DC5-4E60-9BE0-BD046F2F34E2}"/>
                    </a:ext>
                  </a:extLst>
                </p14:cNvPr>
                <p14:cNvContentPartPr/>
                <p14:nvPr/>
              </p14:nvContentPartPr>
              <p14:xfrm>
                <a:off x="2795333" y="4693920"/>
                <a:ext cx="138240" cy="26640"/>
              </p14:xfrm>
            </p:contentPart>
          </mc:Choice>
          <mc:Fallback>
            <p:pic>
              <p:nvPicPr>
                <p:cNvPr id="39387" name="Freihand 39386">
                  <a:extLst>
                    <a:ext uri="{FF2B5EF4-FFF2-40B4-BE49-F238E27FC236}">
                      <a16:creationId xmlns:a16="http://schemas.microsoft.com/office/drawing/2014/main" id="{23025F60-9DC5-4E60-9BE0-BD046F2F34E2}"/>
                    </a:ext>
                  </a:extLst>
                </p:cNvPr>
                <p:cNvPicPr/>
                <p:nvPr/>
              </p:nvPicPr>
              <p:blipFill>
                <a:blip r:embed="rId1099"/>
                <a:stretch>
                  <a:fillRect/>
                </a:stretch>
              </p:blipFill>
              <p:spPr>
                <a:xfrm>
                  <a:off x="2791013" y="4689600"/>
                  <a:ext cx="14688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0">
              <p14:nvContentPartPr>
                <p14:cNvPr id="39388" name="Freihand 39387">
                  <a:extLst>
                    <a:ext uri="{FF2B5EF4-FFF2-40B4-BE49-F238E27FC236}">
                      <a16:creationId xmlns:a16="http://schemas.microsoft.com/office/drawing/2014/main" id="{F62AD456-E68D-4207-B5E2-BE47CF868953}"/>
                    </a:ext>
                  </a:extLst>
                </p14:cNvPr>
                <p14:cNvContentPartPr/>
                <p14:nvPr/>
              </p14:nvContentPartPr>
              <p14:xfrm>
                <a:off x="2800013" y="4746840"/>
                <a:ext cx="97560" cy="11520"/>
              </p14:xfrm>
            </p:contentPart>
          </mc:Choice>
          <mc:Fallback>
            <p:pic>
              <p:nvPicPr>
                <p:cNvPr id="39388" name="Freihand 39387">
                  <a:extLst>
                    <a:ext uri="{FF2B5EF4-FFF2-40B4-BE49-F238E27FC236}">
                      <a16:creationId xmlns:a16="http://schemas.microsoft.com/office/drawing/2014/main" id="{F62AD456-E68D-4207-B5E2-BE47CF868953}"/>
                    </a:ext>
                  </a:extLst>
                </p:cNvPr>
                <p:cNvPicPr/>
                <p:nvPr/>
              </p:nvPicPr>
              <p:blipFill>
                <a:blip r:embed="rId1101"/>
                <a:stretch>
                  <a:fillRect/>
                </a:stretch>
              </p:blipFill>
              <p:spPr>
                <a:xfrm>
                  <a:off x="2795693" y="4742520"/>
                  <a:ext cx="1062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2">
              <p14:nvContentPartPr>
                <p14:cNvPr id="39389" name="Freihand 39388">
                  <a:extLst>
                    <a:ext uri="{FF2B5EF4-FFF2-40B4-BE49-F238E27FC236}">
                      <a16:creationId xmlns:a16="http://schemas.microsoft.com/office/drawing/2014/main" id="{12C3A32D-D429-4413-B09B-0EDC5F2E4F15}"/>
                    </a:ext>
                  </a:extLst>
                </p14:cNvPr>
                <p14:cNvContentPartPr/>
                <p14:nvPr/>
              </p14:nvContentPartPr>
              <p14:xfrm>
                <a:off x="2603813" y="4640640"/>
                <a:ext cx="101880" cy="146880"/>
              </p14:xfrm>
            </p:contentPart>
          </mc:Choice>
          <mc:Fallback>
            <p:pic>
              <p:nvPicPr>
                <p:cNvPr id="39389" name="Freihand 39388">
                  <a:extLst>
                    <a:ext uri="{FF2B5EF4-FFF2-40B4-BE49-F238E27FC236}">
                      <a16:creationId xmlns:a16="http://schemas.microsoft.com/office/drawing/2014/main" id="{12C3A32D-D429-4413-B09B-0EDC5F2E4F15}"/>
                    </a:ext>
                  </a:extLst>
                </p:cNvPr>
                <p:cNvPicPr/>
                <p:nvPr/>
              </p:nvPicPr>
              <p:blipFill>
                <a:blip r:embed="rId1103"/>
                <a:stretch>
                  <a:fillRect/>
                </a:stretch>
              </p:blipFill>
              <p:spPr>
                <a:xfrm>
                  <a:off x="2599493" y="4636320"/>
                  <a:ext cx="1105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4">
              <p14:nvContentPartPr>
                <p14:cNvPr id="39390" name="Freihand 39389">
                  <a:extLst>
                    <a:ext uri="{FF2B5EF4-FFF2-40B4-BE49-F238E27FC236}">
                      <a16:creationId xmlns:a16="http://schemas.microsoft.com/office/drawing/2014/main" id="{EE4C3E82-A4D4-41E7-A9F3-5420D5753346}"/>
                    </a:ext>
                  </a:extLst>
                </p14:cNvPr>
                <p14:cNvContentPartPr/>
                <p14:nvPr/>
              </p14:nvContentPartPr>
              <p14:xfrm>
                <a:off x="2723693" y="4671600"/>
                <a:ext cx="4320" cy="97920"/>
              </p14:xfrm>
            </p:contentPart>
          </mc:Choice>
          <mc:Fallback>
            <p:pic>
              <p:nvPicPr>
                <p:cNvPr id="39390" name="Freihand 39389">
                  <a:extLst>
                    <a:ext uri="{FF2B5EF4-FFF2-40B4-BE49-F238E27FC236}">
                      <a16:creationId xmlns:a16="http://schemas.microsoft.com/office/drawing/2014/main" id="{EE4C3E82-A4D4-41E7-A9F3-5420D5753346}"/>
                    </a:ext>
                  </a:extLst>
                </p:cNvPr>
                <p:cNvPicPr/>
                <p:nvPr/>
              </p:nvPicPr>
              <p:blipFill>
                <a:blip r:embed="rId1105"/>
                <a:stretch>
                  <a:fillRect/>
                </a:stretch>
              </p:blipFill>
              <p:spPr>
                <a:xfrm>
                  <a:off x="2719373" y="4667280"/>
                  <a:ext cx="129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6">
              <p14:nvContentPartPr>
                <p14:cNvPr id="39391" name="Freihand 39390">
                  <a:extLst>
                    <a:ext uri="{FF2B5EF4-FFF2-40B4-BE49-F238E27FC236}">
                      <a16:creationId xmlns:a16="http://schemas.microsoft.com/office/drawing/2014/main" id="{6FC3A20E-B2F5-478C-B034-8E586105D470}"/>
                    </a:ext>
                  </a:extLst>
                </p14:cNvPr>
                <p14:cNvContentPartPr/>
                <p14:nvPr/>
              </p14:nvContentPartPr>
              <p14:xfrm>
                <a:off x="2673293" y="4642440"/>
                <a:ext cx="118800" cy="166320"/>
              </p14:xfrm>
            </p:contentPart>
          </mc:Choice>
          <mc:Fallback>
            <p:pic>
              <p:nvPicPr>
                <p:cNvPr id="39391" name="Freihand 39390">
                  <a:extLst>
                    <a:ext uri="{FF2B5EF4-FFF2-40B4-BE49-F238E27FC236}">
                      <a16:creationId xmlns:a16="http://schemas.microsoft.com/office/drawing/2014/main" id="{6FC3A20E-B2F5-478C-B034-8E586105D470}"/>
                    </a:ext>
                  </a:extLst>
                </p:cNvPr>
                <p:cNvPicPr/>
                <p:nvPr/>
              </p:nvPicPr>
              <p:blipFill>
                <a:blip r:embed="rId1107"/>
                <a:stretch>
                  <a:fillRect/>
                </a:stretch>
              </p:blipFill>
              <p:spPr>
                <a:xfrm>
                  <a:off x="2668973" y="4638120"/>
                  <a:ext cx="12744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8">
              <p14:nvContentPartPr>
                <p14:cNvPr id="39417" name="Freihand 39416">
                  <a:extLst>
                    <a:ext uri="{FF2B5EF4-FFF2-40B4-BE49-F238E27FC236}">
                      <a16:creationId xmlns:a16="http://schemas.microsoft.com/office/drawing/2014/main" id="{C550C26D-1C8A-42EC-B1E1-A2E9474AD1B4}"/>
                    </a:ext>
                  </a:extLst>
                </p14:cNvPr>
                <p14:cNvContentPartPr/>
                <p14:nvPr/>
              </p14:nvContentPartPr>
              <p14:xfrm>
                <a:off x="3160373" y="4324560"/>
                <a:ext cx="35640" cy="79560"/>
              </p14:xfrm>
            </p:contentPart>
          </mc:Choice>
          <mc:Fallback>
            <p:pic>
              <p:nvPicPr>
                <p:cNvPr id="39417" name="Freihand 39416">
                  <a:extLst>
                    <a:ext uri="{FF2B5EF4-FFF2-40B4-BE49-F238E27FC236}">
                      <a16:creationId xmlns:a16="http://schemas.microsoft.com/office/drawing/2014/main" id="{C550C26D-1C8A-42EC-B1E1-A2E9474AD1B4}"/>
                    </a:ext>
                  </a:extLst>
                </p:cNvPr>
                <p:cNvPicPr/>
                <p:nvPr/>
              </p:nvPicPr>
              <p:blipFill>
                <a:blip r:embed="rId1109"/>
                <a:stretch>
                  <a:fillRect/>
                </a:stretch>
              </p:blipFill>
              <p:spPr>
                <a:xfrm>
                  <a:off x="3156053" y="4320240"/>
                  <a:ext cx="442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0">
              <p14:nvContentPartPr>
                <p14:cNvPr id="39418" name="Freihand 39417">
                  <a:extLst>
                    <a:ext uri="{FF2B5EF4-FFF2-40B4-BE49-F238E27FC236}">
                      <a16:creationId xmlns:a16="http://schemas.microsoft.com/office/drawing/2014/main" id="{471E6CD8-8BFB-49C0-8118-24F11AA23A75}"/>
                    </a:ext>
                  </a:extLst>
                </p14:cNvPr>
                <p14:cNvContentPartPr/>
                <p14:nvPr/>
              </p14:nvContentPartPr>
              <p14:xfrm>
                <a:off x="3146333" y="4308000"/>
                <a:ext cx="118080" cy="104760"/>
              </p14:xfrm>
            </p:contentPart>
          </mc:Choice>
          <mc:Fallback>
            <p:pic>
              <p:nvPicPr>
                <p:cNvPr id="39418" name="Freihand 39417">
                  <a:extLst>
                    <a:ext uri="{FF2B5EF4-FFF2-40B4-BE49-F238E27FC236}">
                      <a16:creationId xmlns:a16="http://schemas.microsoft.com/office/drawing/2014/main" id="{471E6CD8-8BFB-49C0-8118-24F11AA23A75}"/>
                    </a:ext>
                  </a:extLst>
                </p:cNvPr>
                <p:cNvPicPr/>
                <p:nvPr/>
              </p:nvPicPr>
              <p:blipFill>
                <a:blip r:embed="rId1111"/>
                <a:stretch>
                  <a:fillRect/>
                </a:stretch>
              </p:blipFill>
              <p:spPr>
                <a:xfrm>
                  <a:off x="3142013" y="4303680"/>
                  <a:ext cx="12672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2">
              <p14:nvContentPartPr>
                <p14:cNvPr id="39419" name="Freihand 39418">
                  <a:extLst>
                    <a:ext uri="{FF2B5EF4-FFF2-40B4-BE49-F238E27FC236}">
                      <a16:creationId xmlns:a16="http://schemas.microsoft.com/office/drawing/2014/main" id="{AF25C4BF-6C4E-4BFC-A3FF-091E572D85CE}"/>
                    </a:ext>
                  </a:extLst>
                </p14:cNvPr>
                <p14:cNvContentPartPr/>
                <p14:nvPr/>
              </p14:nvContentPartPr>
              <p14:xfrm>
                <a:off x="3307613" y="4310880"/>
                <a:ext cx="15840" cy="95400"/>
              </p14:xfrm>
            </p:contentPart>
          </mc:Choice>
          <mc:Fallback>
            <p:pic>
              <p:nvPicPr>
                <p:cNvPr id="39419" name="Freihand 39418">
                  <a:extLst>
                    <a:ext uri="{FF2B5EF4-FFF2-40B4-BE49-F238E27FC236}">
                      <a16:creationId xmlns:a16="http://schemas.microsoft.com/office/drawing/2014/main" id="{AF25C4BF-6C4E-4BFC-A3FF-091E572D85CE}"/>
                    </a:ext>
                  </a:extLst>
                </p:cNvPr>
                <p:cNvPicPr/>
                <p:nvPr/>
              </p:nvPicPr>
              <p:blipFill>
                <a:blip r:embed="rId1113"/>
                <a:stretch>
                  <a:fillRect/>
                </a:stretch>
              </p:blipFill>
              <p:spPr>
                <a:xfrm>
                  <a:off x="3303293" y="4306560"/>
                  <a:ext cx="244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4">
              <p14:nvContentPartPr>
                <p14:cNvPr id="39420" name="Freihand 39419">
                  <a:extLst>
                    <a:ext uri="{FF2B5EF4-FFF2-40B4-BE49-F238E27FC236}">
                      <a16:creationId xmlns:a16="http://schemas.microsoft.com/office/drawing/2014/main" id="{22EAF5E3-4471-4DA7-83D8-DD4737B5261F}"/>
                    </a:ext>
                  </a:extLst>
                </p14:cNvPr>
                <p14:cNvContentPartPr/>
                <p14:nvPr/>
              </p14:nvContentPartPr>
              <p14:xfrm>
                <a:off x="3266573" y="4295040"/>
                <a:ext cx="118080" cy="139320"/>
              </p14:xfrm>
            </p:contentPart>
          </mc:Choice>
          <mc:Fallback>
            <p:pic>
              <p:nvPicPr>
                <p:cNvPr id="39420" name="Freihand 39419">
                  <a:extLst>
                    <a:ext uri="{FF2B5EF4-FFF2-40B4-BE49-F238E27FC236}">
                      <a16:creationId xmlns:a16="http://schemas.microsoft.com/office/drawing/2014/main" id="{22EAF5E3-4471-4DA7-83D8-DD4737B5261F}"/>
                    </a:ext>
                  </a:extLst>
                </p:cNvPr>
                <p:cNvPicPr/>
                <p:nvPr/>
              </p:nvPicPr>
              <p:blipFill>
                <a:blip r:embed="rId1115"/>
                <a:stretch>
                  <a:fillRect/>
                </a:stretch>
              </p:blipFill>
              <p:spPr>
                <a:xfrm>
                  <a:off x="3262253" y="4290720"/>
                  <a:ext cx="1267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6">
              <p14:nvContentPartPr>
                <p14:cNvPr id="39446" name="Freihand 39445">
                  <a:extLst>
                    <a:ext uri="{FF2B5EF4-FFF2-40B4-BE49-F238E27FC236}">
                      <a16:creationId xmlns:a16="http://schemas.microsoft.com/office/drawing/2014/main" id="{DB7B6744-401C-4D33-9B98-238D093BB892}"/>
                    </a:ext>
                  </a:extLst>
                </p14:cNvPr>
                <p14:cNvContentPartPr/>
                <p14:nvPr/>
              </p14:nvContentPartPr>
              <p14:xfrm>
                <a:off x="2010893" y="3338880"/>
                <a:ext cx="425880" cy="58320"/>
              </p14:xfrm>
            </p:contentPart>
          </mc:Choice>
          <mc:Fallback>
            <p:pic>
              <p:nvPicPr>
                <p:cNvPr id="39446" name="Freihand 39445">
                  <a:extLst>
                    <a:ext uri="{FF2B5EF4-FFF2-40B4-BE49-F238E27FC236}">
                      <a16:creationId xmlns:a16="http://schemas.microsoft.com/office/drawing/2014/main" id="{DB7B6744-401C-4D33-9B98-238D093BB892}"/>
                    </a:ext>
                  </a:extLst>
                </p:cNvPr>
                <p:cNvPicPr/>
                <p:nvPr/>
              </p:nvPicPr>
              <p:blipFill>
                <a:blip r:embed="rId1117"/>
                <a:stretch>
                  <a:fillRect/>
                </a:stretch>
              </p:blipFill>
              <p:spPr>
                <a:xfrm>
                  <a:off x="2006573" y="3334560"/>
                  <a:ext cx="43452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8">
              <p14:nvContentPartPr>
                <p14:cNvPr id="39448" name="Freihand 39447">
                  <a:extLst>
                    <a:ext uri="{FF2B5EF4-FFF2-40B4-BE49-F238E27FC236}">
                      <a16:creationId xmlns:a16="http://schemas.microsoft.com/office/drawing/2014/main" id="{30260A10-7EFA-4274-87D1-9A2D3455B3DE}"/>
                    </a:ext>
                  </a:extLst>
                </p14:cNvPr>
                <p14:cNvContentPartPr/>
                <p14:nvPr/>
              </p14:nvContentPartPr>
              <p14:xfrm>
                <a:off x="1097213" y="1970160"/>
                <a:ext cx="349560" cy="138600"/>
              </p14:xfrm>
            </p:contentPart>
          </mc:Choice>
          <mc:Fallback>
            <p:pic>
              <p:nvPicPr>
                <p:cNvPr id="39448" name="Freihand 39447">
                  <a:extLst>
                    <a:ext uri="{FF2B5EF4-FFF2-40B4-BE49-F238E27FC236}">
                      <a16:creationId xmlns:a16="http://schemas.microsoft.com/office/drawing/2014/main" id="{30260A10-7EFA-4274-87D1-9A2D3455B3DE}"/>
                    </a:ext>
                  </a:extLst>
                </p:cNvPr>
                <p:cNvPicPr/>
                <p:nvPr/>
              </p:nvPicPr>
              <p:blipFill>
                <a:blip r:embed="rId1119"/>
                <a:stretch>
                  <a:fillRect/>
                </a:stretch>
              </p:blipFill>
              <p:spPr>
                <a:xfrm>
                  <a:off x="1092893" y="1965840"/>
                  <a:ext cx="3582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0">
              <p14:nvContentPartPr>
                <p14:cNvPr id="39452" name="Freihand 39451">
                  <a:extLst>
                    <a:ext uri="{FF2B5EF4-FFF2-40B4-BE49-F238E27FC236}">
                      <a16:creationId xmlns:a16="http://schemas.microsoft.com/office/drawing/2014/main" id="{41A66909-C4D8-4F00-912E-2ECDAF87388C}"/>
                    </a:ext>
                  </a:extLst>
                </p14:cNvPr>
                <p14:cNvContentPartPr/>
                <p14:nvPr/>
              </p14:nvContentPartPr>
              <p14:xfrm>
                <a:off x="1707413" y="2005080"/>
                <a:ext cx="169560" cy="141120"/>
              </p14:xfrm>
            </p:contentPart>
          </mc:Choice>
          <mc:Fallback>
            <p:pic>
              <p:nvPicPr>
                <p:cNvPr id="39452" name="Freihand 39451">
                  <a:extLst>
                    <a:ext uri="{FF2B5EF4-FFF2-40B4-BE49-F238E27FC236}">
                      <a16:creationId xmlns:a16="http://schemas.microsoft.com/office/drawing/2014/main" id="{41A66909-C4D8-4F00-912E-2ECDAF87388C}"/>
                    </a:ext>
                  </a:extLst>
                </p:cNvPr>
                <p:cNvPicPr/>
                <p:nvPr/>
              </p:nvPicPr>
              <p:blipFill>
                <a:blip r:embed="rId1121"/>
                <a:stretch>
                  <a:fillRect/>
                </a:stretch>
              </p:blipFill>
              <p:spPr>
                <a:xfrm>
                  <a:off x="1703093" y="2000760"/>
                  <a:ext cx="17820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2">
              <p14:nvContentPartPr>
                <p14:cNvPr id="38967" name="Freihand 38966">
                  <a:extLst>
                    <a:ext uri="{FF2B5EF4-FFF2-40B4-BE49-F238E27FC236}">
                      <a16:creationId xmlns:a16="http://schemas.microsoft.com/office/drawing/2014/main" id="{914FC7D8-2B1C-425B-B221-BC9AB356E0B0}"/>
                    </a:ext>
                  </a:extLst>
                </p14:cNvPr>
                <p14:cNvContentPartPr/>
                <p14:nvPr/>
              </p14:nvContentPartPr>
              <p14:xfrm>
                <a:off x="715253" y="1355640"/>
                <a:ext cx="126720" cy="176040"/>
              </p14:xfrm>
            </p:contentPart>
          </mc:Choice>
          <mc:Fallback>
            <p:pic>
              <p:nvPicPr>
                <p:cNvPr id="38967" name="Freihand 38966">
                  <a:extLst>
                    <a:ext uri="{FF2B5EF4-FFF2-40B4-BE49-F238E27FC236}">
                      <a16:creationId xmlns:a16="http://schemas.microsoft.com/office/drawing/2014/main" id="{914FC7D8-2B1C-425B-B221-BC9AB356E0B0}"/>
                    </a:ext>
                  </a:extLst>
                </p:cNvPr>
                <p:cNvPicPr/>
                <p:nvPr/>
              </p:nvPicPr>
              <p:blipFill>
                <a:blip r:embed="rId1123"/>
                <a:stretch>
                  <a:fillRect/>
                </a:stretch>
              </p:blipFill>
              <p:spPr>
                <a:xfrm>
                  <a:off x="710933" y="1351320"/>
                  <a:ext cx="13536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4">
              <p14:nvContentPartPr>
                <p14:cNvPr id="38968" name="Freihand 38967">
                  <a:extLst>
                    <a:ext uri="{FF2B5EF4-FFF2-40B4-BE49-F238E27FC236}">
                      <a16:creationId xmlns:a16="http://schemas.microsoft.com/office/drawing/2014/main" id="{B3A393AE-4BCF-41A9-8122-DDF964954A9F}"/>
                    </a:ext>
                  </a:extLst>
                </p14:cNvPr>
                <p14:cNvContentPartPr/>
                <p14:nvPr/>
              </p14:nvContentPartPr>
              <p14:xfrm>
                <a:off x="691853" y="1390560"/>
                <a:ext cx="153360" cy="65160"/>
              </p14:xfrm>
            </p:contentPart>
          </mc:Choice>
          <mc:Fallback>
            <p:pic>
              <p:nvPicPr>
                <p:cNvPr id="38968" name="Freihand 38967">
                  <a:extLst>
                    <a:ext uri="{FF2B5EF4-FFF2-40B4-BE49-F238E27FC236}">
                      <a16:creationId xmlns:a16="http://schemas.microsoft.com/office/drawing/2014/main" id="{B3A393AE-4BCF-41A9-8122-DDF964954A9F}"/>
                    </a:ext>
                  </a:extLst>
                </p:cNvPr>
                <p:cNvPicPr/>
                <p:nvPr/>
              </p:nvPicPr>
              <p:blipFill>
                <a:blip r:embed="rId1125"/>
                <a:stretch>
                  <a:fillRect/>
                </a:stretch>
              </p:blipFill>
              <p:spPr>
                <a:xfrm>
                  <a:off x="687533" y="1386240"/>
                  <a:ext cx="16200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6">
              <p14:nvContentPartPr>
                <p14:cNvPr id="38970" name="Freihand 38969">
                  <a:extLst>
                    <a:ext uri="{FF2B5EF4-FFF2-40B4-BE49-F238E27FC236}">
                      <a16:creationId xmlns:a16="http://schemas.microsoft.com/office/drawing/2014/main" id="{BA9705E1-D3C7-47E0-BCD0-7645A9255C55}"/>
                    </a:ext>
                  </a:extLst>
                </p14:cNvPr>
                <p14:cNvContentPartPr/>
                <p14:nvPr/>
              </p14:nvContentPartPr>
              <p14:xfrm>
                <a:off x="881573" y="1441320"/>
                <a:ext cx="17280" cy="90720"/>
              </p14:xfrm>
            </p:contentPart>
          </mc:Choice>
          <mc:Fallback>
            <p:pic>
              <p:nvPicPr>
                <p:cNvPr id="38970" name="Freihand 38969">
                  <a:extLst>
                    <a:ext uri="{FF2B5EF4-FFF2-40B4-BE49-F238E27FC236}">
                      <a16:creationId xmlns:a16="http://schemas.microsoft.com/office/drawing/2014/main" id="{BA9705E1-D3C7-47E0-BCD0-7645A9255C55}"/>
                    </a:ext>
                  </a:extLst>
                </p:cNvPr>
                <p:cNvPicPr/>
                <p:nvPr/>
              </p:nvPicPr>
              <p:blipFill>
                <a:blip r:embed="rId1127"/>
                <a:stretch>
                  <a:fillRect/>
                </a:stretch>
              </p:blipFill>
              <p:spPr>
                <a:xfrm>
                  <a:off x="877253" y="1437000"/>
                  <a:ext cx="259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8">
              <p14:nvContentPartPr>
                <p14:cNvPr id="38971" name="Freihand 38970">
                  <a:extLst>
                    <a:ext uri="{FF2B5EF4-FFF2-40B4-BE49-F238E27FC236}">
                      <a16:creationId xmlns:a16="http://schemas.microsoft.com/office/drawing/2014/main" id="{B24C7CE0-923C-4ECE-B3C5-001B968578A5}"/>
                    </a:ext>
                  </a:extLst>
                </p14:cNvPr>
                <p14:cNvContentPartPr/>
                <p14:nvPr/>
              </p14:nvContentPartPr>
              <p14:xfrm>
                <a:off x="882653" y="1432680"/>
                <a:ext cx="70200" cy="119160"/>
              </p14:xfrm>
            </p:contentPart>
          </mc:Choice>
          <mc:Fallback>
            <p:pic>
              <p:nvPicPr>
                <p:cNvPr id="38971" name="Freihand 38970">
                  <a:extLst>
                    <a:ext uri="{FF2B5EF4-FFF2-40B4-BE49-F238E27FC236}">
                      <a16:creationId xmlns:a16="http://schemas.microsoft.com/office/drawing/2014/main" id="{B24C7CE0-923C-4ECE-B3C5-001B968578A5}"/>
                    </a:ext>
                  </a:extLst>
                </p:cNvPr>
                <p:cNvPicPr/>
                <p:nvPr/>
              </p:nvPicPr>
              <p:blipFill>
                <a:blip r:embed="rId1129"/>
                <a:stretch>
                  <a:fillRect/>
                </a:stretch>
              </p:blipFill>
              <p:spPr>
                <a:xfrm>
                  <a:off x="878333" y="1428360"/>
                  <a:ext cx="788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0">
              <p14:nvContentPartPr>
                <p14:cNvPr id="39454" name="Freihand 39453">
                  <a:extLst>
                    <a:ext uri="{FF2B5EF4-FFF2-40B4-BE49-F238E27FC236}">
                      <a16:creationId xmlns:a16="http://schemas.microsoft.com/office/drawing/2014/main" id="{F6E0D3F6-66FA-4DDA-9E4B-1C73E425BED6}"/>
                    </a:ext>
                  </a:extLst>
                </p14:cNvPr>
                <p14:cNvContentPartPr/>
                <p14:nvPr/>
              </p14:nvContentPartPr>
              <p14:xfrm>
                <a:off x="721733" y="1513680"/>
                <a:ext cx="247320" cy="165960"/>
              </p14:xfrm>
            </p:contentPart>
          </mc:Choice>
          <mc:Fallback>
            <p:pic>
              <p:nvPicPr>
                <p:cNvPr id="39454" name="Freihand 39453">
                  <a:extLst>
                    <a:ext uri="{FF2B5EF4-FFF2-40B4-BE49-F238E27FC236}">
                      <a16:creationId xmlns:a16="http://schemas.microsoft.com/office/drawing/2014/main" id="{F6E0D3F6-66FA-4DDA-9E4B-1C73E425BED6}"/>
                    </a:ext>
                  </a:extLst>
                </p:cNvPr>
                <p:cNvPicPr/>
                <p:nvPr/>
              </p:nvPicPr>
              <p:blipFill>
                <a:blip r:embed="rId1131"/>
                <a:stretch>
                  <a:fillRect/>
                </a:stretch>
              </p:blipFill>
              <p:spPr>
                <a:xfrm>
                  <a:off x="717413" y="1509360"/>
                  <a:ext cx="25596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2">
              <p14:nvContentPartPr>
                <p14:cNvPr id="39498" name="Freihand 39497">
                  <a:extLst>
                    <a:ext uri="{FF2B5EF4-FFF2-40B4-BE49-F238E27FC236}">
                      <a16:creationId xmlns:a16="http://schemas.microsoft.com/office/drawing/2014/main" id="{96395136-10AF-487B-97EA-DECC97002162}"/>
                    </a:ext>
                  </a:extLst>
                </p14:cNvPr>
                <p14:cNvContentPartPr/>
                <p14:nvPr/>
              </p14:nvContentPartPr>
              <p14:xfrm>
                <a:off x="2198093" y="2434200"/>
                <a:ext cx="410400" cy="288360"/>
              </p14:xfrm>
            </p:contentPart>
          </mc:Choice>
          <mc:Fallback>
            <p:pic>
              <p:nvPicPr>
                <p:cNvPr id="39498" name="Freihand 39497">
                  <a:extLst>
                    <a:ext uri="{FF2B5EF4-FFF2-40B4-BE49-F238E27FC236}">
                      <a16:creationId xmlns:a16="http://schemas.microsoft.com/office/drawing/2014/main" id="{96395136-10AF-487B-97EA-DECC97002162}"/>
                    </a:ext>
                  </a:extLst>
                </p:cNvPr>
                <p:cNvPicPr/>
                <p:nvPr/>
              </p:nvPicPr>
              <p:blipFill>
                <a:blip r:embed="rId1133"/>
                <a:stretch>
                  <a:fillRect/>
                </a:stretch>
              </p:blipFill>
              <p:spPr>
                <a:xfrm>
                  <a:off x="2193773" y="2429880"/>
                  <a:ext cx="41904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4">
              <p14:nvContentPartPr>
                <p14:cNvPr id="39500" name="Freihand 39499">
                  <a:extLst>
                    <a:ext uri="{FF2B5EF4-FFF2-40B4-BE49-F238E27FC236}">
                      <a16:creationId xmlns:a16="http://schemas.microsoft.com/office/drawing/2014/main" id="{CFCC55F9-A3F4-4BED-AAEA-73F244DECE76}"/>
                    </a:ext>
                  </a:extLst>
                </p14:cNvPr>
                <p14:cNvContentPartPr/>
                <p14:nvPr/>
              </p14:nvContentPartPr>
              <p14:xfrm>
                <a:off x="982013" y="3911640"/>
                <a:ext cx="404640" cy="361080"/>
              </p14:xfrm>
            </p:contentPart>
          </mc:Choice>
          <mc:Fallback>
            <p:pic>
              <p:nvPicPr>
                <p:cNvPr id="39500" name="Freihand 39499">
                  <a:extLst>
                    <a:ext uri="{FF2B5EF4-FFF2-40B4-BE49-F238E27FC236}">
                      <a16:creationId xmlns:a16="http://schemas.microsoft.com/office/drawing/2014/main" id="{CFCC55F9-A3F4-4BED-AAEA-73F244DECE76}"/>
                    </a:ext>
                  </a:extLst>
                </p:cNvPr>
                <p:cNvPicPr/>
                <p:nvPr/>
              </p:nvPicPr>
              <p:blipFill>
                <a:blip r:embed="rId1135"/>
                <a:stretch>
                  <a:fillRect/>
                </a:stretch>
              </p:blipFill>
              <p:spPr>
                <a:xfrm>
                  <a:off x="977693" y="3907320"/>
                  <a:ext cx="413280" cy="36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6">
              <p14:nvContentPartPr>
                <p14:cNvPr id="39546" name="Freihand 39545">
                  <a:extLst>
                    <a:ext uri="{FF2B5EF4-FFF2-40B4-BE49-F238E27FC236}">
                      <a16:creationId xmlns:a16="http://schemas.microsoft.com/office/drawing/2014/main" id="{37E7A7E7-3997-45F3-9D94-EAA776EDC65C}"/>
                    </a:ext>
                  </a:extLst>
                </p14:cNvPr>
                <p14:cNvContentPartPr/>
                <p14:nvPr/>
              </p14:nvContentPartPr>
              <p14:xfrm>
                <a:off x="1550093" y="4180560"/>
                <a:ext cx="1205640" cy="1018800"/>
              </p14:xfrm>
            </p:contentPart>
          </mc:Choice>
          <mc:Fallback>
            <p:pic>
              <p:nvPicPr>
                <p:cNvPr id="39546" name="Freihand 39545">
                  <a:extLst>
                    <a:ext uri="{FF2B5EF4-FFF2-40B4-BE49-F238E27FC236}">
                      <a16:creationId xmlns:a16="http://schemas.microsoft.com/office/drawing/2014/main" id="{37E7A7E7-3997-45F3-9D94-EAA776EDC65C}"/>
                    </a:ext>
                  </a:extLst>
                </p:cNvPr>
                <p:cNvPicPr/>
                <p:nvPr/>
              </p:nvPicPr>
              <p:blipFill>
                <a:blip r:embed="rId1137"/>
                <a:stretch>
                  <a:fillRect/>
                </a:stretch>
              </p:blipFill>
              <p:spPr>
                <a:xfrm>
                  <a:off x="1545773" y="4176240"/>
                  <a:ext cx="1214280" cy="102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38">
            <p14:nvContentPartPr>
              <p14:cNvPr id="39556" name="Freihand 39555">
                <a:extLst>
                  <a:ext uri="{FF2B5EF4-FFF2-40B4-BE49-F238E27FC236}">
                    <a16:creationId xmlns:a16="http://schemas.microsoft.com/office/drawing/2014/main" id="{0C270960-E17A-40D9-9553-D053288D9CF8}"/>
                  </a:ext>
                </a:extLst>
              </p14:cNvPr>
              <p14:cNvContentPartPr/>
              <p14:nvPr/>
            </p14:nvContentPartPr>
            <p14:xfrm>
              <a:off x="5610173" y="821040"/>
              <a:ext cx="15120" cy="16920"/>
            </p14:xfrm>
          </p:contentPart>
        </mc:Choice>
        <mc:Fallback>
          <p:pic>
            <p:nvPicPr>
              <p:cNvPr id="39556" name="Freihand 39555">
                <a:extLst>
                  <a:ext uri="{FF2B5EF4-FFF2-40B4-BE49-F238E27FC236}">
                    <a16:creationId xmlns:a16="http://schemas.microsoft.com/office/drawing/2014/main" id="{0C270960-E17A-40D9-9553-D053288D9CF8}"/>
                  </a:ext>
                </a:extLst>
              </p:cNvPr>
              <p:cNvPicPr/>
              <p:nvPr/>
            </p:nvPicPr>
            <p:blipFill>
              <a:blip r:embed="rId1139"/>
              <a:stretch>
                <a:fillRect/>
              </a:stretch>
            </p:blipFill>
            <p:spPr>
              <a:xfrm>
                <a:off x="5605853" y="816720"/>
                <a:ext cx="23760" cy="25560"/>
              </a:xfrm>
              <a:prstGeom prst="rect">
                <a:avLst/>
              </a:prstGeom>
            </p:spPr>
          </p:pic>
        </mc:Fallback>
      </mc:AlternateContent>
      <p:grpSp>
        <p:nvGrpSpPr>
          <p:cNvPr id="39659" name="Gruppieren 39658">
            <a:extLst>
              <a:ext uri="{FF2B5EF4-FFF2-40B4-BE49-F238E27FC236}">
                <a16:creationId xmlns:a16="http://schemas.microsoft.com/office/drawing/2014/main" id="{8EC836FB-57AC-44BF-AA00-7F8FFE51452A}"/>
              </a:ext>
            </a:extLst>
          </p:cNvPr>
          <p:cNvGrpSpPr/>
          <p:nvPr/>
        </p:nvGrpSpPr>
        <p:grpSpPr>
          <a:xfrm>
            <a:off x="5244053" y="668760"/>
            <a:ext cx="2781000" cy="2264040"/>
            <a:chOff x="5244053" y="668760"/>
            <a:chExt cx="2781000" cy="226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40">
              <p14:nvContentPartPr>
                <p14:cNvPr id="39548" name="Freihand 39547">
                  <a:extLst>
                    <a:ext uri="{FF2B5EF4-FFF2-40B4-BE49-F238E27FC236}">
                      <a16:creationId xmlns:a16="http://schemas.microsoft.com/office/drawing/2014/main" id="{9C24796B-C6F2-402A-BBC7-923C963679F8}"/>
                    </a:ext>
                  </a:extLst>
                </p14:cNvPr>
                <p14:cNvContentPartPr/>
                <p14:nvPr/>
              </p14:nvContentPartPr>
              <p14:xfrm>
                <a:off x="5244053" y="786120"/>
                <a:ext cx="135000" cy="172800"/>
              </p14:xfrm>
            </p:contentPart>
          </mc:Choice>
          <mc:Fallback>
            <p:pic>
              <p:nvPicPr>
                <p:cNvPr id="39548" name="Freihand 39547">
                  <a:extLst>
                    <a:ext uri="{FF2B5EF4-FFF2-40B4-BE49-F238E27FC236}">
                      <a16:creationId xmlns:a16="http://schemas.microsoft.com/office/drawing/2014/main" id="{9C24796B-C6F2-402A-BBC7-923C963679F8}"/>
                    </a:ext>
                  </a:extLst>
                </p:cNvPr>
                <p:cNvPicPr/>
                <p:nvPr/>
              </p:nvPicPr>
              <p:blipFill>
                <a:blip r:embed="rId1141"/>
                <a:stretch>
                  <a:fillRect/>
                </a:stretch>
              </p:blipFill>
              <p:spPr>
                <a:xfrm>
                  <a:off x="5239733" y="781800"/>
                  <a:ext cx="14364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2">
              <p14:nvContentPartPr>
                <p14:cNvPr id="39549" name="Freihand 39548">
                  <a:extLst>
                    <a:ext uri="{FF2B5EF4-FFF2-40B4-BE49-F238E27FC236}">
                      <a16:creationId xmlns:a16="http://schemas.microsoft.com/office/drawing/2014/main" id="{3FFA152D-DB38-408A-B07E-3A1FB47527C0}"/>
                    </a:ext>
                  </a:extLst>
                </p14:cNvPr>
                <p14:cNvContentPartPr/>
                <p14:nvPr/>
              </p14:nvContentPartPr>
              <p14:xfrm>
                <a:off x="5386613" y="790080"/>
                <a:ext cx="98280" cy="168480"/>
              </p14:xfrm>
            </p:contentPart>
          </mc:Choice>
          <mc:Fallback>
            <p:pic>
              <p:nvPicPr>
                <p:cNvPr id="39549" name="Freihand 39548">
                  <a:extLst>
                    <a:ext uri="{FF2B5EF4-FFF2-40B4-BE49-F238E27FC236}">
                      <a16:creationId xmlns:a16="http://schemas.microsoft.com/office/drawing/2014/main" id="{3FFA152D-DB38-408A-B07E-3A1FB47527C0}"/>
                    </a:ext>
                  </a:extLst>
                </p:cNvPr>
                <p:cNvPicPr/>
                <p:nvPr/>
              </p:nvPicPr>
              <p:blipFill>
                <a:blip r:embed="rId1143"/>
                <a:stretch>
                  <a:fillRect/>
                </a:stretch>
              </p:blipFill>
              <p:spPr>
                <a:xfrm>
                  <a:off x="5382293" y="785760"/>
                  <a:ext cx="10692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4">
              <p14:nvContentPartPr>
                <p14:cNvPr id="39550" name="Freihand 39549">
                  <a:extLst>
                    <a:ext uri="{FF2B5EF4-FFF2-40B4-BE49-F238E27FC236}">
                      <a16:creationId xmlns:a16="http://schemas.microsoft.com/office/drawing/2014/main" id="{1BC8F1BE-C26D-4190-A4FD-830C7C84B851}"/>
                    </a:ext>
                  </a:extLst>
                </p14:cNvPr>
                <p14:cNvContentPartPr/>
                <p14:nvPr/>
              </p14:nvContentPartPr>
              <p14:xfrm>
                <a:off x="5417213" y="723480"/>
                <a:ext cx="52920" cy="185040"/>
              </p14:xfrm>
            </p:contentPart>
          </mc:Choice>
          <mc:Fallback>
            <p:pic>
              <p:nvPicPr>
                <p:cNvPr id="39550" name="Freihand 39549">
                  <a:extLst>
                    <a:ext uri="{FF2B5EF4-FFF2-40B4-BE49-F238E27FC236}">
                      <a16:creationId xmlns:a16="http://schemas.microsoft.com/office/drawing/2014/main" id="{1BC8F1BE-C26D-4190-A4FD-830C7C84B851}"/>
                    </a:ext>
                  </a:extLst>
                </p:cNvPr>
                <p:cNvPicPr/>
                <p:nvPr/>
              </p:nvPicPr>
              <p:blipFill>
                <a:blip r:embed="rId1145"/>
                <a:stretch>
                  <a:fillRect/>
                </a:stretch>
              </p:blipFill>
              <p:spPr>
                <a:xfrm>
                  <a:off x="5412893" y="719160"/>
                  <a:ext cx="6156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6">
              <p14:nvContentPartPr>
                <p14:cNvPr id="39551" name="Freihand 39550">
                  <a:extLst>
                    <a:ext uri="{FF2B5EF4-FFF2-40B4-BE49-F238E27FC236}">
                      <a16:creationId xmlns:a16="http://schemas.microsoft.com/office/drawing/2014/main" id="{F7FF07BC-4607-4045-8FA2-8FC2AC74D3A6}"/>
                    </a:ext>
                  </a:extLst>
                </p14:cNvPr>
                <p14:cNvContentPartPr/>
                <p14:nvPr/>
              </p14:nvContentPartPr>
              <p14:xfrm>
                <a:off x="5487413" y="721680"/>
                <a:ext cx="9360" cy="20160"/>
              </p14:xfrm>
            </p:contentPart>
          </mc:Choice>
          <mc:Fallback>
            <p:pic>
              <p:nvPicPr>
                <p:cNvPr id="39551" name="Freihand 39550">
                  <a:extLst>
                    <a:ext uri="{FF2B5EF4-FFF2-40B4-BE49-F238E27FC236}">
                      <a16:creationId xmlns:a16="http://schemas.microsoft.com/office/drawing/2014/main" id="{F7FF07BC-4607-4045-8FA2-8FC2AC74D3A6}"/>
                    </a:ext>
                  </a:extLst>
                </p:cNvPr>
                <p:cNvPicPr/>
                <p:nvPr/>
              </p:nvPicPr>
              <p:blipFill>
                <a:blip r:embed="rId1147"/>
                <a:stretch>
                  <a:fillRect/>
                </a:stretch>
              </p:blipFill>
              <p:spPr>
                <a:xfrm>
                  <a:off x="5483093" y="717360"/>
                  <a:ext cx="180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8">
              <p14:nvContentPartPr>
                <p14:cNvPr id="39553" name="Freihand 39552">
                  <a:extLst>
                    <a:ext uri="{FF2B5EF4-FFF2-40B4-BE49-F238E27FC236}">
                      <a16:creationId xmlns:a16="http://schemas.microsoft.com/office/drawing/2014/main" id="{480F4E66-483B-495B-A0F5-22B98B81DC22}"/>
                    </a:ext>
                  </a:extLst>
                </p14:cNvPr>
                <p14:cNvContentPartPr/>
                <p14:nvPr/>
              </p14:nvContentPartPr>
              <p14:xfrm>
                <a:off x="5601533" y="853080"/>
                <a:ext cx="360" cy="360"/>
              </p14:xfrm>
            </p:contentPart>
          </mc:Choice>
          <mc:Fallback>
            <p:pic>
              <p:nvPicPr>
                <p:cNvPr id="39553" name="Freihand 39552">
                  <a:extLst>
                    <a:ext uri="{FF2B5EF4-FFF2-40B4-BE49-F238E27FC236}">
                      <a16:creationId xmlns:a16="http://schemas.microsoft.com/office/drawing/2014/main" id="{480F4E66-483B-495B-A0F5-22B98B81DC22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5597213" y="84876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9">
              <p14:nvContentPartPr>
                <p14:cNvPr id="39554" name="Freihand 39553">
                  <a:extLst>
                    <a:ext uri="{FF2B5EF4-FFF2-40B4-BE49-F238E27FC236}">
                      <a16:creationId xmlns:a16="http://schemas.microsoft.com/office/drawing/2014/main" id="{D0583070-A428-4ED9-A4D9-7AD72E90E53C}"/>
                    </a:ext>
                  </a:extLst>
                </p14:cNvPr>
                <p14:cNvContentPartPr/>
                <p14:nvPr/>
              </p14:nvContentPartPr>
              <p14:xfrm>
                <a:off x="5607293" y="898800"/>
                <a:ext cx="16200" cy="21600"/>
              </p14:xfrm>
            </p:contentPart>
          </mc:Choice>
          <mc:Fallback>
            <p:pic>
              <p:nvPicPr>
                <p:cNvPr id="39554" name="Freihand 39553">
                  <a:extLst>
                    <a:ext uri="{FF2B5EF4-FFF2-40B4-BE49-F238E27FC236}">
                      <a16:creationId xmlns:a16="http://schemas.microsoft.com/office/drawing/2014/main" id="{D0583070-A428-4ED9-A4D9-7AD72E90E53C}"/>
                    </a:ext>
                  </a:extLst>
                </p:cNvPr>
                <p:cNvPicPr/>
                <p:nvPr/>
              </p:nvPicPr>
              <p:blipFill>
                <a:blip r:embed="rId1150"/>
                <a:stretch>
                  <a:fillRect/>
                </a:stretch>
              </p:blipFill>
              <p:spPr>
                <a:xfrm>
                  <a:off x="5602973" y="894480"/>
                  <a:ext cx="248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1">
              <p14:nvContentPartPr>
                <p14:cNvPr id="39558" name="Freihand 39557">
                  <a:extLst>
                    <a:ext uri="{FF2B5EF4-FFF2-40B4-BE49-F238E27FC236}">
                      <a16:creationId xmlns:a16="http://schemas.microsoft.com/office/drawing/2014/main" id="{FA4E78C0-98C5-4FB9-89D3-2BDDF980AC42}"/>
                    </a:ext>
                  </a:extLst>
                </p14:cNvPr>
                <p14:cNvContentPartPr/>
                <p14:nvPr/>
              </p14:nvContentPartPr>
              <p14:xfrm>
                <a:off x="5809973" y="741840"/>
                <a:ext cx="96480" cy="142560"/>
              </p14:xfrm>
            </p:contentPart>
          </mc:Choice>
          <mc:Fallback>
            <p:pic>
              <p:nvPicPr>
                <p:cNvPr id="39558" name="Freihand 39557">
                  <a:extLst>
                    <a:ext uri="{FF2B5EF4-FFF2-40B4-BE49-F238E27FC236}">
                      <a16:creationId xmlns:a16="http://schemas.microsoft.com/office/drawing/2014/main" id="{FA4E78C0-98C5-4FB9-89D3-2BDDF980AC42}"/>
                    </a:ext>
                  </a:extLst>
                </p:cNvPr>
                <p:cNvPicPr/>
                <p:nvPr/>
              </p:nvPicPr>
              <p:blipFill>
                <a:blip r:embed="rId1152"/>
                <a:stretch>
                  <a:fillRect/>
                </a:stretch>
              </p:blipFill>
              <p:spPr>
                <a:xfrm>
                  <a:off x="5805653" y="737520"/>
                  <a:ext cx="10512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3">
              <p14:nvContentPartPr>
                <p14:cNvPr id="39559" name="Freihand 39558">
                  <a:extLst>
                    <a:ext uri="{FF2B5EF4-FFF2-40B4-BE49-F238E27FC236}">
                      <a16:creationId xmlns:a16="http://schemas.microsoft.com/office/drawing/2014/main" id="{9763527B-BAA8-431A-B98C-A0A0645A2682}"/>
                    </a:ext>
                  </a:extLst>
                </p14:cNvPr>
                <p14:cNvContentPartPr/>
                <p14:nvPr/>
              </p14:nvContentPartPr>
              <p14:xfrm>
                <a:off x="5920493" y="864600"/>
                <a:ext cx="32760" cy="78840"/>
              </p14:xfrm>
            </p:contentPart>
          </mc:Choice>
          <mc:Fallback>
            <p:pic>
              <p:nvPicPr>
                <p:cNvPr id="39559" name="Freihand 39558">
                  <a:extLst>
                    <a:ext uri="{FF2B5EF4-FFF2-40B4-BE49-F238E27FC236}">
                      <a16:creationId xmlns:a16="http://schemas.microsoft.com/office/drawing/2014/main" id="{9763527B-BAA8-431A-B98C-A0A0645A2682}"/>
                    </a:ext>
                  </a:extLst>
                </p:cNvPr>
                <p:cNvPicPr/>
                <p:nvPr/>
              </p:nvPicPr>
              <p:blipFill>
                <a:blip r:embed="rId1154"/>
                <a:stretch>
                  <a:fillRect/>
                </a:stretch>
              </p:blipFill>
              <p:spPr>
                <a:xfrm>
                  <a:off x="5916173" y="860280"/>
                  <a:ext cx="4140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5">
              <p14:nvContentPartPr>
                <p14:cNvPr id="39560" name="Freihand 39559">
                  <a:extLst>
                    <a:ext uri="{FF2B5EF4-FFF2-40B4-BE49-F238E27FC236}">
                      <a16:creationId xmlns:a16="http://schemas.microsoft.com/office/drawing/2014/main" id="{4F317787-2521-4AA4-961C-08505547A405}"/>
                    </a:ext>
                  </a:extLst>
                </p14:cNvPr>
                <p14:cNvContentPartPr/>
                <p14:nvPr/>
              </p14:nvContentPartPr>
              <p14:xfrm>
                <a:off x="5926613" y="861000"/>
                <a:ext cx="68400" cy="83160"/>
              </p14:xfrm>
            </p:contentPart>
          </mc:Choice>
          <mc:Fallback>
            <p:pic>
              <p:nvPicPr>
                <p:cNvPr id="39560" name="Freihand 39559">
                  <a:extLst>
                    <a:ext uri="{FF2B5EF4-FFF2-40B4-BE49-F238E27FC236}">
                      <a16:creationId xmlns:a16="http://schemas.microsoft.com/office/drawing/2014/main" id="{4F317787-2521-4AA4-961C-08505547A405}"/>
                    </a:ext>
                  </a:extLst>
                </p:cNvPr>
                <p:cNvPicPr/>
                <p:nvPr/>
              </p:nvPicPr>
              <p:blipFill>
                <a:blip r:embed="rId1156"/>
                <a:stretch>
                  <a:fillRect/>
                </a:stretch>
              </p:blipFill>
              <p:spPr>
                <a:xfrm>
                  <a:off x="5922293" y="856680"/>
                  <a:ext cx="7704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7">
              <p14:nvContentPartPr>
                <p14:cNvPr id="39561" name="Freihand 39560">
                  <a:extLst>
                    <a:ext uri="{FF2B5EF4-FFF2-40B4-BE49-F238E27FC236}">
                      <a16:creationId xmlns:a16="http://schemas.microsoft.com/office/drawing/2014/main" id="{7463DB95-A020-46B6-840D-85BE9FE13211}"/>
                    </a:ext>
                  </a:extLst>
                </p14:cNvPr>
                <p14:cNvContentPartPr/>
                <p14:nvPr/>
              </p14:nvContentPartPr>
              <p14:xfrm>
                <a:off x="6015173" y="774240"/>
                <a:ext cx="96480" cy="81720"/>
              </p14:xfrm>
            </p:contentPart>
          </mc:Choice>
          <mc:Fallback>
            <p:pic>
              <p:nvPicPr>
                <p:cNvPr id="39561" name="Freihand 39560">
                  <a:extLst>
                    <a:ext uri="{FF2B5EF4-FFF2-40B4-BE49-F238E27FC236}">
                      <a16:creationId xmlns:a16="http://schemas.microsoft.com/office/drawing/2014/main" id="{7463DB95-A020-46B6-840D-85BE9FE13211}"/>
                    </a:ext>
                  </a:extLst>
                </p:cNvPr>
                <p:cNvPicPr/>
                <p:nvPr/>
              </p:nvPicPr>
              <p:blipFill>
                <a:blip r:embed="rId1158"/>
                <a:stretch>
                  <a:fillRect/>
                </a:stretch>
              </p:blipFill>
              <p:spPr>
                <a:xfrm>
                  <a:off x="6010853" y="769920"/>
                  <a:ext cx="1051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9">
              <p14:nvContentPartPr>
                <p14:cNvPr id="39562" name="Freihand 39561">
                  <a:extLst>
                    <a:ext uri="{FF2B5EF4-FFF2-40B4-BE49-F238E27FC236}">
                      <a16:creationId xmlns:a16="http://schemas.microsoft.com/office/drawing/2014/main" id="{19AFA101-6BA8-4BCE-A163-E14614399DEA}"/>
                    </a:ext>
                  </a:extLst>
                </p14:cNvPr>
                <p14:cNvContentPartPr/>
                <p14:nvPr/>
              </p14:nvContentPartPr>
              <p14:xfrm>
                <a:off x="6100493" y="743280"/>
                <a:ext cx="74520" cy="129600"/>
              </p14:xfrm>
            </p:contentPart>
          </mc:Choice>
          <mc:Fallback>
            <p:pic>
              <p:nvPicPr>
                <p:cNvPr id="39562" name="Freihand 39561">
                  <a:extLst>
                    <a:ext uri="{FF2B5EF4-FFF2-40B4-BE49-F238E27FC236}">
                      <a16:creationId xmlns:a16="http://schemas.microsoft.com/office/drawing/2014/main" id="{19AFA101-6BA8-4BCE-A163-E14614399DEA}"/>
                    </a:ext>
                  </a:extLst>
                </p:cNvPr>
                <p:cNvPicPr/>
                <p:nvPr/>
              </p:nvPicPr>
              <p:blipFill>
                <a:blip r:embed="rId1160"/>
                <a:stretch>
                  <a:fillRect/>
                </a:stretch>
              </p:blipFill>
              <p:spPr>
                <a:xfrm>
                  <a:off x="6096173" y="738960"/>
                  <a:ext cx="831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1">
              <p14:nvContentPartPr>
                <p14:cNvPr id="39563" name="Freihand 39562">
                  <a:extLst>
                    <a:ext uri="{FF2B5EF4-FFF2-40B4-BE49-F238E27FC236}">
                      <a16:creationId xmlns:a16="http://schemas.microsoft.com/office/drawing/2014/main" id="{34A69C60-8D98-4009-8B5B-FABBFB3C9595}"/>
                    </a:ext>
                  </a:extLst>
                </p14:cNvPr>
                <p14:cNvContentPartPr/>
                <p14:nvPr/>
              </p14:nvContentPartPr>
              <p14:xfrm>
                <a:off x="6160973" y="851640"/>
                <a:ext cx="67680" cy="79920"/>
              </p14:xfrm>
            </p:contentPart>
          </mc:Choice>
          <mc:Fallback>
            <p:pic>
              <p:nvPicPr>
                <p:cNvPr id="39563" name="Freihand 39562">
                  <a:extLst>
                    <a:ext uri="{FF2B5EF4-FFF2-40B4-BE49-F238E27FC236}">
                      <a16:creationId xmlns:a16="http://schemas.microsoft.com/office/drawing/2014/main" id="{34A69C60-8D98-4009-8B5B-FABBFB3C9595}"/>
                    </a:ext>
                  </a:extLst>
                </p:cNvPr>
                <p:cNvPicPr/>
                <p:nvPr/>
              </p:nvPicPr>
              <p:blipFill>
                <a:blip r:embed="rId1162"/>
                <a:stretch>
                  <a:fillRect/>
                </a:stretch>
              </p:blipFill>
              <p:spPr>
                <a:xfrm>
                  <a:off x="6156653" y="847320"/>
                  <a:ext cx="763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3">
              <p14:nvContentPartPr>
                <p14:cNvPr id="39564" name="Freihand 39563">
                  <a:extLst>
                    <a:ext uri="{FF2B5EF4-FFF2-40B4-BE49-F238E27FC236}">
                      <a16:creationId xmlns:a16="http://schemas.microsoft.com/office/drawing/2014/main" id="{B546CC34-D0B3-463D-871E-8FCCDD6E952B}"/>
                    </a:ext>
                  </a:extLst>
                </p14:cNvPr>
                <p14:cNvContentPartPr/>
                <p14:nvPr/>
              </p14:nvContentPartPr>
              <p14:xfrm>
                <a:off x="6221813" y="853440"/>
                <a:ext cx="75600" cy="86400"/>
              </p14:xfrm>
            </p:contentPart>
          </mc:Choice>
          <mc:Fallback>
            <p:pic>
              <p:nvPicPr>
                <p:cNvPr id="39564" name="Freihand 39563">
                  <a:extLst>
                    <a:ext uri="{FF2B5EF4-FFF2-40B4-BE49-F238E27FC236}">
                      <a16:creationId xmlns:a16="http://schemas.microsoft.com/office/drawing/2014/main" id="{B546CC34-D0B3-463D-871E-8FCCDD6E952B}"/>
                    </a:ext>
                  </a:extLst>
                </p:cNvPr>
                <p:cNvPicPr/>
                <p:nvPr/>
              </p:nvPicPr>
              <p:blipFill>
                <a:blip r:embed="rId1164"/>
                <a:stretch>
                  <a:fillRect/>
                </a:stretch>
              </p:blipFill>
              <p:spPr>
                <a:xfrm>
                  <a:off x="6217493" y="849120"/>
                  <a:ext cx="842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5">
              <p14:nvContentPartPr>
                <p14:cNvPr id="39565" name="Freihand 39564">
                  <a:extLst>
                    <a:ext uri="{FF2B5EF4-FFF2-40B4-BE49-F238E27FC236}">
                      <a16:creationId xmlns:a16="http://schemas.microsoft.com/office/drawing/2014/main" id="{BC3E8D14-D780-4AF9-96DD-F15DCF55A735}"/>
                    </a:ext>
                  </a:extLst>
                </p14:cNvPr>
                <p14:cNvContentPartPr/>
                <p14:nvPr/>
              </p14:nvContentPartPr>
              <p14:xfrm>
                <a:off x="6343133" y="759480"/>
                <a:ext cx="5400" cy="101880"/>
              </p14:xfrm>
            </p:contentPart>
          </mc:Choice>
          <mc:Fallback>
            <p:pic>
              <p:nvPicPr>
                <p:cNvPr id="39565" name="Freihand 39564">
                  <a:extLst>
                    <a:ext uri="{FF2B5EF4-FFF2-40B4-BE49-F238E27FC236}">
                      <a16:creationId xmlns:a16="http://schemas.microsoft.com/office/drawing/2014/main" id="{BC3E8D14-D780-4AF9-96DD-F15DCF55A735}"/>
                    </a:ext>
                  </a:extLst>
                </p:cNvPr>
                <p:cNvPicPr/>
                <p:nvPr/>
              </p:nvPicPr>
              <p:blipFill>
                <a:blip r:embed="rId1166"/>
                <a:stretch>
                  <a:fillRect/>
                </a:stretch>
              </p:blipFill>
              <p:spPr>
                <a:xfrm>
                  <a:off x="6338813" y="755160"/>
                  <a:ext cx="140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7">
              <p14:nvContentPartPr>
                <p14:cNvPr id="39566" name="Freihand 39565">
                  <a:extLst>
                    <a:ext uri="{FF2B5EF4-FFF2-40B4-BE49-F238E27FC236}">
                      <a16:creationId xmlns:a16="http://schemas.microsoft.com/office/drawing/2014/main" id="{1D30C2C2-1FF1-4D1A-B351-24C2E591DB21}"/>
                    </a:ext>
                  </a:extLst>
                </p14:cNvPr>
                <p14:cNvContentPartPr/>
                <p14:nvPr/>
              </p14:nvContentPartPr>
              <p14:xfrm>
                <a:off x="6312893" y="800160"/>
                <a:ext cx="78120" cy="14040"/>
              </p14:xfrm>
            </p:contentPart>
          </mc:Choice>
          <mc:Fallback>
            <p:pic>
              <p:nvPicPr>
                <p:cNvPr id="39566" name="Freihand 39565">
                  <a:extLst>
                    <a:ext uri="{FF2B5EF4-FFF2-40B4-BE49-F238E27FC236}">
                      <a16:creationId xmlns:a16="http://schemas.microsoft.com/office/drawing/2014/main" id="{1D30C2C2-1FF1-4D1A-B351-24C2E591DB21}"/>
                    </a:ext>
                  </a:extLst>
                </p:cNvPr>
                <p:cNvPicPr/>
                <p:nvPr/>
              </p:nvPicPr>
              <p:blipFill>
                <a:blip r:embed="rId1168"/>
                <a:stretch>
                  <a:fillRect/>
                </a:stretch>
              </p:blipFill>
              <p:spPr>
                <a:xfrm>
                  <a:off x="6308573" y="795840"/>
                  <a:ext cx="867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9">
              <p14:nvContentPartPr>
                <p14:cNvPr id="39567" name="Freihand 39566">
                  <a:extLst>
                    <a:ext uri="{FF2B5EF4-FFF2-40B4-BE49-F238E27FC236}">
                      <a16:creationId xmlns:a16="http://schemas.microsoft.com/office/drawing/2014/main" id="{679492F5-A036-49B2-AD6D-37664242B8E3}"/>
                    </a:ext>
                  </a:extLst>
                </p14:cNvPr>
                <p14:cNvContentPartPr/>
                <p14:nvPr/>
              </p14:nvContentPartPr>
              <p14:xfrm>
                <a:off x="6426653" y="735000"/>
                <a:ext cx="91800" cy="121680"/>
              </p14:xfrm>
            </p:contentPart>
          </mc:Choice>
          <mc:Fallback>
            <p:pic>
              <p:nvPicPr>
                <p:cNvPr id="39567" name="Freihand 39566">
                  <a:extLst>
                    <a:ext uri="{FF2B5EF4-FFF2-40B4-BE49-F238E27FC236}">
                      <a16:creationId xmlns:a16="http://schemas.microsoft.com/office/drawing/2014/main" id="{679492F5-A036-49B2-AD6D-37664242B8E3}"/>
                    </a:ext>
                  </a:extLst>
                </p:cNvPr>
                <p:cNvPicPr/>
                <p:nvPr/>
              </p:nvPicPr>
              <p:blipFill>
                <a:blip r:embed="rId1170"/>
                <a:stretch>
                  <a:fillRect/>
                </a:stretch>
              </p:blipFill>
              <p:spPr>
                <a:xfrm>
                  <a:off x="6422333" y="730680"/>
                  <a:ext cx="1004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1">
              <p14:nvContentPartPr>
                <p14:cNvPr id="39568" name="Freihand 39567">
                  <a:extLst>
                    <a:ext uri="{FF2B5EF4-FFF2-40B4-BE49-F238E27FC236}">
                      <a16:creationId xmlns:a16="http://schemas.microsoft.com/office/drawing/2014/main" id="{2AB746FF-AEC9-4DC6-9854-1C1C6DA9CD69}"/>
                    </a:ext>
                  </a:extLst>
                </p14:cNvPr>
                <p14:cNvContentPartPr/>
                <p14:nvPr/>
              </p14:nvContentPartPr>
              <p14:xfrm>
                <a:off x="6543653" y="847320"/>
                <a:ext cx="100440" cy="74160"/>
              </p14:xfrm>
            </p:contentPart>
          </mc:Choice>
          <mc:Fallback>
            <p:pic>
              <p:nvPicPr>
                <p:cNvPr id="39568" name="Freihand 39567">
                  <a:extLst>
                    <a:ext uri="{FF2B5EF4-FFF2-40B4-BE49-F238E27FC236}">
                      <a16:creationId xmlns:a16="http://schemas.microsoft.com/office/drawing/2014/main" id="{2AB746FF-AEC9-4DC6-9854-1C1C6DA9CD69}"/>
                    </a:ext>
                  </a:extLst>
                </p:cNvPr>
                <p:cNvPicPr/>
                <p:nvPr/>
              </p:nvPicPr>
              <p:blipFill>
                <a:blip r:embed="rId1172"/>
                <a:stretch>
                  <a:fillRect/>
                </a:stretch>
              </p:blipFill>
              <p:spPr>
                <a:xfrm>
                  <a:off x="6539333" y="843000"/>
                  <a:ext cx="1090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3">
              <p14:nvContentPartPr>
                <p14:cNvPr id="39593" name="Freihand 39592">
                  <a:extLst>
                    <a:ext uri="{FF2B5EF4-FFF2-40B4-BE49-F238E27FC236}">
                      <a16:creationId xmlns:a16="http://schemas.microsoft.com/office/drawing/2014/main" id="{64C52029-F15F-466F-A2F8-3496559C817C}"/>
                    </a:ext>
                  </a:extLst>
                </p14:cNvPr>
                <p14:cNvContentPartPr/>
                <p14:nvPr/>
              </p14:nvContentPartPr>
              <p14:xfrm>
                <a:off x="5726093" y="1023720"/>
                <a:ext cx="395640" cy="159840"/>
              </p14:xfrm>
            </p:contentPart>
          </mc:Choice>
          <mc:Fallback>
            <p:pic>
              <p:nvPicPr>
                <p:cNvPr id="39593" name="Freihand 39592">
                  <a:extLst>
                    <a:ext uri="{FF2B5EF4-FFF2-40B4-BE49-F238E27FC236}">
                      <a16:creationId xmlns:a16="http://schemas.microsoft.com/office/drawing/2014/main" id="{64C52029-F15F-466F-A2F8-3496559C817C}"/>
                    </a:ext>
                  </a:extLst>
                </p:cNvPr>
                <p:cNvPicPr/>
                <p:nvPr/>
              </p:nvPicPr>
              <p:blipFill>
                <a:blip r:embed="rId1174"/>
                <a:stretch>
                  <a:fillRect/>
                </a:stretch>
              </p:blipFill>
              <p:spPr>
                <a:xfrm>
                  <a:off x="5721773" y="1019400"/>
                  <a:ext cx="40428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5">
              <p14:nvContentPartPr>
                <p14:cNvPr id="39594" name="Freihand 39593">
                  <a:extLst>
                    <a:ext uri="{FF2B5EF4-FFF2-40B4-BE49-F238E27FC236}">
                      <a16:creationId xmlns:a16="http://schemas.microsoft.com/office/drawing/2014/main" id="{5785957F-6B23-4256-B46C-1B85D2F4ADB1}"/>
                    </a:ext>
                  </a:extLst>
                </p14:cNvPr>
                <p14:cNvContentPartPr/>
                <p14:nvPr/>
              </p14:nvContentPartPr>
              <p14:xfrm>
                <a:off x="6110213" y="1048920"/>
                <a:ext cx="385200" cy="93600"/>
              </p14:xfrm>
            </p:contentPart>
          </mc:Choice>
          <mc:Fallback>
            <p:pic>
              <p:nvPicPr>
                <p:cNvPr id="39594" name="Freihand 39593">
                  <a:extLst>
                    <a:ext uri="{FF2B5EF4-FFF2-40B4-BE49-F238E27FC236}">
                      <a16:creationId xmlns:a16="http://schemas.microsoft.com/office/drawing/2014/main" id="{5785957F-6B23-4256-B46C-1B85D2F4ADB1}"/>
                    </a:ext>
                  </a:extLst>
                </p:cNvPr>
                <p:cNvPicPr/>
                <p:nvPr/>
              </p:nvPicPr>
              <p:blipFill>
                <a:blip r:embed="rId1176"/>
                <a:stretch>
                  <a:fillRect/>
                </a:stretch>
              </p:blipFill>
              <p:spPr>
                <a:xfrm>
                  <a:off x="6105893" y="1044600"/>
                  <a:ext cx="3938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7">
              <p14:nvContentPartPr>
                <p14:cNvPr id="39595" name="Freihand 39594">
                  <a:extLst>
                    <a:ext uri="{FF2B5EF4-FFF2-40B4-BE49-F238E27FC236}">
                      <a16:creationId xmlns:a16="http://schemas.microsoft.com/office/drawing/2014/main" id="{75BAAFE9-573A-4DDF-9DAC-04F570E29574}"/>
                    </a:ext>
                  </a:extLst>
                </p14:cNvPr>
                <p14:cNvContentPartPr/>
                <p14:nvPr/>
              </p14:nvContentPartPr>
              <p14:xfrm>
                <a:off x="6875213" y="929400"/>
                <a:ext cx="1107000" cy="72000"/>
              </p14:xfrm>
            </p:contentPart>
          </mc:Choice>
          <mc:Fallback>
            <p:pic>
              <p:nvPicPr>
                <p:cNvPr id="39595" name="Freihand 39594">
                  <a:extLst>
                    <a:ext uri="{FF2B5EF4-FFF2-40B4-BE49-F238E27FC236}">
                      <a16:creationId xmlns:a16="http://schemas.microsoft.com/office/drawing/2014/main" id="{75BAAFE9-573A-4DDF-9DAC-04F570E29574}"/>
                    </a:ext>
                  </a:extLst>
                </p:cNvPr>
                <p:cNvPicPr/>
                <p:nvPr/>
              </p:nvPicPr>
              <p:blipFill>
                <a:blip r:embed="rId1178"/>
                <a:stretch>
                  <a:fillRect/>
                </a:stretch>
              </p:blipFill>
              <p:spPr>
                <a:xfrm>
                  <a:off x="6870893" y="925080"/>
                  <a:ext cx="11156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9">
              <p14:nvContentPartPr>
                <p14:cNvPr id="39596" name="Freihand 39595">
                  <a:extLst>
                    <a:ext uri="{FF2B5EF4-FFF2-40B4-BE49-F238E27FC236}">
                      <a16:creationId xmlns:a16="http://schemas.microsoft.com/office/drawing/2014/main" id="{D4C1F3F3-AEE9-45C8-B204-1764F694C06C}"/>
                    </a:ext>
                  </a:extLst>
                </p14:cNvPr>
                <p14:cNvContentPartPr/>
                <p14:nvPr/>
              </p14:nvContentPartPr>
              <p14:xfrm>
                <a:off x="5686493" y="1318200"/>
                <a:ext cx="132480" cy="190080"/>
              </p14:xfrm>
            </p:contentPart>
          </mc:Choice>
          <mc:Fallback>
            <p:pic>
              <p:nvPicPr>
                <p:cNvPr id="39596" name="Freihand 39595">
                  <a:extLst>
                    <a:ext uri="{FF2B5EF4-FFF2-40B4-BE49-F238E27FC236}">
                      <a16:creationId xmlns:a16="http://schemas.microsoft.com/office/drawing/2014/main" id="{D4C1F3F3-AEE9-45C8-B204-1764F694C06C}"/>
                    </a:ext>
                  </a:extLst>
                </p:cNvPr>
                <p:cNvPicPr/>
                <p:nvPr/>
              </p:nvPicPr>
              <p:blipFill>
                <a:blip r:embed="rId1180"/>
                <a:stretch>
                  <a:fillRect/>
                </a:stretch>
              </p:blipFill>
              <p:spPr>
                <a:xfrm>
                  <a:off x="5682173" y="1313880"/>
                  <a:ext cx="14112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1">
              <p14:nvContentPartPr>
                <p14:cNvPr id="39597" name="Freihand 39596">
                  <a:extLst>
                    <a:ext uri="{FF2B5EF4-FFF2-40B4-BE49-F238E27FC236}">
                      <a16:creationId xmlns:a16="http://schemas.microsoft.com/office/drawing/2014/main" id="{97235102-876A-4B97-BC18-7687C77B6145}"/>
                    </a:ext>
                  </a:extLst>
                </p14:cNvPr>
                <p14:cNvContentPartPr/>
                <p14:nvPr/>
              </p14:nvContentPartPr>
              <p14:xfrm>
                <a:off x="5789453" y="1381560"/>
                <a:ext cx="104040" cy="203760"/>
              </p14:xfrm>
            </p:contentPart>
          </mc:Choice>
          <mc:Fallback>
            <p:pic>
              <p:nvPicPr>
                <p:cNvPr id="39597" name="Freihand 39596">
                  <a:extLst>
                    <a:ext uri="{FF2B5EF4-FFF2-40B4-BE49-F238E27FC236}">
                      <a16:creationId xmlns:a16="http://schemas.microsoft.com/office/drawing/2014/main" id="{97235102-876A-4B97-BC18-7687C77B6145}"/>
                    </a:ext>
                  </a:extLst>
                </p:cNvPr>
                <p:cNvPicPr/>
                <p:nvPr/>
              </p:nvPicPr>
              <p:blipFill>
                <a:blip r:embed="rId1182"/>
                <a:stretch>
                  <a:fillRect/>
                </a:stretch>
              </p:blipFill>
              <p:spPr>
                <a:xfrm>
                  <a:off x="5785133" y="1377240"/>
                  <a:ext cx="11268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3">
              <p14:nvContentPartPr>
                <p14:cNvPr id="39598" name="Freihand 39597">
                  <a:extLst>
                    <a:ext uri="{FF2B5EF4-FFF2-40B4-BE49-F238E27FC236}">
                      <a16:creationId xmlns:a16="http://schemas.microsoft.com/office/drawing/2014/main" id="{A5104E0E-4892-4658-9BCB-25F97A0761FF}"/>
                    </a:ext>
                  </a:extLst>
                </p14:cNvPr>
                <p14:cNvContentPartPr/>
                <p14:nvPr/>
              </p14:nvContentPartPr>
              <p14:xfrm>
                <a:off x="5939573" y="1349160"/>
                <a:ext cx="420120" cy="82080"/>
              </p14:xfrm>
            </p:contentPart>
          </mc:Choice>
          <mc:Fallback>
            <p:pic>
              <p:nvPicPr>
                <p:cNvPr id="39598" name="Freihand 39597">
                  <a:extLst>
                    <a:ext uri="{FF2B5EF4-FFF2-40B4-BE49-F238E27FC236}">
                      <a16:creationId xmlns:a16="http://schemas.microsoft.com/office/drawing/2014/main" id="{A5104E0E-4892-4658-9BCB-25F97A0761FF}"/>
                    </a:ext>
                  </a:extLst>
                </p:cNvPr>
                <p:cNvPicPr/>
                <p:nvPr/>
              </p:nvPicPr>
              <p:blipFill>
                <a:blip r:embed="rId1184"/>
                <a:stretch>
                  <a:fillRect/>
                </a:stretch>
              </p:blipFill>
              <p:spPr>
                <a:xfrm>
                  <a:off x="5935253" y="1344840"/>
                  <a:ext cx="42876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5">
              <p14:nvContentPartPr>
                <p14:cNvPr id="39599" name="Freihand 39598">
                  <a:extLst>
                    <a:ext uri="{FF2B5EF4-FFF2-40B4-BE49-F238E27FC236}">
                      <a16:creationId xmlns:a16="http://schemas.microsoft.com/office/drawing/2014/main" id="{495C2712-63D3-43CB-931B-303CA9916C93}"/>
                    </a:ext>
                  </a:extLst>
                </p14:cNvPr>
                <p14:cNvContentPartPr/>
                <p14:nvPr/>
              </p14:nvContentPartPr>
              <p14:xfrm>
                <a:off x="6748853" y="1300920"/>
                <a:ext cx="142560" cy="16920"/>
              </p14:xfrm>
            </p:contentPart>
          </mc:Choice>
          <mc:Fallback>
            <p:pic>
              <p:nvPicPr>
                <p:cNvPr id="39599" name="Freihand 39598">
                  <a:extLst>
                    <a:ext uri="{FF2B5EF4-FFF2-40B4-BE49-F238E27FC236}">
                      <a16:creationId xmlns:a16="http://schemas.microsoft.com/office/drawing/2014/main" id="{495C2712-63D3-43CB-931B-303CA9916C93}"/>
                    </a:ext>
                  </a:extLst>
                </p:cNvPr>
                <p:cNvPicPr/>
                <p:nvPr/>
              </p:nvPicPr>
              <p:blipFill>
                <a:blip r:embed="rId1186"/>
                <a:stretch>
                  <a:fillRect/>
                </a:stretch>
              </p:blipFill>
              <p:spPr>
                <a:xfrm>
                  <a:off x="6744533" y="1296600"/>
                  <a:ext cx="1512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7">
              <p14:nvContentPartPr>
                <p14:cNvPr id="39600" name="Freihand 39599">
                  <a:extLst>
                    <a:ext uri="{FF2B5EF4-FFF2-40B4-BE49-F238E27FC236}">
                      <a16:creationId xmlns:a16="http://schemas.microsoft.com/office/drawing/2014/main" id="{5473966C-47B9-4F4B-A5B9-A48303F267E9}"/>
                    </a:ext>
                  </a:extLst>
                </p14:cNvPr>
                <p14:cNvContentPartPr/>
                <p14:nvPr/>
              </p14:nvContentPartPr>
              <p14:xfrm>
                <a:off x="6758213" y="1343400"/>
                <a:ext cx="130680" cy="10800"/>
              </p14:xfrm>
            </p:contentPart>
          </mc:Choice>
          <mc:Fallback>
            <p:pic>
              <p:nvPicPr>
                <p:cNvPr id="39600" name="Freihand 39599">
                  <a:extLst>
                    <a:ext uri="{FF2B5EF4-FFF2-40B4-BE49-F238E27FC236}">
                      <a16:creationId xmlns:a16="http://schemas.microsoft.com/office/drawing/2014/main" id="{5473966C-47B9-4F4B-A5B9-A48303F267E9}"/>
                    </a:ext>
                  </a:extLst>
                </p:cNvPr>
                <p:cNvPicPr/>
                <p:nvPr/>
              </p:nvPicPr>
              <p:blipFill>
                <a:blip r:embed="rId1188"/>
                <a:stretch>
                  <a:fillRect/>
                </a:stretch>
              </p:blipFill>
              <p:spPr>
                <a:xfrm>
                  <a:off x="6753893" y="1339080"/>
                  <a:ext cx="13932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9">
              <p14:nvContentPartPr>
                <p14:cNvPr id="39601" name="Freihand 39600">
                  <a:extLst>
                    <a:ext uri="{FF2B5EF4-FFF2-40B4-BE49-F238E27FC236}">
                      <a16:creationId xmlns:a16="http://schemas.microsoft.com/office/drawing/2014/main" id="{BBC0D87A-2156-4058-B3C6-241C1373AA45}"/>
                    </a:ext>
                  </a:extLst>
                </p14:cNvPr>
                <p14:cNvContentPartPr/>
                <p14:nvPr/>
              </p14:nvContentPartPr>
              <p14:xfrm>
                <a:off x="7170413" y="1227480"/>
                <a:ext cx="38160" cy="129960"/>
              </p14:xfrm>
            </p:contentPart>
          </mc:Choice>
          <mc:Fallback>
            <p:pic>
              <p:nvPicPr>
                <p:cNvPr id="39601" name="Freihand 39600">
                  <a:extLst>
                    <a:ext uri="{FF2B5EF4-FFF2-40B4-BE49-F238E27FC236}">
                      <a16:creationId xmlns:a16="http://schemas.microsoft.com/office/drawing/2014/main" id="{BBC0D87A-2156-4058-B3C6-241C1373AA45}"/>
                    </a:ext>
                  </a:extLst>
                </p:cNvPr>
                <p:cNvPicPr/>
                <p:nvPr/>
              </p:nvPicPr>
              <p:blipFill>
                <a:blip r:embed="rId1190"/>
                <a:stretch>
                  <a:fillRect/>
                </a:stretch>
              </p:blipFill>
              <p:spPr>
                <a:xfrm>
                  <a:off x="7166093" y="1223160"/>
                  <a:ext cx="4680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1">
              <p14:nvContentPartPr>
                <p14:cNvPr id="39602" name="Freihand 39601">
                  <a:extLst>
                    <a:ext uri="{FF2B5EF4-FFF2-40B4-BE49-F238E27FC236}">
                      <a16:creationId xmlns:a16="http://schemas.microsoft.com/office/drawing/2014/main" id="{5C0578A3-9209-4AD0-8CDA-AF953A9CC3C0}"/>
                    </a:ext>
                  </a:extLst>
                </p14:cNvPr>
                <p14:cNvContentPartPr/>
                <p14:nvPr/>
              </p14:nvContentPartPr>
              <p14:xfrm>
                <a:off x="7091213" y="1204080"/>
                <a:ext cx="210240" cy="170640"/>
              </p14:xfrm>
            </p:contentPart>
          </mc:Choice>
          <mc:Fallback>
            <p:pic>
              <p:nvPicPr>
                <p:cNvPr id="39602" name="Freihand 39601">
                  <a:extLst>
                    <a:ext uri="{FF2B5EF4-FFF2-40B4-BE49-F238E27FC236}">
                      <a16:creationId xmlns:a16="http://schemas.microsoft.com/office/drawing/2014/main" id="{5C0578A3-9209-4AD0-8CDA-AF953A9CC3C0}"/>
                    </a:ext>
                  </a:extLst>
                </p:cNvPr>
                <p:cNvPicPr/>
                <p:nvPr/>
              </p:nvPicPr>
              <p:blipFill>
                <a:blip r:embed="rId1192"/>
                <a:stretch>
                  <a:fillRect/>
                </a:stretch>
              </p:blipFill>
              <p:spPr>
                <a:xfrm>
                  <a:off x="7086893" y="1199760"/>
                  <a:ext cx="21888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3">
              <p14:nvContentPartPr>
                <p14:cNvPr id="39603" name="Freihand 39602">
                  <a:extLst>
                    <a:ext uri="{FF2B5EF4-FFF2-40B4-BE49-F238E27FC236}">
                      <a16:creationId xmlns:a16="http://schemas.microsoft.com/office/drawing/2014/main" id="{01B2D879-818F-4688-97E6-C58D2DC45B42}"/>
                    </a:ext>
                  </a:extLst>
                </p14:cNvPr>
                <p14:cNvContentPartPr/>
                <p14:nvPr/>
              </p14:nvContentPartPr>
              <p14:xfrm>
                <a:off x="7288133" y="1280760"/>
                <a:ext cx="112320" cy="59040"/>
              </p14:xfrm>
            </p:contentPart>
          </mc:Choice>
          <mc:Fallback>
            <p:pic>
              <p:nvPicPr>
                <p:cNvPr id="39603" name="Freihand 39602">
                  <a:extLst>
                    <a:ext uri="{FF2B5EF4-FFF2-40B4-BE49-F238E27FC236}">
                      <a16:creationId xmlns:a16="http://schemas.microsoft.com/office/drawing/2014/main" id="{01B2D879-818F-4688-97E6-C58D2DC45B42}"/>
                    </a:ext>
                  </a:extLst>
                </p:cNvPr>
                <p:cNvPicPr/>
                <p:nvPr/>
              </p:nvPicPr>
              <p:blipFill>
                <a:blip r:embed="rId1194"/>
                <a:stretch>
                  <a:fillRect/>
                </a:stretch>
              </p:blipFill>
              <p:spPr>
                <a:xfrm>
                  <a:off x="7283813" y="1276440"/>
                  <a:ext cx="1209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5">
              <p14:nvContentPartPr>
                <p14:cNvPr id="39604" name="Freihand 39603">
                  <a:extLst>
                    <a:ext uri="{FF2B5EF4-FFF2-40B4-BE49-F238E27FC236}">
                      <a16:creationId xmlns:a16="http://schemas.microsoft.com/office/drawing/2014/main" id="{7D652CFD-D051-40CB-9964-44C79039BF0D}"/>
                    </a:ext>
                  </a:extLst>
                </p14:cNvPr>
                <p14:cNvContentPartPr/>
                <p14:nvPr/>
              </p14:nvContentPartPr>
              <p14:xfrm>
                <a:off x="7426733" y="1261680"/>
                <a:ext cx="199080" cy="77760"/>
              </p14:xfrm>
            </p:contentPart>
          </mc:Choice>
          <mc:Fallback>
            <p:pic>
              <p:nvPicPr>
                <p:cNvPr id="39604" name="Freihand 39603">
                  <a:extLst>
                    <a:ext uri="{FF2B5EF4-FFF2-40B4-BE49-F238E27FC236}">
                      <a16:creationId xmlns:a16="http://schemas.microsoft.com/office/drawing/2014/main" id="{7D652CFD-D051-40CB-9964-44C79039BF0D}"/>
                    </a:ext>
                  </a:extLst>
                </p:cNvPr>
                <p:cNvPicPr/>
                <p:nvPr/>
              </p:nvPicPr>
              <p:blipFill>
                <a:blip r:embed="rId1196"/>
                <a:stretch>
                  <a:fillRect/>
                </a:stretch>
              </p:blipFill>
              <p:spPr>
                <a:xfrm>
                  <a:off x="7422413" y="1257360"/>
                  <a:ext cx="20772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7">
              <p14:nvContentPartPr>
                <p14:cNvPr id="39605" name="Freihand 39604">
                  <a:extLst>
                    <a:ext uri="{FF2B5EF4-FFF2-40B4-BE49-F238E27FC236}">
                      <a16:creationId xmlns:a16="http://schemas.microsoft.com/office/drawing/2014/main" id="{866179A6-5342-4F4A-9770-6EF7E5A5DE51}"/>
                    </a:ext>
                  </a:extLst>
                </p14:cNvPr>
                <p14:cNvContentPartPr/>
                <p14:nvPr/>
              </p14:nvContentPartPr>
              <p14:xfrm>
                <a:off x="7616813" y="1256280"/>
                <a:ext cx="49680" cy="57240"/>
              </p14:xfrm>
            </p:contentPart>
          </mc:Choice>
          <mc:Fallback>
            <p:pic>
              <p:nvPicPr>
                <p:cNvPr id="39605" name="Freihand 39604">
                  <a:extLst>
                    <a:ext uri="{FF2B5EF4-FFF2-40B4-BE49-F238E27FC236}">
                      <a16:creationId xmlns:a16="http://schemas.microsoft.com/office/drawing/2014/main" id="{866179A6-5342-4F4A-9770-6EF7E5A5DE51}"/>
                    </a:ext>
                  </a:extLst>
                </p:cNvPr>
                <p:cNvPicPr/>
                <p:nvPr/>
              </p:nvPicPr>
              <p:blipFill>
                <a:blip r:embed="rId1198"/>
                <a:stretch>
                  <a:fillRect/>
                </a:stretch>
              </p:blipFill>
              <p:spPr>
                <a:xfrm>
                  <a:off x="7612493" y="1251960"/>
                  <a:ext cx="583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9">
              <p14:nvContentPartPr>
                <p14:cNvPr id="39606" name="Freihand 39605">
                  <a:extLst>
                    <a:ext uri="{FF2B5EF4-FFF2-40B4-BE49-F238E27FC236}">
                      <a16:creationId xmlns:a16="http://schemas.microsoft.com/office/drawing/2014/main" id="{FD5269BE-4009-460F-81D0-E0F5A3C330E6}"/>
                    </a:ext>
                  </a:extLst>
                </p14:cNvPr>
                <p14:cNvContentPartPr/>
                <p14:nvPr/>
              </p14:nvContentPartPr>
              <p14:xfrm>
                <a:off x="7675133" y="1153320"/>
                <a:ext cx="85320" cy="146520"/>
              </p14:xfrm>
            </p:contentPart>
          </mc:Choice>
          <mc:Fallback>
            <p:pic>
              <p:nvPicPr>
                <p:cNvPr id="39606" name="Freihand 39605">
                  <a:extLst>
                    <a:ext uri="{FF2B5EF4-FFF2-40B4-BE49-F238E27FC236}">
                      <a16:creationId xmlns:a16="http://schemas.microsoft.com/office/drawing/2014/main" id="{FD5269BE-4009-460F-81D0-E0F5A3C330E6}"/>
                    </a:ext>
                  </a:extLst>
                </p:cNvPr>
                <p:cNvPicPr/>
                <p:nvPr/>
              </p:nvPicPr>
              <p:blipFill>
                <a:blip r:embed="rId1200"/>
                <a:stretch>
                  <a:fillRect/>
                </a:stretch>
              </p:blipFill>
              <p:spPr>
                <a:xfrm>
                  <a:off x="7670813" y="1149000"/>
                  <a:ext cx="939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1">
              <p14:nvContentPartPr>
                <p14:cNvPr id="39611" name="Freihand 39610">
                  <a:extLst>
                    <a:ext uri="{FF2B5EF4-FFF2-40B4-BE49-F238E27FC236}">
                      <a16:creationId xmlns:a16="http://schemas.microsoft.com/office/drawing/2014/main" id="{7B13293C-AB36-4CC6-A330-3A08F467F4A4}"/>
                    </a:ext>
                  </a:extLst>
                </p14:cNvPr>
                <p14:cNvContentPartPr/>
                <p14:nvPr/>
              </p14:nvContentPartPr>
              <p14:xfrm>
                <a:off x="7765853" y="1203000"/>
                <a:ext cx="259200" cy="96120"/>
              </p14:xfrm>
            </p:contentPart>
          </mc:Choice>
          <mc:Fallback>
            <p:pic>
              <p:nvPicPr>
                <p:cNvPr id="39611" name="Freihand 39610">
                  <a:extLst>
                    <a:ext uri="{FF2B5EF4-FFF2-40B4-BE49-F238E27FC236}">
                      <a16:creationId xmlns:a16="http://schemas.microsoft.com/office/drawing/2014/main" id="{7B13293C-AB36-4CC6-A330-3A08F467F4A4}"/>
                    </a:ext>
                  </a:extLst>
                </p:cNvPr>
                <p:cNvPicPr/>
                <p:nvPr/>
              </p:nvPicPr>
              <p:blipFill>
                <a:blip r:embed="rId1202"/>
                <a:stretch>
                  <a:fillRect/>
                </a:stretch>
              </p:blipFill>
              <p:spPr>
                <a:xfrm>
                  <a:off x="7761533" y="1198680"/>
                  <a:ext cx="2678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3">
              <p14:nvContentPartPr>
                <p14:cNvPr id="39612" name="Freihand 39611">
                  <a:extLst>
                    <a:ext uri="{FF2B5EF4-FFF2-40B4-BE49-F238E27FC236}">
                      <a16:creationId xmlns:a16="http://schemas.microsoft.com/office/drawing/2014/main" id="{106EBF3C-9A1C-416B-8CAC-1CAD9668F60E}"/>
                    </a:ext>
                  </a:extLst>
                </p14:cNvPr>
                <p14:cNvContentPartPr/>
                <p14:nvPr/>
              </p14:nvContentPartPr>
              <p14:xfrm>
                <a:off x="7757573" y="1082040"/>
                <a:ext cx="21600" cy="10080"/>
              </p14:xfrm>
            </p:contentPart>
          </mc:Choice>
          <mc:Fallback>
            <p:pic>
              <p:nvPicPr>
                <p:cNvPr id="39612" name="Freihand 39611">
                  <a:extLst>
                    <a:ext uri="{FF2B5EF4-FFF2-40B4-BE49-F238E27FC236}">
                      <a16:creationId xmlns:a16="http://schemas.microsoft.com/office/drawing/2014/main" id="{106EBF3C-9A1C-416B-8CAC-1CAD9668F60E}"/>
                    </a:ext>
                  </a:extLst>
                </p:cNvPr>
                <p:cNvPicPr/>
                <p:nvPr/>
              </p:nvPicPr>
              <p:blipFill>
                <a:blip r:embed="rId1204"/>
                <a:stretch>
                  <a:fillRect/>
                </a:stretch>
              </p:blipFill>
              <p:spPr>
                <a:xfrm>
                  <a:off x="7753253" y="1077720"/>
                  <a:ext cx="3024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5">
              <p14:nvContentPartPr>
                <p14:cNvPr id="39614" name="Freihand 39613">
                  <a:extLst>
                    <a:ext uri="{FF2B5EF4-FFF2-40B4-BE49-F238E27FC236}">
                      <a16:creationId xmlns:a16="http://schemas.microsoft.com/office/drawing/2014/main" id="{9C2F1AE1-5ACE-4123-BF6B-C162AC845BC9}"/>
                    </a:ext>
                  </a:extLst>
                </p14:cNvPr>
                <p14:cNvContentPartPr/>
                <p14:nvPr/>
              </p14:nvContentPartPr>
              <p14:xfrm>
                <a:off x="6793133" y="1510080"/>
                <a:ext cx="13320" cy="133560"/>
              </p14:xfrm>
            </p:contentPart>
          </mc:Choice>
          <mc:Fallback>
            <p:pic>
              <p:nvPicPr>
                <p:cNvPr id="39614" name="Freihand 39613">
                  <a:extLst>
                    <a:ext uri="{FF2B5EF4-FFF2-40B4-BE49-F238E27FC236}">
                      <a16:creationId xmlns:a16="http://schemas.microsoft.com/office/drawing/2014/main" id="{9C2F1AE1-5ACE-4123-BF6B-C162AC845BC9}"/>
                    </a:ext>
                  </a:extLst>
                </p:cNvPr>
                <p:cNvPicPr/>
                <p:nvPr/>
              </p:nvPicPr>
              <p:blipFill>
                <a:blip r:embed="rId1206"/>
                <a:stretch>
                  <a:fillRect/>
                </a:stretch>
              </p:blipFill>
              <p:spPr>
                <a:xfrm>
                  <a:off x="6788813" y="1505760"/>
                  <a:ext cx="2196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7">
              <p14:nvContentPartPr>
                <p14:cNvPr id="39615" name="Freihand 39614">
                  <a:extLst>
                    <a:ext uri="{FF2B5EF4-FFF2-40B4-BE49-F238E27FC236}">
                      <a16:creationId xmlns:a16="http://schemas.microsoft.com/office/drawing/2014/main" id="{035B7C87-6049-4283-9702-7F03F0F2E083}"/>
                    </a:ext>
                  </a:extLst>
                </p14:cNvPr>
                <p14:cNvContentPartPr/>
                <p14:nvPr/>
              </p14:nvContentPartPr>
              <p14:xfrm>
                <a:off x="6713213" y="1437360"/>
                <a:ext cx="168840" cy="112320"/>
              </p14:xfrm>
            </p:contentPart>
          </mc:Choice>
          <mc:Fallback>
            <p:pic>
              <p:nvPicPr>
                <p:cNvPr id="39615" name="Freihand 39614">
                  <a:extLst>
                    <a:ext uri="{FF2B5EF4-FFF2-40B4-BE49-F238E27FC236}">
                      <a16:creationId xmlns:a16="http://schemas.microsoft.com/office/drawing/2014/main" id="{035B7C87-6049-4283-9702-7F03F0F2E083}"/>
                    </a:ext>
                  </a:extLst>
                </p:cNvPr>
                <p:cNvPicPr/>
                <p:nvPr/>
              </p:nvPicPr>
              <p:blipFill>
                <a:blip r:embed="rId1208"/>
                <a:stretch>
                  <a:fillRect/>
                </a:stretch>
              </p:blipFill>
              <p:spPr>
                <a:xfrm>
                  <a:off x="6708893" y="1433040"/>
                  <a:ext cx="1774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9">
              <p14:nvContentPartPr>
                <p14:cNvPr id="39616" name="Freihand 39615">
                  <a:extLst>
                    <a:ext uri="{FF2B5EF4-FFF2-40B4-BE49-F238E27FC236}">
                      <a16:creationId xmlns:a16="http://schemas.microsoft.com/office/drawing/2014/main" id="{8E0B715E-3061-481E-B814-6BC9B0E16A18}"/>
                    </a:ext>
                  </a:extLst>
                </p14:cNvPr>
                <p14:cNvContentPartPr/>
                <p14:nvPr/>
              </p14:nvContentPartPr>
              <p14:xfrm>
                <a:off x="6572453" y="1727160"/>
                <a:ext cx="23400" cy="122760"/>
              </p14:xfrm>
            </p:contentPart>
          </mc:Choice>
          <mc:Fallback>
            <p:pic>
              <p:nvPicPr>
                <p:cNvPr id="39616" name="Freihand 39615">
                  <a:extLst>
                    <a:ext uri="{FF2B5EF4-FFF2-40B4-BE49-F238E27FC236}">
                      <a16:creationId xmlns:a16="http://schemas.microsoft.com/office/drawing/2014/main" id="{8E0B715E-3061-481E-B814-6BC9B0E16A18}"/>
                    </a:ext>
                  </a:extLst>
                </p:cNvPr>
                <p:cNvPicPr/>
                <p:nvPr/>
              </p:nvPicPr>
              <p:blipFill>
                <a:blip r:embed="rId1210"/>
                <a:stretch>
                  <a:fillRect/>
                </a:stretch>
              </p:blipFill>
              <p:spPr>
                <a:xfrm>
                  <a:off x="6568133" y="1722840"/>
                  <a:ext cx="3204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1">
              <p14:nvContentPartPr>
                <p14:cNvPr id="39617" name="Freihand 39616">
                  <a:extLst>
                    <a:ext uri="{FF2B5EF4-FFF2-40B4-BE49-F238E27FC236}">
                      <a16:creationId xmlns:a16="http://schemas.microsoft.com/office/drawing/2014/main" id="{3ABC17D4-A548-4219-9017-614491A93D45}"/>
                    </a:ext>
                  </a:extLst>
                </p14:cNvPr>
                <p14:cNvContentPartPr/>
                <p14:nvPr/>
              </p14:nvContentPartPr>
              <p14:xfrm>
                <a:off x="6513773" y="1839120"/>
                <a:ext cx="119160" cy="26280"/>
              </p14:xfrm>
            </p:contentPart>
          </mc:Choice>
          <mc:Fallback>
            <p:pic>
              <p:nvPicPr>
                <p:cNvPr id="39617" name="Freihand 39616">
                  <a:extLst>
                    <a:ext uri="{FF2B5EF4-FFF2-40B4-BE49-F238E27FC236}">
                      <a16:creationId xmlns:a16="http://schemas.microsoft.com/office/drawing/2014/main" id="{3ABC17D4-A548-4219-9017-614491A93D45}"/>
                    </a:ext>
                  </a:extLst>
                </p:cNvPr>
                <p:cNvPicPr/>
                <p:nvPr/>
              </p:nvPicPr>
              <p:blipFill>
                <a:blip r:embed="rId1212"/>
                <a:stretch>
                  <a:fillRect/>
                </a:stretch>
              </p:blipFill>
              <p:spPr>
                <a:xfrm>
                  <a:off x="6509453" y="1834800"/>
                  <a:ext cx="1278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3">
              <p14:nvContentPartPr>
                <p14:cNvPr id="39618" name="Freihand 39617">
                  <a:extLst>
                    <a:ext uri="{FF2B5EF4-FFF2-40B4-BE49-F238E27FC236}">
                      <a16:creationId xmlns:a16="http://schemas.microsoft.com/office/drawing/2014/main" id="{C00E7727-0BE7-4FBE-8159-989EF86365E9}"/>
                    </a:ext>
                  </a:extLst>
                </p14:cNvPr>
                <p14:cNvContentPartPr/>
                <p14:nvPr/>
              </p14:nvContentPartPr>
              <p14:xfrm>
                <a:off x="6464453" y="1704480"/>
                <a:ext cx="146880" cy="16560"/>
              </p14:xfrm>
            </p:contentPart>
          </mc:Choice>
          <mc:Fallback>
            <p:pic>
              <p:nvPicPr>
                <p:cNvPr id="39618" name="Freihand 39617">
                  <a:extLst>
                    <a:ext uri="{FF2B5EF4-FFF2-40B4-BE49-F238E27FC236}">
                      <a16:creationId xmlns:a16="http://schemas.microsoft.com/office/drawing/2014/main" id="{C00E7727-0BE7-4FBE-8159-989EF86365E9}"/>
                    </a:ext>
                  </a:extLst>
                </p:cNvPr>
                <p:cNvPicPr/>
                <p:nvPr/>
              </p:nvPicPr>
              <p:blipFill>
                <a:blip r:embed="rId1214"/>
                <a:stretch>
                  <a:fillRect/>
                </a:stretch>
              </p:blipFill>
              <p:spPr>
                <a:xfrm>
                  <a:off x="6460133" y="1700160"/>
                  <a:ext cx="1555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5">
              <p14:nvContentPartPr>
                <p14:cNvPr id="39619" name="Freihand 39618">
                  <a:extLst>
                    <a:ext uri="{FF2B5EF4-FFF2-40B4-BE49-F238E27FC236}">
                      <a16:creationId xmlns:a16="http://schemas.microsoft.com/office/drawing/2014/main" id="{C268FD2D-BBFF-45DA-B98E-57044AA21365}"/>
                    </a:ext>
                  </a:extLst>
                </p14:cNvPr>
                <p14:cNvContentPartPr/>
                <p14:nvPr/>
              </p14:nvContentPartPr>
              <p14:xfrm>
                <a:off x="6658133" y="1710960"/>
                <a:ext cx="94680" cy="120960"/>
              </p14:xfrm>
            </p:contentPart>
          </mc:Choice>
          <mc:Fallback>
            <p:pic>
              <p:nvPicPr>
                <p:cNvPr id="39619" name="Freihand 39618">
                  <a:extLst>
                    <a:ext uri="{FF2B5EF4-FFF2-40B4-BE49-F238E27FC236}">
                      <a16:creationId xmlns:a16="http://schemas.microsoft.com/office/drawing/2014/main" id="{C268FD2D-BBFF-45DA-B98E-57044AA21365}"/>
                    </a:ext>
                  </a:extLst>
                </p:cNvPr>
                <p:cNvPicPr/>
                <p:nvPr/>
              </p:nvPicPr>
              <p:blipFill>
                <a:blip r:embed="rId1216"/>
                <a:stretch>
                  <a:fillRect/>
                </a:stretch>
              </p:blipFill>
              <p:spPr>
                <a:xfrm>
                  <a:off x="6653813" y="1706640"/>
                  <a:ext cx="10332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7">
              <p14:nvContentPartPr>
                <p14:cNvPr id="39620" name="Freihand 39619">
                  <a:extLst>
                    <a:ext uri="{FF2B5EF4-FFF2-40B4-BE49-F238E27FC236}">
                      <a16:creationId xmlns:a16="http://schemas.microsoft.com/office/drawing/2014/main" id="{975BDCF2-8ADB-4C5C-809E-C2B9CF1F73CA}"/>
                    </a:ext>
                  </a:extLst>
                </p14:cNvPr>
                <p14:cNvContentPartPr/>
                <p14:nvPr/>
              </p14:nvContentPartPr>
              <p14:xfrm>
                <a:off x="6745253" y="1754880"/>
                <a:ext cx="174600" cy="73440"/>
              </p14:xfrm>
            </p:contentPart>
          </mc:Choice>
          <mc:Fallback>
            <p:pic>
              <p:nvPicPr>
                <p:cNvPr id="39620" name="Freihand 39619">
                  <a:extLst>
                    <a:ext uri="{FF2B5EF4-FFF2-40B4-BE49-F238E27FC236}">
                      <a16:creationId xmlns:a16="http://schemas.microsoft.com/office/drawing/2014/main" id="{975BDCF2-8ADB-4C5C-809E-C2B9CF1F73CA}"/>
                    </a:ext>
                  </a:extLst>
                </p:cNvPr>
                <p:cNvPicPr/>
                <p:nvPr/>
              </p:nvPicPr>
              <p:blipFill>
                <a:blip r:embed="rId1218"/>
                <a:stretch>
                  <a:fillRect/>
                </a:stretch>
              </p:blipFill>
              <p:spPr>
                <a:xfrm>
                  <a:off x="6740933" y="1750560"/>
                  <a:ext cx="1832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9">
              <p14:nvContentPartPr>
                <p14:cNvPr id="39621" name="Freihand 39620">
                  <a:extLst>
                    <a:ext uri="{FF2B5EF4-FFF2-40B4-BE49-F238E27FC236}">
                      <a16:creationId xmlns:a16="http://schemas.microsoft.com/office/drawing/2014/main" id="{92D9D3C6-2CFD-4C9C-9F80-8986634996D0}"/>
                    </a:ext>
                  </a:extLst>
                </p14:cNvPr>
                <p14:cNvContentPartPr/>
                <p14:nvPr/>
              </p14:nvContentPartPr>
              <p14:xfrm>
                <a:off x="6916253" y="1678920"/>
                <a:ext cx="109800" cy="137880"/>
              </p14:xfrm>
            </p:contentPart>
          </mc:Choice>
          <mc:Fallback>
            <p:pic>
              <p:nvPicPr>
                <p:cNvPr id="39621" name="Freihand 39620">
                  <a:extLst>
                    <a:ext uri="{FF2B5EF4-FFF2-40B4-BE49-F238E27FC236}">
                      <a16:creationId xmlns:a16="http://schemas.microsoft.com/office/drawing/2014/main" id="{92D9D3C6-2CFD-4C9C-9F80-8986634996D0}"/>
                    </a:ext>
                  </a:extLst>
                </p:cNvPr>
                <p:cNvPicPr/>
                <p:nvPr/>
              </p:nvPicPr>
              <p:blipFill>
                <a:blip r:embed="rId1220"/>
                <a:stretch>
                  <a:fillRect/>
                </a:stretch>
              </p:blipFill>
              <p:spPr>
                <a:xfrm>
                  <a:off x="6911933" y="1674600"/>
                  <a:ext cx="11844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1">
              <p14:nvContentPartPr>
                <p14:cNvPr id="39622" name="Freihand 39621">
                  <a:extLst>
                    <a:ext uri="{FF2B5EF4-FFF2-40B4-BE49-F238E27FC236}">
                      <a16:creationId xmlns:a16="http://schemas.microsoft.com/office/drawing/2014/main" id="{ECBEB80B-77FB-4AC5-9E74-4CDE8CB007ED}"/>
                    </a:ext>
                  </a:extLst>
                </p14:cNvPr>
                <p14:cNvContentPartPr/>
                <p14:nvPr/>
              </p14:nvContentPartPr>
              <p14:xfrm>
                <a:off x="7038293" y="1635000"/>
                <a:ext cx="212040" cy="178920"/>
              </p14:xfrm>
            </p:contentPart>
          </mc:Choice>
          <mc:Fallback>
            <p:pic>
              <p:nvPicPr>
                <p:cNvPr id="39622" name="Freihand 39621">
                  <a:extLst>
                    <a:ext uri="{FF2B5EF4-FFF2-40B4-BE49-F238E27FC236}">
                      <a16:creationId xmlns:a16="http://schemas.microsoft.com/office/drawing/2014/main" id="{ECBEB80B-77FB-4AC5-9E74-4CDE8CB007ED}"/>
                    </a:ext>
                  </a:extLst>
                </p:cNvPr>
                <p:cNvPicPr/>
                <p:nvPr/>
              </p:nvPicPr>
              <p:blipFill>
                <a:blip r:embed="rId1222"/>
                <a:stretch>
                  <a:fillRect/>
                </a:stretch>
              </p:blipFill>
              <p:spPr>
                <a:xfrm>
                  <a:off x="7033973" y="1630680"/>
                  <a:ext cx="22068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3">
              <p14:nvContentPartPr>
                <p14:cNvPr id="39623" name="Freihand 39622">
                  <a:extLst>
                    <a:ext uri="{FF2B5EF4-FFF2-40B4-BE49-F238E27FC236}">
                      <a16:creationId xmlns:a16="http://schemas.microsoft.com/office/drawing/2014/main" id="{44F191ED-5ADC-4004-9A01-57DC2E043D7D}"/>
                    </a:ext>
                  </a:extLst>
                </p14:cNvPr>
                <p14:cNvContentPartPr/>
                <p14:nvPr/>
              </p14:nvContentPartPr>
              <p14:xfrm>
                <a:off x="7089413" y="1625280"/>
                <a:ext cx="67680" cy="7200"/>
              </p14:xfrm>
            </p:contentPart>
          </mc:Choice>
          <mc:Fallback>
            <p:pic>
              <p:nvPicPr>
                <p:cNvPr id="39623" name="Freihand 39622">
                  <a:extLst>
                    <a:ext uri="{FF2B5EF4-FFF2-40B4-BE49-F238E27FC236}">
                      <a16:creationId xmlns:a16="http://schemas.microsoft.com/office/drawing/2014/main" id="{44F191ED-5ADC-4004-9A01-57DC2E043D7D}"/>
                    </a:ext>
                  </a:extLst>
                </p:cNvPr>
                <p:cNvPicPr/>
                <p:nvPr/>
              </p:nvPicPr>
              <p:blipFill>
                <a:blip r:embed="rId1224"/>
                <a:stretch>
                  <a:fillRect/>
                </a:stretch>
              </p:blipFill>
              <p:spPr>
                <a:xfrm>
                  <a:off x="7085093" y="1620960"/>
                  <a:ext cx="7632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5">
              <p14:nvContentPartPr>
                <p14:cNvPr id="39570" name="Freihand 39569">
                  <a:extLst>
                    <a:ext uri="{FF2B5EF4-FFF2-40B4-BE49-F238E27FC236}">
                      <a16:creationId xmlns:a16="http://schemas.microsoft.com/office/drawing/2014/main" id="{1FA62559-CF53-4D86-B43A-4D1B2371E5E0}"/>
                    </a:ext>
                  </a:extLst>
                </p14:cNvPr>
                <p14:cNvContentPartPr/>
                <p14:nvPr/>
              </p14:nvContentPartPr>
              <p14:xfrm>
                <a:off x="6724733" y="777480"/>
                <a:ext cx="82440" cy="11520"/>
              </p14:xfrm>
            </p:contentPart>
          </mc:Choice>
          <mc:Fallback>
            <p:pic>
              <p:nvPicPr>
                <p:cNvPr id="39570" name="Freihand 39569">
                  <a:extLst>
                    <a:ext uri="{FF2B5EF4-FFF2-40B4-BE49-F238E27FC236}">
                      <a16:creationId xmlns:a16="http://schemas.microsoft.com/office/drawing/2014/main" id="{1FA62559-CF53-4D86-B43A-4D1B2371E5E0}"/>
                    </a:ext>
                  </a:extLst>
                </p:cNvPr>
                <p:cNvPicPr/>
                <p:nvPr/>
              </p:nvPicPr>
              <p:blipFill>
                <a:blip r:embed="rId1226"/>
                <a:stretch>
                  <a:fillRect/>
                </a:stretch>
              </p:blipFill>
              <p:spPr>
                <a:xfrm>
                  <a:off x="6720413" y="773160"/>
                  <a:ext cx="910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7">
              <p14:nvContentPartPr>
                <p14:cNvPr id="39571" name="Freihand 39570">
                  <a:extLst>
                    <a:ext uri="{FF2B5EF4-FFF2-40B4-BE49-F238E27FC236}">
                      <a16:creationId xmlns:a16="http://schemas.microsoft.com/office/drawing/2014/main" id="{5308D946-6223-4DA3-A57F-A4B642D5B999}"/>
                    </a:ext>
                  </a:extLst>
                </p14:cNvPr>
                <p14:cNvContentPartPr/>
                <p14:nvPr/>
              </p14:nvContentPartPr>
              <p14:xfrm>
                <a:off x="6715733" y="822840"/>
                <a:ext cx="85680" cy="8280"/>
              </p14:xfrm>
            </p:contentPart>
          </mc:Choice>
          <mc:Fallback>
            <p:pic>
              <p:nvPicPr>
                <p:cNvPr id="39571" name="Freihand 39570">
                  <a:extLst>
                    <a:ext uri="{FF2B5EF4-FFF2-40B4-BE49-F238E27FC236}">
                      <a16:creationId xmlns:a16="http://schemas.microsoft.com/office/drawing/2014/main" id="{5308D946-6223-4DA3-A57F-A4B642D5B999}"/>
                    </a:ext>
                  </a:extLst>
                </p:cNvPr>
                <p:cNvPicPr/>
                <p:nvPr/>
              </p:nvPicPr>
              <p:blipFill>
                <a:blip r:embed="rId1228"/>
                <a:stretch>
                  <a:fillRect/>
                </a:stretch>
              </p:blipFill>
              <p:spPr>
                <a:xfrm>
                  <a:off x="6711413" y="818520"/>
                  <a:ext cx="9432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9">
              <p14:nvContentPartPr>
                <p14:cNvPr id="39573" name="Freihand 39572">
                  <a:extLst>
                    <a:ext uri="{FF2B5EF4-FFF2-40B4-BE49-F238E27FC236}">
                      <a16:creationId xmlns:a16="http://schemas.microsoft.com/office/drawing/2014/main" id="{229D96C4-42D9-4FCD-B72A-E8E77438F6A9}"/>
                    </a:ext>
                  </a:extLst>
                </p14:cNvPr>
                <p14:cNvContentPartPr/>
                <p14:nvPr/>
              </p14:nvContentPartPr>
              <p14:xfrm>
                <a:off x="6921653" y="709080"/>
                <a:ext cx="7560" cy="144360"/>
              </p14:xfrm>
            </p:contentPart>
          </mc:Choice>
          <mc:Fallback>
            <p:pic>
              <p:nvPicPr>
                <p:cNvPr id="39573" name="Freihand 39572">
                  <a:extLst>
                    <a:ext uri="{FF2B5EF4-FFF2-40B4-BE49-F238E27FC236}">
                      <a16:creationId xmlns:a16="http://schemas.microsoft.com/office/drawing/2014/main" id="{229D96C4-42D9-4FCD-B72A-E8E77438F6A9}"/>
                    </a:ext>
                  </a:extLst>
                </p:cNvPr>
                <p:cNvPicPr/>
                <p:nvPr/>
              </p:nvPicPr>
              <p:blipFill>
                <a:blip r:embed="rId1230"/>
                <a:stretch>
                  <a:fillRect/>
                </a:stretch>
              </p:blipFill>
              <p:spPr>
                <a:xfrm>
                  <a:off x="6917333" y="704760"/>
                  <a:ext cx="1620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1">
              <p14:nvContentPartPr>
                <p14:cNvPr id="39574" name="Freihand 39573">
                  <a:extLst>
                    <a:ext uri="{FF2B5EF4-FFF2-40B4-BE49-F238E27FC236}">
                      <a16:creationId xmlns:a16="http://schemas.microsoft.com/office/drawing/2014/main" id="{A130AFF5-B467-46ED-9E6D-8EEA3EC14480}"/>
                    </a:ext>
                  </a:extLst>
                </p14:cNvPr>
                <p14:cNvContentPartPr/>
                <p14:nvPr/>
              </p14:nvContentPartPr>
              <p14:xfrm>
                <a:off x="6871613" y="847320"/>
                <a:ext cx="71280" cy="5760"/>
              </p14:xfrm>
            </p:contentPart>
          </mc:Choice>
          <mc:Fallback>
            <p:pic>
              <p:nvPicPr>
                <p:cNvPr id="39574" name="Freihand 39573">
                  <a:extLst>
                    <a:ext uri="{FF2B5EF4-FFF2-40B4-BE49-F238E27FC236}">
                      <a16:creationId xmlns:a16="http://schemas.microsoft.com/office/drawing/2014/main" id="{A130AFF5-B467-46ED-9E6D-8EEA3EC14480}"/>
                    </a:ext>
                  </a:extLst>
                </p:cNvPr>
                <p:cNvPicPr/>
                <p:nvPr/>
              </p:nvPicPr>
              <p:blipFill>
                <a:blip r:embed="rId1232"/>
                <a:stretch>
                  <a:fillRect/>
                </a:stretch>
              </p:blipFill>
              <p:spPr>
                <a:xfrm>
                  <a:off x="6867293" y="843000"/>
                  <a:ext cx="7992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3">
              <p14:nvContentPartPr>
                <p14:cNvPr id="39575" name="Freihand 39574">
                  <a:extLst>
                    <a:ext uri="{FF2B5EF4-FFF2-40B4-BE49-F238E27FC236}">
                      <a16:creationId xmlns:a16="http://schemas.microsoft.com/office/drawing/2014/main" id="{BFC0A2AF-6509-4C23-AE38-CC92F1FF9CE8}"/>
                    </a:ext>
                  </a:extLst>
                </p14:cNvPr>
                <p14:cNvContentPartPr/>
                <p14:nvPr/>
              </p14:nvContentPartPr>
              <p14:xfrm>
                <a:off x="6814373" y="715200"/>
                <a:ext cx="159840" cy="18720"/>
              </p14:xfrm>
            </p:contentPart>
          </mc:Choice>
          <mc:Fallback>
            <p:pic>
              <p:nvPicPr>
                <p:cNvPr id="39575" name="Freihand 39574">
                  <a:extLst>
                    <a:ext uri="{FF2B5EF4-FFF2-40B4-BE49-F238E27FC236}">
                      <a16:creationId xmlns:a16="http://schemas.microsoft.com/office/drawing/2014/main" id="{BFC0A2AF-6509-4C23-AE38-CC92F1FF9CE8}"/>
                    </a:ext>
                  </a:extLst>
                </p:cNvPr>
                <p:cNvPicPr/>
                <p:nvPr/>
              </p:nvPicPr>
              <p:blipFill>
                <a:blip r:embed="rId1234"/>
                <a:stretch>
                  <a:fillRect/>
                </a:stretch>
              </p:blipFill>
              <p:spPr>
                <a:xfrm>
                  <a:off x="6810053" y="710880"/>
                  <a:ext cx="1684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5">
              <p14:nvContentPartPr>
                <p14:cNvPr id="39576" name="Freihand 39575">
                  <a:extLst>
                    <a:ext uri="{FF2B5EF4-FFF2-40B4-BE49-F238E27FC236}">
                      <a16:creationId xmlns:a16="http://schemas.microsoft.com/office/drawing/2014/main" id="{C90B5B9E-FF60-4031-8B52-9F1481653BC1}"/>
                    </a:ext>
                  </a:extLst>
                </p14:cNvPr>
                <p14:cNvContentPartPr/>
                <p14:nvPr/>
              </p14:nvContentPartPr>
              <p14:xfrm>
                <a:off x="6986093" y="804120"/>
                <a:ext cx="81720" cy="80280"/>
              </p14:xfrm>
            </p:contentPart>
          </mc:Choice>
          <mc:Fallback>
            <p:pic>
              <p:nvPicPr>
                <p:cNvPr id="39576" name="Freihand 39575">
                  <a:extLst>
                    <a:ext uri="{FF2B5EF4-FFF2-40B4-BE49-F238E27FC236}">
                      <a16:creationId xmlns:a16="http://schemas.microsoft.com/office/drawing/2014/main" id="{C90B5B9E-FF60-4031-8B52-9F1481653BC1}"/>
                    </a:ext>
                  </a:extLst>
                </p:cNvPr>
                <p:cNvPicPr/>
                <p:nvPr/>
              </p:nvPicPr>
              <p:blipFill>
                <a:blip r:embed="rId1236"/>
                <a:stretch>
                  <a:fillRect/>
                </a:stretch>
              </p:blipFill>
              <p:spPr>
                <a:xfrm>
                  <a:off x="6981773" y="799800"/>
                  <a:ext cx="903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7">
              <p14:nvContentPartPr>
                <p14:cNvPr id="39577" name="Freihand 39576">
                  <a:extLst>
                    <a:ext uri="{FF2B5EF4-FFF2-40B4-BE49-F238E27FC236}">
                      <a16:creationId xmlns:a16="http://schemas.microsoft.com/office/drawing/2014/main" id="{6AD1F96B-53A9-47BA-885E-436A560FDB3F}"/>
                    </a:ext>
                  </a:extLst>
                </p14:cNvPr>
                <p14:cNvContentPartPr/>
                <p14:nvPr/>
              </p14:nvContentPartPr>
              <p14:xfrm>
                <a:off x="7095893" y="743280"/>
                <a:ext cx="58320" cy="82080"/>
              </p14:xfrm>
            </p:contentPart>
          </mc:Choice>
          <mc:Fallback>
            <p:pic>
              <p:nvPicPr>
                <p:cNvPr id="39577" name="Freihand 39576">
                  <a:extLst>
                    <a:ext uri="{FF2B5EF4-FFF2-40B4-BE49-F238E27FC236}">
                      <a16:creationId xmlns:a16="http://schemas.microsoft.com/office/drawing/2014/main" id="{6AD1F96B-53A9-47BA-885E-436A560FDB3F}"/>
                    </a:ext>
                  </a:extLst>
                </p:cNvPr>
                <p:cNvPicPr/>
                <p:nvPr/>
              </p:nvPicPr>
              <p:blipFill>
                <a:blip r:embed="rId1238"/>
                <a:stretch>
                  <a:fillRect/>
                </a:stretch>
              </p:blipFill>
              <p:spPr>
                <a:xfrm>
                  <a:off x="7091573" y="738960"/>
                  <a:ext cx="6696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9">
              <p14:nvContentPartPr>
                <p14:cNvPr id="39578" name="Freihand 39577">
                  <a:extLst>
                    <a:ext uri="{FF2B5EF4-FFF2-40B4-BE49-F238E27FC236}">
                      <a16:creationId xmlns:a16="http://schemas.microsoft.com/office/drawing/2014/main" id="{C56F8AE7-4FF3-41D1-892A-4A64D06F4DF5}"/>
                    </a:ext>
                  </a:extLst>
                </p14:cNvPr>
                <p14:cNvContentPartPr/>
                <p14:nvPr/>
              </p14:nvContentPartPr>
              <p14:xfrm>
                <a:off x="7226213" y="717360"/>
                <a:ext cx="5760" cy="110520"/>
              </p14:xfrm>
            </p:contentPart>
          </mc:Choice>
          <mc:Fallback>
            <p:pic>
              <p:nvPicPr>
                <p:cNvPr id="39578" name="Freihand 39577">
                  <a:extLst>
                    <a:ext uri="{FF2B5EF4-FFF2-40B4-BE49-F238E27FC236}">
                      <a16:creationId xmlns:a16="http://schemas.microsoft.com/office/drawing/2014/main" id="{C56F8AE7-4FF3-41D1-892A-4A64D06F4DF5}"/>
                    </a:ext>
                  </a:extLst>
                </p:cNvPr>
                <p:cNvPicPr/>
                <p:nvPr/>
              </p:nvPicPr>
              <p:blipFill>
                <a:blip r:embed="rId1240"/>
                <a:stretch>
                  <a:fillRect/>
                </a:stretch>
              </p:blipFill>
              <p:spPr>
                <a:xfrm>
                  <a:off x="7221893" y="713040"/>
                  <a:ext cx="1440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1">
              <p14:nvContentPartPr>
                <p14:cNvPr id="39579" name="Freihand 39578">
                  <a:extLst>
                    <a:ext uri="{FF2B5EF4-FFF2-40B4-BE49-F238E27FC236}">
                      <a16:creationId xmlns:a16="http://schemas.microsoft.com/office/drawing/2014/main" id="{BA188EE3-AB6C-45C2-A8E9-CA43DEFC9C08}"/>
                    </a:ext>
                  </a:extLst>
                </p14:cNvPr>
                <p14:cNvContentPartPr/>
                <p14:nvPr/>
              </p14:nvContentPartPr>
              <p14:xfrm>
                <a:off x="7160333" y="695040"/>
                <a:ext cx="91080" cy="129600"/>
              </p14:xfrm>
            </p:contentPart>
          </mc:Choice>
          <mc:Fallback>
            <p:pic>
              <p:nvPicPr>
                <p:cNvPr id="39579" name="Freihand 39578">
                  <a:extLst>
                    <a:ext uri="{FF2B5EF4-FFF2-40B4-BE49-F238E27FC236}">
                      <a16:creationId xmlns:a16="http://schemas.microsoft.com/office/drawing/2014/main" id="{BA188EE3-AB6C-45C2-A8E9-CA43DEFC9C08}"/>
                    </a:ext>
                  </a:extLst>
                </p:cNvPr>
                <p:cNvPicPr/>
                <p:nvPr/>
              </p:nvPicPr>
              <p:blipFill>
                <a:blip r:embed="rId1242"/>
                <a:stretch>
                  <a:fillRect/>
                </a:stretch>
              </p:blipFill>
              <p:spPr>
                <a:xfrm>
                  <a:off x="7156013" y="690720"/>
                  <a:ext cx="9972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3">
              <p14:nvContentPartPr>
                <p14:cNvPr id="39580" name="Freihand 39579">
                  <a:extLst>
                    <a:ext uri="{FF2B5EF4-FFF2-40B4-BE49-F238E27FC236}">
                      <a16:creationId xmlns:a16="http://schemas.microsoft.com/office/drawing/2014/main" id="{C690A3C4-350B-4FF1-8556-A223F0A9AB30}"/>
                    </a:ext>
                  </a:extLst>
                </p14:cNvPr>
                <p14:cNvContentPartPr/>
                <p14:nvPr/>
              </p14:nvContentPartPr>
              <p14:xfrm>
                <a:off x="7253213" y="762360"/>
                <a:ext cx="55800" cy="92880"/>
              </p14:xfrm>
            </p:contentPart>
          </mc:Choice>
          <mc:Fallback>
            <p:pic>
              <p:nvPicPr>
                <p:cNvPr id="39580" name="Freihand 39579">
                  <a:extLst>
                    <a:ext uri="{FF2B5EF4-FFF2-40B4-BE49-F238E27FC236}">
                      <a16:creationId xmlns:a16="http://schemas.microsoft.com/office/drawing/2014/main" id="{C690A3C4-350B-4FF1-8556-A223F0A9AB30}"/>
                    </a:ext>
                  </a:extLst>
                </p:cNvPr>
                <p:cNvPicPr/>
                <p:nvPr/>
              </p:nvPicPr>
              <p:blipFill>
                <a:blip r:embed="rId1244"/>
                <a:stretch>
                  <a:fillRect/>
                </a:stretch>
              </p:blipFill>
              <p:spPr>
                <a:xfrm>
                  <a:off x="7248893" y="758040"/>
                  <a:ext cx="6444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5">
              <p14:nvContentPartPr>
                <p14:cNvPr id="39581" name="Freihand 39580">
                  <a:extLst>
                    <a:ext uri="{FF2B5EF4-FFF2-40B4-BE49-F238E27FC236}">
                      <a16:creationId xmlns:a16="http://schemas.microsoft.com/office/drawing/2014/main" id="{C88401B1-0955-4949-A68F-A4FBB5A450E0}"/>
                    </a:ext>
                  </a:extLst>
                </p14:cNvPr>
                <p14:cNvContentPartPr/>
                <p14:nvPr/>
              </p14:nvContentPartPr>
              <p14:xfrm>
                <a:off x="7303613" y="779640"/>
                <a:ext cx="52560" cy="85680"/>
              </p14:xfrm>
            </p:contentPart>
          </mc:Choice>
          <mc:Fallback>
            <p:pic>
              <p:nvPicPr>
                <p:cNvPr id="39581" name="Freihand 39580">
                  <a:extLst>
                    <a:ext uri="{FF2B5EF4-FFF2-40B4-BE49-F238E27FC236}">
                      <a16:creationId xmlns:a16="http://schemas.microsoft.com/office/drawing/2014/main" id="{C88401B1-0955-4949-A68F-A4FBB5A450E0}"/>
                    </a:ext>
                  </a:extLst>
                </p:cNvPr>
                <p:cNvPicPr/>
                <p:nvPr/>
              </p:nvPicPr>
              <p:blipFill>
                <a:blip r:embed="rId1246"/>
                <a:stretch>
                  <a:fillRect/>
                </a:stretch>
              </p:blipFill>
              <p:spPr>
                <a:xfrm>
                  <a:off x="7299293" y="775320"/>
                  <a:ext cx="612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7">
              <p14:nvContentPartPr>
                <p14:cNvPr id="39582" name="Freihand 39581">
                  <a:extLst>
                    <a:ext uri="{FF2B5EF4-FFF2-40B4-BE49-F238E27FC236}">
                      <a16:creationId xmlns:a16="http://schemas.microsoft.com/office/drawing/2014/main" id="{827EFBBE-AE62-4719-A15A-A1534842238C}"/>
                    </a:ext>
                  </a:extLst>
                </p14:cNvPr>
                <p14:cNvContentPartPr/>
                <p14:nvPr/>
              </p14:nvContentPartPr>
              <p14:xfrm>
                <a:off x="7394693" y="738240"/>
                <a:ext cx="19440" cy="71640"/>
              </p14:xfrm>
            </p:contentPart>
          </mc:Choice>
          <mc:Fallback>
            <p:pic>
              <p:nvPicPr>
                <p:cNvPr id="39582" name="Freihand 39581">
                  <a:extLst>
                    <a:ext uri="{FF2B5EF4-FFF2-40B4-BE49-F238E27FC236}">
                      <a16:creationId xmlns:a16="http://schemas.microsoft.com/office/drawing/2014/main" id="{827EFBBE-AE62-4719-A15A-A1534842238C}"/>
                    </a:ext>
                  </a:extLst>
                </p:cNvPr>
                <p:cNvPicPr/>
                <p:nvPr/>
              </p:nvPicPr>
              <p:blipFill>
                <a:blip r:embed="rId1248"/>
                <a:stretch>
                  <a:fillRect/>
                </a:stretch>
              </p:blipFill>
              <p:spPr>
                <a:xfrm>
                  <a:off x="7390373" y="733920"/>
                  <a:ext cx="2808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9">
              <p14:nvContentPartPr>
                <p14:cNvPr id="39583" name="Freihand 39582">
                  <a:extLst>
                    <a:ext uri="{FF2B5EF4-FFF2-40B4-BE49-F238E27FC236}">
                      <a16:creationId xmlns:a16="http://schemas.microsoft.com/office/drawing/2014/main" id="{8E2E2D57-2DED-411C-B149-58A58BB32ACF}"/>
                    </a:ext>
                  </a:extLst>
                </p14:cNvPr>
                <p14:cNvContentPartPr/>
                <p14:nvPr/>
              </p14:nvContentPartPr>
              <p14:xfrm>
                <a:off x="7378493" y="746160"/>
                <a:ext cx="93240" cy="31680"/>
              </p14:xfrm>
            </p:contentPart>
          </mc:Choice>
          <mc:Fallback>
            <p:pic>
              <p:nvPicPr>
                <p:cNvPr id="39583" name="Freihand 39582">
                  <a:extLst>
                    <a:ext uri="{FF2B5EF4-FFF2-40B4-BE49-F238E27FC236}">
                      <a16:creationId xmlns:a16="http://schemas.microsoft.com/office/drawing/2014/main" id="{8E2E2D57-2DED-411C-B149-58A58BB32ACF}"/>
                    </a:ext>
                  </a:extLst>
                </p:cNvPr>
                <p:cNvPicPr/>
                <p:nvPr/>
              </p:nvPicPr>
              <p:blipFill>
                <a:blip r:embed="rId1250"/>
                <a:stretch>
                  <a:fillRect/>
                </a:stretch>
              </p:blipFill>
              <p:spPr>
                <a:xfrm>
                  <a:off x="7374173" y="741840"/>
                  <a:ext cx="1018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1">
              <p14:nvContentPartPr>
                <p14:cNvPr id="39584" name="Freihand 39583">
                  <a:extLst>
                    <a:ext uri="{FF2B5EF4-FFF2-40B4-BE49-F238E27FC236}">
                      <a16:creationId xmlns:a16="http://schemas.microsoft.com/office/drawing/2014/main" id="{5306F80A-A026-46C7-ACE5-9C83C265F237}"/>
                    </a:ext>
                  </a:extLst>
                </p14:cNvPr>
                <p14:cNvContentPartPr/>
                <p14:nvPr/>
              </p14:nvContentPartPr>
              <p14:xfrm>
                <a:off x="7445093" y="693960"/>
                <a:ext cx="102600" cy="111600"/>
              </p14:xfrm>
            </p:contentPart>
          </mc:Choice>
          <mc:Fallback>
            <p:pic>
              <p:nvPicPr>
                <p:cNvPr id="39584" name="Freihand 39583">
                  <a:extLst>
                    <a:ext uri="{FF2B5EF4-FFF2-40B4-BE49-F238E27FC236}">
                      <a16:creationId xmlns:a16="http://schemas.microsoft.com/office/drawing/2014/main" id="{5306F80A-A026-46C7-ACE5-9C83C265F237}"/>
                    </a:ext>
                  </a:extLst>
                </p:cNvPr>
                <p:cNvPicPr/>
                <p:nvPr/>
              </p:nvPicPr>
              <p:blipFill>
                <a:blip r:embed="rId1252"/>
                <a:stretch>
                  <a:fillRect/>
                </a:stretch>
              </p:blipFill>
              <p:spPr>
                <a:xfrm>
                  <a:off x="7440773" y="689640"/>
                  <a:ext cx="1112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3">
              <p14:nvContentPartPr>
                <p14:cNvPr id="39585" name="Freihand 39584">
                  <a:extLst>
                    <a:ext uri="{FF2B5EF4-FFF2-40B4-BE49-F238E27FC236}">
                      <a16:creationId xmlns:a16="http://schemas.microsoft.com/office/drawing/2014/main" id="{0F4267E5-48CA-496D-88D8-FCF204DAA1F9}"/>
                    </a:ext>
                  </a:extLst>
                </p14:cNvPr>
                <p14:cNvContentPartPr/>
                <p14:nvPr/>
              </p14:nvContentPartPr>
              <p14:xfrm>
                <a:off x="7443653" y="668760"/>
                <a:ext cx="114840" cy="16920"/>
              </p14:xfrm>
            </p:contentPart>
          </mc:Choice>
          <mc:Fallback>
            <p:pic>
              <p:nvPicPr>
                <p:cNvPr id="39585" name="Freihand 39584">
                  <a:extLst>
                    <a:ext uri="{FF2B5EF4-FFF2-40B4-BE49-F238E27FC236}">
                      <a16:creationId xmlns:a16="http://schemas.microsoft.com/office/drawing/2014/main" id="{0F4267E5-48CA-496D-88D8-FCF204DAA1F9}"/>
                    </a:ext>
                  </a:extLst>
                </p:cNvPr>
                <p:cNvPicPr/>
                <p:nvPr/>
              </p:nvPicPr>
              <p:blipFill>
                <a:blip r:embed="rId1254"/>
                <a:stretch>
                  <a:fillRect/>
                </a:stretch>
              </p:blipFill>
              <p:spPr>
                <a:xfrm>
                  <a:off x="7439333" y="664440"/>
                  <a:ext cx="1234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5">
              <p14:nvContentPartPr>
                <p14:cNvPr id="39586" name="Freihand 39585">
                  <a:extLst>
                    <a:ext uri="{FF2B5EF4-FFF2-40B4-BE49-F238E27FC236}">
                      <a16:creationId xmlns:a16="http://schemas.microsoft.com/office/drawing/2014/main" id="{36AB0D61-9C27-4471-9B20-9B10226914F9}"/>
                    </a:ext>
                  </a:extLst>
                </p14:cNvPr>
                <p14:cNvContentPartPr/>
                <p14:nvPr/>
              </p14:nvContentPartPr>
              <p14:xfrm>
                <a:off x="7556693" y="758040"/>
                <a:ext cx="57240" cy="78120"/>
              </p14:xfrm>
            </p:contentPart>
          </mc:Choice>
          <mc:Fallback>
            <p:pic>
              <p:nvPicPr>
                <p:cNvPr id="39586" name="Freihand 39585">
                  <a:extLst>
                    <a:ext uri="{FF2B5EF4-FFF2-40B4-BE49-F238E27FC236}">
                      <a16:creationId xmlns:a16="http://schemas.microsoft.com/office/drawing/2014/main" id="{36AB0D61-9C27-4471-9B20-9B10226914F9}"/>
                    </a:ext>
                  </a:extLst>
                </p:cNvPr>
                <p:cNvPicPr/>
                <p:nvPr/>
              </p:nvPicPr>
              <p:blipFill>
                <a:blip r:embed="rId1256"/>
                <a:stretch>
                  <a:fillRect/>
                </a:stretch>
              </p:blipFill>
              <p:spPr>
                <a:xfrm>
                  <a:off x="7552373" y="753720"/>
                  <a:ext cx="6588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7">
              <p14:nvContentPartPr>
                <p14:cNvPr id="39587" name="Freihand 39586">
                  <a:extLst>
                    <a:ext uri="{FF2B5EF4-FFF2-40B4-BE49-F238E27FC236}">
                      <a16:creationId xmlns:a16="http://schemas.microsoft.com/office/drawing/2014/main" id="{9885D72E-03C7-41F2-8DB2-471E66D1C2B6}"/>
                    </a:ext>
                  </a:extLst>
                </p14:cNvPr>
                <p14:cNvContentPartPr/>
                <p14:nvPr/>
              </p14:nvContentPartPr>
              <p14:xfrm>
                <a:off x="7692053" y="723480"/>
                <a:ext cx="32040" cy="73440"/>
              </p14:xfrm>
            </p:contentPart>
          </mc:Choice>
          <mc:Fallback>
            <p:pic>
              <p:nvPicPr>
                <p:cNvPr id="39587" name="Freihand 39586">
                  <a:extLst>
                    <a:ext uri="{FF2B5EF4-FFF2-40B4-BE49-F238E27FC236}">
                      <a16:creationId xmlns:a16="http://schemas.microsoft.com/office/drawing/2014/main" id="{9885D72E-03C7-41F2-8DB2-471E66D1C2B6}"/>
                    </a:ext>
                  </a:extLst>
                </p:cNvPr>
                <p:cNvPicPr/>
                <p:nvPr/>
              </p:nvPicPr>
              <p:blipFill>
                <a:blip r:embed="rId1258"/>
                <a:stretch>
                  <a:fillRect/>
                </a:stretch>
              </p:blipFill>
              <p:spPr>
                <a:xfrm>
                  <a:off x="7687733" y="719160"/>
                  <a:ext cx="406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9">
              <p14:nvContentPartPr>
                <p14:cNvPr id="39588" name="Freihand 39587">
                  <a:extLst>
                    <a:ext uri="{FF2B5EF4-FFF2-40B4-BE49-F238E27FC236}">
                      <a16:creationId xmlns:a16="http://schemas.microsoft.com/office/drawing/2014/main" id="{A3239C18-8EF7-4D34-93C2-B18EBA4D6C90}"/>
                    </a:ext>
                  </a:extLst>
                </p14:cNvPr>
                <p14:cNvContentPartPr/>
                <p14:nvPr/>
              </p14:nvContentPartPr>
              <p14:xfrm>
                <a:off x="7630133" y="738240"/>
                <a:ext cx="117360" cy="19440"/>
              </p14:xfrm>
            </p:contentPart>
          </mc:Choice>
          <mc:Fallback>
            <p:pic>
              <p:nvPicPr>
                <p:cNvPr id="39588" name="Freihand 39587">
                  <a:extLst>
                    <a:ext uri="{FF2B5EF4-FFF2-40B4-BE49-F238E27FC236}">
                      <a16:creationId xmlns:a16="http://schemas.microsoft.com/office/drawing/2014/main" id="{A3239C18-8EF7-4D34-93C2-B18EBA4D6C90}"/>
                    </a:ext>
                  </a:extLst>
                </p:cNvPr>
                <p:cNvPicPr/>
                <p:nvPr/>
              </p:nvPicPr>
              <p:blipFill>
                <a:blip r:embed="rId1260"/>
                <a:stretch>
                  <a:fillRect/>
                </a:stretch>
              </p:blipFill>
              <p:spPr>
                <a:xfrm>
                  <a:off x="7625813" y="733920"/>
                  <a:ext cx="1260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1">
              <p14:nvContentPartPr>
                <p14:cNvPr id="39589" name="Freihand 39588">
                  <a:extLst>
                    <a:ext uri="{FF2B5EF4-FFF2-40B4-BE49-F238E27FC236}">
                      <a16:creationId xmlns:a16="http://schemas.microsoft.com/office/drawing/2014/main" id="{846C4716-62D2-4008-9034-9AE96756870A}"/>
                    </a:ext>
                  </a:extLst>
                </p14:cNvPr>
                <p14:cNvContentPartPr/>
                <p14:nvPr/>
              </p14:nvContentPartPr>
              <p14:xfrm>
                <a:off x="7776653" y="674880"/>
                <a:ext cx="59400" cy="108720"/>
              </p14:xfrm>
            </p:contentPart>
          </mc:Choice>
          <mc:Fallback>
            <p:pic>
              <p:nvPicPr>
                <p:cNvPr id="39589" name="Freihand 39588">
                  <a:extLst>
                    <a:ext uri="{FF2B5EF4-FFF2-40B4-BE49-F238E27FC236}">
                      <a16:creationId xmlns:a16="http://schemas.microsoft.com/office/drawing/2014/main" id="{846C4716-62D2-4008-9034-9AE96756870A}"/>
                    </a:ext>
                  </a:extLst>
                </p:cNvPr>
                <p:cNvPicPr/>
                <p:nvPr/>
              </p:nvPicPr>
              <p:blipFill>
                <a:blip r:embed="rId1262"/>
                <a:stretch>
                  <a:fillRect/>
                </a:stretch>
              </p:blipFill>
              <p:spPr>
                <a:xfrm>
                  <a:off x="7772333" y="670560"/>
                  <a:ext cx="680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3">
              <p14:nvContentPartPr>
                <p14:cNvPr id="39590" name="Freihand 39589">
                  <a:extLst>
                    <a:ext uri="{FF2B5EF4-FFF2-40B4-BE49-F238E27FC236}">
                      <a16:creationId xmlns:a16="http://schemas.microsoft.com/office/drawing/2014/main" id="{FD35B7B9-1694-45D3-81FF-ECFB99C6C2FE}"/>
                    </a:ext>
                  </a:extLst>
                </p14:cNvPr>
                <p14:cNvContentPartPr/>
                <p14:nvPr/>
              </p14:nvContentPartPr>
              <p14:xfrm>
                <a:off x="7890053" y="686040"/>
                <a:ext cx="7920" cy="94320"/>
              </p14:xfrm>
            </p:contentPart>
          </mc:Choice>
          <mc:Fallback>
            <p:pic>
              <p:nvPicPr>
                <p:cNvPr id="39590" name="Freihand 39589">
                  <a:extLst>
                    <a:ext uri="{FF2B5EF4-FFF2-40B4-BE49-F238E27FC236}">
                      <a16:creationId xmlns:a16="http://schemas.microsoft.com/office/drawing/2014/main" id="{FD35B7B9-1694-45D3-81FF-ECFB99C6C2FE}"/>
                    </a:ext>
                  </a:extLst>
                </p:cNvPr>
                <p:cNvPicPr/>
                <p:nvPr/>
              </p:nvPicPr>
              <p:blipFill>
                <a:blip r:embed="rId1264"/>
                <a:stretch>
                  <a:fillRect/>
                </a:stretch>
              </p:blipFill>
              <p:spPr>
                <a:xfrm>
                  <a:off x="7885733" y="681720"/>
                  <a:ext cx="165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5">
              <p14:nvContentPartPr>
                <p14:cNvPr id="39591" name="Freihand 39590">
                  <a:extLst>
                    <a:ext uri="{FF2B5EF4-FFF2-40B4-BE49-F238E27FC236}">
                      <a16:creationId xmlns:a16="http://schemas.microsoft.com/office/drawing/2014/main" id="{7BDB8C94-1056-4BCC-B842-DBE8CB9E397B}"/>
                    </a:ext>
                  </a:extLst>
                </p14:cNvPr>
                <p14:cNvContentPartPr/>
                <p14:nvPr/>
              </p14:nvContentPartPr>
              <p14:xfrm>
                <a:off x="7856213" y="674880"/>
                <a:ext cx="126000" cy="122400"/>
              </p14:xfrm>
            </p:contentPart>
          </mc:Choice>
          <mc:Fallback>
            <p:pic>
              <p:nvPicPr>
                <p:cNvPr id="39591" name="Freihand 39590">
                  <a:extLst>
                    <a:ext uri="{FF2B5EF4-FFF2-40B4-BE49-F238E27FC236}">
                      <a16:creationId xmlns:a16="http://schemas.microsoft.com/office/drawing/2014/main" id="{7BDB8C94-1056-4BCC-B842-DBE8CB9E397B}"/>
                    </a:ext>
                  </a:extLst>
                </p:cNvPr>
                <p:cNvPicPr/>
                <p:nvPr/>
              </p:nvPicPr>
              <p:blipFill>
                <a:blip r:embed="rId1266"/>
                <a:stretch>
                  <a:fillRect/>
                </a:stretch>
              </p:blipFill>
              <p:spPr>
                <a:xfrm>
                  <a:off x="7851893" y="670560"/>
                  <a:ext cx="13464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7">
              <p14:nvContentPartPr>
                <p14:cNvPr id="39625" name="Freihand 39624">
                  <a:extLst>
                    <a:ext uri="{FF2B5EF4-FFF2-40B4-BE49-F238E27FC236}">
                      <a16:creationId xmlns:a16="http://schemas.microsoft.com/office/drawing/2014/main" id="{3529D75C-5354-414D-AA43-A806F5AAA1CD}"/>
                    </a:ext>
                  </a:extLst>
                </p14:cNvPr>
                <p14:cNvContentPartPr/>
                <p14:nvPr/>
              </p14:nvContentPartPr>
              <p14:xfrm>
                <a:off x="6873413" y="950280"/>
                <a:ext cx="19800" cy="6840"/>
              </p14:xfrm>
            </p:contentPart>
          </mc:Choice>
          <mc:Fallback>
            <p:pic>
              <p:nvPicPr>
                <p:cNvPr id="39625" name="Freihand 39624">
                  <a:extLst>
                    <a:ext uri="{FF2B5EF4-FFF2-40B4-BE49-F238E27FC236}">
                      <a16:creationId xmlns:a16="http://schemas.microsoft.com/office/drawing/2014/main" id="{3529D75C-5354-414D-AA43-A806F5AAA1CD}"/>
                    </a:ext>
                  </a:extLst>
                </p:cNvPr>
                <p:cNvPicPr/>
                <p:nvPr/>
              </p:nvPicPr>
              <p:blipFill>
                <a:blip r:embed="rId1268"/>
                <a:stretch>
                  <a:fillRect/>
                </a:stretch>
              </p:blipFill>
              <p:spPr>
                <a:xfrm>
                  <a:off x="6869093" y="945960"/>
                  <a:ext cx="284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9">
              <p14:nvContentPartPr>
                <p14:cNvPr id="39626" name="Freihand 39625">
                  <a:extLst>
                    <a:ext uri="{FF2B5EF4-FFF2-40B4-BE49-F238E27FC236}">
                      <a16:creationId xmlns:a16="http://schemas.microsoft.com/office/drawing/2014/main" id="{D831DECB-B8CC-48C3-BCD6-3B5DFB9DBA62}"/>
                    </a:ext>
                  </a:extLst>
                </p14:cNvPr>
                <p14:cNvContentPartPr/>
                <p14:nvPr/>
              </p14:nvContentPartPr>
              <p14:xfrm>
                <a:off x="6924173" y="955680"/>
                <a:ext cx="72720" cy="1440"/>
              </p14:xfrm>
            </p:contentPart>
          </mc:Choice>
          <mc:Fallback>
            <p:pic>
              <p:nvPicPr>
                <p:cNvPr id="39626" name="Freihand 39625">
                  <a:extLst>
                    <a:ext uri="{FF2B5EF4-FFF2-40B4-BE49-F238E27FC236}">
                      <a16:creationId xmlns:a16="http://schemas.microsoft.com/office/drawing/2014/main" id="{D831DECB-B8CC-48C3-BCD6-3B5DFB9DBA62}"/>
                    </a:ext>
                  </a:extLst>
                </p:cNvPr>
                <p:cNvPicPr/>
                <p:nvPr/>
              </p:nvPicPr>
              <p:blipFill>
                <a:blip r:embed="rId1270"/>
                <a:stretch>
                  <a:fillRect/>
                </a:stretch>
              </p:blipFill>
              <p:spPr>
                <a:xfrm>
                  <a:off x="6919853" y="951360"/>
                  <a:ext cx="81360" cy="1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1">
              <p14:nvContentPartPr>
                <p14:cNvPr id="39627" name="Freihand 39626">
                  <a:extLst>
                    <a:ext uri="{FF2B5EF4-FFF2-40B4-BE49-F238E27FC236}">
                      <a16:creationId xmlns:a16="http://schemas.microsoft.com/office/drawing/2014/main" id="{86E811E6-A777-43AA-ACDD-AAF9589C7B67}"/>
                    </a:ext>
                  </a:extLst>
                </p14:cNvPr>
                <p14:cNvContentPartPr/>
                <p14:nvPr/>
              </p14:nvContentPartPr>
              <p14:xfrm>
                <a:off x="7350413" y="927960"/>
                <a:ext cx="137160" cy="9720"/>
              </p14:xfrm>
            </p:contentPart>
          </mc:Choice>
          <mc:Fallback>
            <p:pic>
              <p:nvPicPr>
                <p:cNvPr id="39627" name="Freihand 39626">
                  <a:extLst>
                    <a:ext uri="{FF2B5EF4-FFF2-40B4-BE49-F238E27FC236}">
                      <a16:creationId xmlns:a16="http://schemas.microsoft.com/office/drawing/2014/main" id="{86E811E6-A777-43AA-ACDD-AAF9589C7B67}"/>
                    </a:ext>
                  </a:extLst>
                </p:cNvPr>
                <p:cNvPicPr/>
                <p:nvPr/>
              </p:nvPicPr>
              <p:blipFill>
                <a:blip r:embed="rId1272"/>
                <a:stretch>
                  <a:fillRect/>
                </a:stretch>
              </p:blipFill>
              <p:spPr>
                <a:xfrm>
                  <a:off x="7346093" y="923640"/>
                  <a:ext cx="14580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3">
              <p14:nvContentPartPr>
                <p14:cNvPr id="39629" name="Freihand 39628">
                  <a:extLst>
                    <a:ext uri="{FF2B5EF4-FFF2-40B4-BE49-F238E27FC236}">
                      <a16:creationId xmlns:a16="http://schemas.microsoft.com/office/drawing/2014/main" id="{39214C06-62E0-4A8D-A246-60D87455C980}"/>
                    </a:ext>
                  </a:extLst>
                </p14:cNvPr>
                <p14:cNvContentPartPr/>
                <p14:nvPr/>
              </p14:nvContentPartPr>
              <p14:xfrm>
                <a:off x="7487213" y="1467960"/>
                <a:ext cx="60480" cy="379800"/>
              </p14:xfrm>
            </p:contentPart>
          </mc:Choice>
          <mc:Fallback>
            <p:pic>
              <p:nvPicPr>
                <p:cNvPr id="39629" name="Freihand 39628">
                  <a:extLst>
                    <a:ext uri="{FF2B5EF4-FFF2-40B4-BE49-F238E27FC236}">
                      <a16:creationId xmlns:a16="http://schemas.microsoft.com/office/drawing/2014/main" id="{39214C06-62E0-4A8D-A246-60D87455C980}"/>
                    </a:ext>
                  </a:extLst>
                </p:cNvPr>
                <p:cNvPicPr/>
                <p:nvPr/>
              </p:nvPicPr>
              <p:blipFill>
                <a:blip r:embed="rId1274"/>
                <a:stretch>
                  <a:fillRect/>
                </a:stretch>
              </p:blipFill>
              <p:spPr>
                <a:xfrm>
                  <a:off x="7482533" y="1463640"/>
                  <a:ext cx="69120" cy="38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5">
              <p14:nvContentPartPr>
                <p14:cNvPr id="39630" name="Freihand 39629">
                  <a:extLst>
                    <a:ext uri="{FF2B5EF4-FFF2-40B4-BE49-F238E27FC236}">
                      <a16:creationId xmlns:a16="http://schemas.microsoft.com/office/drawing/2014/main" id="{6B9CE3C0-0F35-4F08-B2F2-4941DB5D2239}"/>
                    </a:ext>
                  </a:extLst>
                </p14:cNvPr>
                <p14:cNvContentPartPr/>
                <p14:nvPr/>
              </p14:nvContentPartPr>
              <p14:xfrm>
                <a:off x="7435373" y="1403520"/>
                <a:ext cx="218880" cy="129240"/>
              </p14:xfrm>
            </p:contentPart>
          </mc:Choice>
          <mc:Fallback>
            <p:pic>
              <p:nvPicPr>
                <p:cNvPr id="39630" name="Freihand 39629">
                  <a:extLst>
                    <a:ext uri="{FF2B5EF4-FFF2-40B4-BE49-F238E27FC236}">
                      <a16:creationId xmlns:a16="http://schemas.microsoft.com/office/drawing/2014/main" id="{6B9CE3C0-0F35-4F08-B2F2-4941DB5D2239}"/>
                    </a:ext>
                  </a:extLst>
                </p:cNvPr>
                <p:cNvPicPr/>
                <p:nvPr/>
              </p:nvPicPr>
              <p:blipFill>
                <a:blip r:embed="rId1276"/>
                <a:stretch>
                  <a:fillRect/>
                </a:stretch>
              </p:blipFill>
              <p:spPr>
                <a:xfrm>
                  <a:off x="7431053" y="1399200"/>
                  <a:ext cx="2275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7">
              <p14:nvContentPartPr>
                <p14:cNvPr id="39631" name="Freihand 39630">
                  <a:extLst>
                    <a:ext uri="{FF2B5EF4-FFF2-40B4-BE49-F238E27FC236}">
                      <a16:creationId xmlns:a16="http://schemas.microsoft.com/office/drawing/2014/main" id="{353CFC53-EF35-450E-972F-5C569562EC35}"/>
                    </a:ext>
                  </a:extLst>
                </p14:cNvPr>
                <p14:cNvContentPartPr/>
                <p14:nvPr/>
              </p14:nvContentPartPr>
              <p14:xfrm>
                <a:off x="6934253" y="2037120"/>
                <a:ext cx="16200" cy="138600"/>
              </p14:xfrm>
            </p:contentPart>
          </mc:Choice>
          <mc:Fallback>
            <p:pic>
              <p:nvPicPr>
                <p:cNvPr id="39631" name="Freihand 39630">
                  <a:extLst>
                    <a:ext uri="{FF2B5EF4-FFF2-40B4-BE49-F238E27FC236}">
                      <a16:creationId xmlns:a16="http://schemas.microsoft.com/office/drawing/2014/main" id="{353CFC53-EF35-450E-972F-5C569562EC35}"/>
                    </a:ext>
                  </a:extLst>
                </p:cNvPr>
                <p:cNvPicPr/>
                <p:nvPr/>
              </p:nvPicPr>
              <p:blipFill>
                <a:blip r:embed="rId1278"/>
                <a:stretch>
                  <a:fillRect/>
                </a:stretch>
              </p:blipFill>
              <p:spPr>
                <a:xfrm>
                  <a:off x="6929933" y="2032800"/>
                  <a:ext cx="2484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9">
              <p14:nvContentPartPr>
                <p14:cNvPr id="39632" name="Freihand 39631">
                  <a:extLst>
                    <a:ext uri="{FF2B5EF4-FFF2-40B4-BE49-F238E27FC236}">
                      <a16:creationId xmlns:a16="http://schemas.microsoft.com/office/drawing/2014/main" id="{4F86C799-3EF5-47FB-945A-F27871247A89}"/>
                    </a:ext>
                  </a:extLst>
                </p14:cNvPr>
                <p14:cNvContentPartPr/>
                <p14:nvPr/>
              </p14:nvContentPartPr>
              <p14:xfrm>
                <a:off x="6925973" y="2011560"/>
                <a:ext cx="132120" cy="16200"/>
              </p14:xfrm>
            </p:contentPart>
          </mc:Choice>
          <mc:Fallback>
            <p:pic>
              <p:nvPicPr>
                <p:cNvPr id="39632" name="Freihand 39631">
                  <a:extLst>
                    <a:ext uri="{FF2B5EF4-FFF2-40B4-BE49-F238E27FC236}">
                      <a16:creationId xmlns:a16="http://schemas.microsoft.com/office/drawing/2014/main" id="{4F86C799-3EF5-47FB-945A-F27871247A89}"/>
                    </a:ext>
                  </a:extLst>
                </p:cNvPr>
                <p:cNvPicPr/>
                <p:nvPr/>
              </p:nvPicPr>
              <p:blipFill>
                <a:blip r:embed="rId1280"/>
                <a:stretch>
                  <a:fillRect/>
                </a:stretch>
              </p:blipFill>
              <p:spPr>
                <a:xfrm>
                  <a:off x="6921653" y="2007240"/>
                  <a:ext cx="1407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1">
              <p14:nvContentPartPr>
                <p14:cNvPr id="39633" name="Freihand 39632">
                  <a:extLst>
                    <a:ext uri="{FF2B5EF4-FFF2-40B4-BE49-F238E27FC236}">
                      <a16:creationId xmlns:a16="http://schemas.microsoft.com/office/drawing/2014/main" id="{74E768B8-9FB5-4D48-A912-C4AE3FDF3E51}"/>
                    </a:ext>
                  </a:extLst>
                </p14:cNvPr>
                <p14:cNvContentPartPr/>
                <p14:nvPr/>
              </p14:nvContentPartPr>
              <p14:xfrm>
                <a:off x="6932453" y="2073120"/>
                <a:ext cx="102960" cy="128880"/>
              </p14:xfrm>
            </p:contentPart>
          </mc:Choice>
          <mc:Fallback>
            <p:pic>
              <p:nvPicPr>
                <p:cNvPr id="39633" name="Freihand 39632">
                  <a:extLst>
                    <a:ext uri="{FF2B5EF4-FFF2-40B4-BE49-F238E27FC236}">
                      <a16:creationId xmlns:a16="http://schemas.microsoft.com/office/drawing/2014/main" id="{74E768B8-9FB5-4D48-A912-C4AE3FDF3E51}"/>
                    </a:ext>
                  </a:extLst>
                </p:cNvPr>
                <p:cNvPicPr/>
                <p:nvPr/>
              </p:nvPicPr>
              <p:blipFill>
                <a:blip r:embed="rId1282"/>
                <a:stretch>
                  <a:fillRect/>
                </a:stretch>
              </p:blipFill>
              <p:spPr>
                <a:xfrm>
                  <a:off x="6928133" y="2068800"/>
                  <a:ext cx="11160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3">
              <p14:nvContentPartPr>
                <p14:cNvPr id="39634" name="Freihand 39633">
                  <a:extLst>
                    <a:ext uri="{FF2B5EF4-FFF2-40B4-BE49-F238E27FC236}">
                      <a16:creationId xmlns:a16="http://schemas.microsoft.com/office/drawing/2014/main" id="{C8AD2EFE-60AD-4121-890F-F45CF1DD3B32}"/>
                    </a:ext>
                  </a:extLst>
                </p14:cNvPr>
                <p14:cNvContentPartPr/>
                <p14:nvPr/>
              </p14:nvContentPartPr>
              <p14:xfrm>
                <a:off x="7046573" y="2104440"/>
                <a:ext cx="154800" cy="75600"/>
              </p14:xfrm>
            </p:contentPart>
          </mc:Choice>
          <mc:Fallback>
            <p:pic>
              <p:nvPicPr>
                <p:cNvPr id="39634" name="Freihand 39633">
                  <a:extLst>
                    <a:ext uri="{FF2B5EF4-FFF2-40B4-BE49-F238E27FC236}">
                      <a16:creationId xmlns:a16="http://schemas.microsoft.com/office/drawing/2014/main" id="{C8AD2EFE-60AD-4121-890F-F45CF1DD3B32}"/>
                    </a:ext>
                  </a:extLst>
                </p:cNvPr>
                <p:cNvPicPr/>
                <p:nvPr/>
              </p:nvPicPr>
              <p:blipFill>
                <a:blip r:embed="rId1284"/>
                <a:stretch>
                  <a:fillRect/>
                </a:stretch>
              </p:blipFill>
              <p:spPr>
                <a:xfrm>
                  <a:off x="7042253" y="2100120"/>
                  <a:ext cx="16344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5">
              <p14:nvContentPartPr>
                <p14:cNvPr id="39635" name="Freihand 39634">
                  <a:extLst>
                    <a:ext uri="{FF2B5EF4-FFF2-40B4-BE49-F238E27FC236}">
                      <a16:creationId xmlns:a16="http://schemas.microsoft.com/office/drawing/2014/main" id="{5FD8984D-1520-48B9-AFEE-5F55638C16DC}"/>
                    </a:ext>
                  </a:extLst>
                </p14:cNvPr>
                <p14:cNvContentPartPr/>
                <p14:nvPr/>
              </p14:nvContentPartPr>
              <p14:xfrm>
                <a:off x="7200653" y="1997880"/>
                <a:ext cx="81720" cy="169560"/>
              </p14:xfrm>
            </p:contentPart>
          </mc:Choice>
          <mc:Fallback>
            <p:pic>
              <p:nvPicPr>
                <p:cNvPr id="39635" name="Freihand 39634">
                  <a:extLst>
                    <a:ext uri="{FF2B5EF4-FFF2-40B4-BE49-F238E27FC236}">
                      <a16:creationId xmlns:a16="http://schemas.microsoft.com/office/drawing/2014/main" id="{5FD8984D-1520-48B9-AFEE-5F55638C16DC}"/>
                    </a:ext>
                  </a:extLst>
                </p:cNvPr>
                <p:cNvPicPr/>
                <p:nvPr/>
              </p:nvPicPr>
              <p:blipFill>
                <a:blip r:embed="rId1286"/>
                <a:stretch>
                  <a:fillRect/>
                </a:stretch>
              </p:blipFill>
              <p:spPr>
                <a:xfrm>
                  <a:off x="7196333" y="1993560"/>
                  <a:ext cx="9036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7">
              <p14:nvContentPartPr>
                <p14:cNvPr id="39636" name="Freihand 39635">
                  <a:extLst>
                    <a:ext uri="{FF2B5EF4-FFF2-40B4-BE49-F238E27FC236}">
                      <a16:creationId xmlns:a16="http://schemas.microsoft.com/office/drawing/2014/main" id="{69DDCA69-BB17-4CAA-8F25-FB0C44CC8A09}"/>
                    </a:ext>
                  </a:extLst>
                </p14:cNvPr>
                <p14:cNvContentPartPr/>
                <p14:nvPr/>
              </p14:nvContentPartPr>
              <p14:xfrm>
                <a:off x="7312613" y="1926240"/>
                <a:ext cx="340920" cy="224280"/>
              </p14:xfrm>
            </p:contentPart>
          </mc:Choice>
          <mc:Fallback>
            <p:pic>
              <p:nvPicPr>
                <p:cNvPr id="39636" name="Freihand 39635">
                  <a:extLst>
                    <a:ext uri="{FF2B5EF4-FFF2-40B4-BE49-F238E27FC236}">
                      <a16:creationId xmlns:a16="http://schemas.microsoft.com/office/drawing/2014/main" id="{69DDCA69-BB17-4CAA-8F25-FB0C44CC8A09}"/>
                    </a:ext>
                  </a:extLst>
                </p:cNvPr>
                <p:cNvPicPr/>
                <p:nvPr/>
              </p:nvPicPr>
              <p:blipFill>
                <a:blip r:embed="rId1288"/>
                <a:stretch>
                  <a:fillRect/>
                </a:stretch>
              </p:blipFill>
              <p:spPr>
                <a:xfrm>
                  <a:off x="7308293" y="1921920"/>
                  <a:ext cx="34956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9">
              <p14:nvContentPartPr>
                <p14:cNvPr id="39637" name="Freihand 39636">
                  <a:extLst>
                    <a:ext uri="{FF2B5EF4-FFF2-40B4-BE49-F238E27FC236}">
                      <a16:creationId xmlns:a16="http://schemas.microsoft.com/office/drawing/2014/main" id="{5C5853A9-2D93-417E-A63F-7525EE4CBD5A}"/>
                    </a:ext>
                  </a:extLst>
                </p14:cNvPr>
                <p14:cNvContentPartPr/>
                <p14:nvPr/>
              </p14:nvContentPartPr>
              <p14:xfrm>
                <a:off x="7434293" y="1932000"/>
                <a:ext cx="109080" cy="18720"/>
              </p14:xfrm>
            </p:contentPart>
          </mc:Choice>
          <mc:Fallback>
            <p:pic>
              <p:nvPicPr>
                <p:cNvPr id="39637" name="Freihand 39636">
                  <a:extLst>
                    <a:ext uri="{FF2B5EF4-FFF2-40B4-BE49-F238E27FC236}">
                      <a16:creationId xmlns:a16="http://schemas.microsoft.com/office/drawing/2014/main" id="{5C5853A9-2D93-417E-A63F-7525EE4CBD5A}"/>
                    </a:ext>
                  </a:extLst>
                </p:cNvPr>
                <p:cNvPicPr/>
                <p:nvPr/>
              </p:nvPicPr>
              <p:blipFill>
                <a:blip r:embed="rId1290"/>
                <a:stretch>
                  <a:fillRect/>
                </a:stretch>
              </p:blipFill>
              <p:spPr>
                <a:xfrm>
                  <a:off x="7429973" y="1927680"/>
                  <a:ext cx="1177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1">
              <p14:nvContentPartPr>
                <p14:cNvPr id="39638" name="Freihand 39637">
                  <a:extLst>
                    <a:ext uri="{FF2B5EF4-FFF2-40B4-BE49-F238E27FC236}">
                      <a16:creationId xmlns:a16="http://schemas.microsoft.com/office/drawing/2014/main" id="{2A1ACEA9-0B89-4E65-95FA-C6413E6F469C}"/>
                    </a:ext>
                  </a:extLst>
                </p14:cNvPr>
                <p14:cNvContentPartPr/>
                <p14:nvPr/>
              </p14:nvContentPartPr>
              <p14:xfrm>
                <a:off x="6905813" y="2320440"/>
                <a:ext cx="221040" cy="108360"/>
              </p14:xfrm>
            </p:contentPart>
          </mc:Choice>
          <mc:Fallback>
            <p:pic>
              <p:nvPicPr>
                <p:cNvPr id="39638" name="Freihand 39637">
                  <a:extLst>
                    <a:ext uri="{FF2B5EF4-FFF2-40B4-BE49-F238E27FC236}">
                      <a16:creationId xmlns:a16="http://schemas.microsoft.com/office/drawing/2014/main" id="{2A1ACEA9-0B89-4E65-95FA-C6413E6F469C}"/>
                    </a:ext>
                  </a:extLst>
                </p:cNvPr>
                <p:cNvPicPr/>
                <p:nvPr/>
              </p:nvPicPr>
              <p:blipFill>
                <a:blip r:embed="rId1292"/>
                <a:stretch>
                  <a:fillRect/>
                </a:stretch>
              </p:blipFill>
              <p:spPr>
                <a:xfrm>
                  <a:off x="6901493" y="2316120"/>
                  <a:ext cx="22968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3">
              <p14:nvContentPartPr>
                <p14:cNvPr id="39639" name="Freihand 39638">
                  <a:extLst>
                    <a:ext uri="{FF2B5EF4-FFF2-40B4-BE49-F238E27FC236}">
                      <a16:creationId xmlns:a16="http://schemas.microsoft.com/office/drawing/2014/main" id="{D1924236-9170-4728-B992-9EFD9F0A8916}"/>
                    </a:ext>
                  </a:extLst>
                </p14:cNvPr>
                <p14:cNvContentPartPr/>
                <p14:nvPr/>
              </p14:nvContentPartPr>
              <p14:xfrm>
                <a:off x="7181573" y="2248800"/>
                <a:ext cx="119520" cy="139320"/>
              </p14:xfrm>
            </p:contentPart>
          </mc:Choice>
          <mc:Fallback>
            <p:pic>
              <p:nvPicPr>
                <p:cNvPr id="39639" name="Freihand 39638">
                  <a:extLst>
                    <a:ext uri="{FF2B5EF4-FFF2-40B4-BE49-F238E27FC236}">
                      <a16:creationId xmlns:a16="http://schemas.microsoft.com/office/drawing/2014/main" id="{D1924236-9170-4728-B992-9EFD9F0A8916}"/>
                    </a:ext>
                  </a:extLst>
                </p:cNvPr>
                <p:cNvPicPr/>
                <p:nvPr/>
              </p:nvPicPr>
              <p:blipFill>
                <a:blip r:embed="rId1294"/>
                <a:stretch>
                  <a:fillRect/>
                </a:stretch>
              </p:blipFill>
              <p:spPr>
                <a:xfrm>
                  <a:off x="7177253" y="2244480"/>
                  <a:ext cx="1281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5">
              <p14:nvContentPartPr>
                <p14:cNvPr id="39640" name="Freihand 39639">
                  <a:extLst>
                    <a:ext uri="{FF2B5EF4-FFF2-40B4-BE49-F238E27FC236}">
                      <a16:creationId xmlns:a16="http://schemas.microsoft.com/office/drawing/2014/main" id="{32423188-2007-459E-AC70-8B3C70FC361A}"/>
                    </a:ext>
                  </a:extLst>
                </p14:cNvPr>
                <p14:cNvContentPartPr/>
                <p14:nvPr/>
              </p14:nvContentPartPr>
              <p14:xfrm>
                <a:off x="7423853" y="2240520"/>
                <a:ext cx="306720" cy="115920"/>
              </p14:xfrm>
            </p:contentPart>
          </mc:Choice>
          <mc:Fallback>
            <p:pic>
              <p:nvPicPr>
                <p:cNvPr id="39640" name="Freihand 39639">
                  <a:extLst>
                    <a:ext uri="{FF2B5EF4-FFF2-40B4-BE49-F238E27FC236}">
                      <a16:creationId xmlns:a16="http://schemas.microsoft.com/office/drawing/2014/main" id="{32423188-2007-459E-AC70-8B3C70FC361A}"/>
                    </a:ext>
                  </a:extLst>
                </p:cNvPr>
                <p:cNvPicPr/>
                <p:nvPr/>
              </p:nvPicPr>
              <p:blipFill>
                <a:blip r:embed="rId1296"/>
                <a:stretch>
                  <a:fillRect/>
                </a:stretch>
              </p:blipFill>
              <p:spPr>
                <a:xfrm>
                  <a:off x="7419533" y="2236200"/>
                  <a:ext cx="3153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7">
              <p14:nvContentPartPr>
                <p14:cNvPr id="39641" name="Freihand 39640">
                  <a:extLst>
                    <a:ext uri="{FF2B5EF4-FFF2-40B4-BE49-F238E27FC236}">
                      <a16:creationId xmlns:a16="http://schemas.microsoft.com/office/drawing/2014/main" id="{27EF6742-99F1-4E2C-81A2-42CAC6226572}"/>
                    </a:ext>
                  </a:extLst>
                </p14:cNvPr>
                <p14:cNvContentPartPr/>
                <p14:nvPr/>
              </p14:nvContentPartPr>
              <p14:xfrm>
                <a:off x="7655333" y="2176800"/>
                <a:ext cx="360" cy="360"/>
              </p14:xfrm>
            </p:contentPart>
          </mc:Choice>
          <mc:Fallback>
            <p:pic>
              <p:nvPicPr>
                <p:cNvPr id="39641" name="Freihand 39640">
                  <a:extLst>
                    <a:ext uri="{FF2B5EF4-FFF2-40B4-BE49-F238E27FC236}">
                      <a16:creationId xmlns:a16="http://schemas.microsoft.com/office/drawing/2014/main" id="{27EF6742-99F1-4E2C-81A2-42CAC6226572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7651013" y="2172480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8">
              <p14:nvContentPartPr>
                <p14:cNvPr id="39642" name="Freihand 39641">
                  <a:extLst>
                    <a:ext uri="{FF2B5EF4-FFF2-40B4-BE49-F238E27FC236}">
                      <a16:creationId xmlns:a16="http://schemas.microsoft.com/office/drawing/2014/main" id="{10083D18-A0F3-433A-9278-17F127C366F8}"/>
                    </a:ext>
                  </a:extLst>
                </p14:cNvPr>
                <p14:cNvContentPartPr/>
                <p14:nvPr/>
              </p14:nvContentPartPr>
              <p14:xfrm>
                <a:off x="6733373" y="2582160"/>
                <a:ext cx="226080" cy="80640"/>
              </p14:xfrm>
            </p:contentPart>
          </mc:Choice>
          <mc:Fallback>
            <p:pic>
              <p:nvPicPr>
                <p:cNvPr id="39642" name="Freihand 39641">
                  <a:extLst>
                    <a:ext uri="{FF2B5EF4-FFF2-40B4-BE49-F238E27FC236}">
                      <a16:creationId xmlns:a16="http://schemas.microsoft.com/office/drawing/2014/main" id="{10083D18-A0F3-433A-9278-17F127C366F8}"/>
                    </a:ext>
                  </a:extLst>
                </p:cNvPr>
                <p:cNvPicPr/>
                <p:nvPr/>
              </p:nvPicPr>
              <p:blipFill>
                <a:blip r:embed="rId1299"/>
                <a:stretch>
                  <a:fillRect/>
                </a:stretch>
              </p:blipFill>
              <p:spPr>
                <a:xfrm>
                  <a:off x="6729053" y="2577840"/>
                  <a:ext cx="2347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0">
              <p14:nvContentPartPr>
                <p14:cNvPr id="39643" name="Freihand 39642">
                  <a:extLst>
                    <a:ext uri="{FF2B5EF4-FFF2-40B4-BE49-F238E27FC236}">
                      <a16:creationId xmlns:a16="http://schemas.microsoft.com/office/drawing/2014/main" id="{C9BD4FF7-6E62-4328-A46C-27B7CDE844A5}"/>
                    </a:ext>
                  </a:extLst>
                </p14:cNvPr>
                <p14:cNvContentPartPr/>
                <p14:nvPr/>
              </p14:nvContentPartPr>
              <p14:xfrm>
                <a:off x="6959093" y="2577120"/>
                <a:ext cx="104400" cy="211320"/>
              </p14:xfrm>
            </p:contentPart>
          </mc:Choice>
          <mc:Fallback>
            <p:pic>
              <p:nvPicPr>
                <p:cNvPr id="39643" name="Freihand 39642">
                  <a:extLst>
                    <a:ext uri="{FF2B5EF4-FFF2-40B4-BE49-F238E27FC236}">
                      <a16:creationId xmlns:a16="http://schemas.microsoft.com/office/drawing/2014/main" id="{C9BD4FF7-6E62-4328-A46C-27B7CDE844A5}"/>
                    </a:ext>
                  </a:extLst>
                </p:cNvPr>
                <p:cNvPicPr/>
                <p:nvPr/>
              </p:nvPicPr>
              <p:blipFill>
                <a:blip r:embed="rId1301"/>
                <a:stretch>
                  <a:fillRect/>
                </a:stretch>
              </p:blipFill>
              <p:spPr>
                <a:xfrm>
                  <a:off x="6954773" y="2572800"/>
                  <a:ext cx="11304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2">
              <p14:nvContentPartPr>
                <p14:cNvPr id="39644" name="Freihand 39643">
                  <a:extLst>
                    <a:ext uri="{FF2B5EF4-FFF2-40B4-BE49-F238E27FC236}">
                      <a16:creationId xmlns:a16="http://schemas.microsoft.com/office/drawing/2014/main" id="{E63215EB-A247-4B99-9B39-FF3E37EB31DD}"/>
                    </a:ext>
                  </a:extLst>
                </p14:cNvPr>
                <p14:cNvContentPartPr/>
                <p14:nvPr/>
              </p14:nvContentPartPr>
              <p14:xfrm>
                <a:off x="7102373" y="2567040"/>
                <a:ext cx="80640" cy="201960"/>
              </p14:xfrm>
            </p:contentPart>
          </mc:Choice>
          <mc:Fallback>
            <p:pic>
              <p:nvPicPr>
                <p:cNvPr id="39644" name="Freihand 39643">
                  <a:extLst>
                    <a:ext uri="{FF2B5EF4-FFF2-40B4-BE49-F238E27FC236}">
                      <a16:creationId xmlns:a16="http://schemas.microsoft.com/office/drawing/2014/main" id="{E63215EB-A247-4B99-9B39-FF3E37EB31DD}"/>
                    </a:ext>
                  </a:extLst>
                </p:cNvPr>
                <p:cNvPicPr/>
                <p:nvPr/>
              </p:nvPicPr>
              <p:blipFill>
                <a:blip r:embed="rId1303"/>
                <a:stretch>
                  <a:fillRect/>
                </a:stretch>
              </p:blipFill>
              <p:spPr>
                <a:xfrm>
                  <a:off x="7098053" y="2562720"/>
                  <a:ext cx="8928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4">
              <p14:nvContentPartPr>
                <p14:cNvPr id="39645" name="Freihand 39644">
                  <a:extLst>
                    <a:ext uri="{FF2B5EF4-FFF2-40B4-BE49-F238E27FC236}">
                      <a16:creationId xmlns:a16="http://schemas.microsoft.com/office/drawing/2014/main" id="{E69A35F1-1A0C-4866-8804-9E0648E64810}"/>
                    </a:ext>
                  </a:extLst>
                </p14:cNvPr>
                <p14:cNvContentPartPr/>
                <p14:nvPr/>
              </p14:nvContentPartPr>
              <p14:xfrm>
                <a:off x="7191653" y="2461920"/>
                <a:ext cx="36360" cy="155160"/>
              </p14:xfrm>
            </p:contentPart>
          </mc:Choice>
          <mc:Fallback>
            <p:pic>
              <p:nvPicPr>
                <p:cNvPr id="39645" name="Freihand 39644">
                  <a:extLst>
                    <a:ext uri="{FF2B5EF4-FFF2-40B4-BE49-F238E27FC236}">
                      <a16:creationId xmlns:a16="http://schemas.microsoft.com/office/drawing/2014/main" id="{E69A35F1-1A0C-4866-8804-9E0648E64810}"/>
                    </a:ext>
                  </a:extLst>
                </p:cNvPr>
                <p:cNvPicPr/>
                <p:nvPr/>
              </p:nvPicPr>
              <p:blipFill>
                <a:blip r:embed="rId1305"/>
                <a:stretch>
                  <a:fillRect/>
                </a:stretch>
              </p:blipFill>
              <p:spPr>
                <a:xfrm>
                  <a:off x="7187333" y="2457600"/>
                  <a:ext cx="4500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6">
              <p14:nvContentPartPr>
                <p14:cNvPr id="39646" name="Freihand 39645">
                  <a:extLst>
                    <a:ext uri="{FF2B5EF4-FFF2-40B4-BE49-F238E27FC236}">
                      <a16:creationId xmlns:a16="http://schemas.microsoft.com/office/drawing/2014/main" id="{E823A121-8099-4078-B90A-BF57BFB74BB4}"/>
                    </a:ext>
                  </a:extLst>
                </p14:cNvPr>
                <p14:cNvContentPartPr/>
                <p14:nvPr/>
              </p14:nvContentPartPr>
              <p14:xfrm>
                <a:off x="7231253" y="2457600"/>
                <a:ext cx="474120" cy="164520"/>
              </p14:xfrm>
            </p:contentPart>
          </mc:Choice>
          <mc:Fallback>
            <p:pic>
              <p:nvPicPr>
                <p:cNvPr id="39646" name="Freihand 39645">
                  <a:extLst>
                    <a:ext uri="{FF2B5EF4-FFF2-40B4-BE49-F238E27FC236}">
                      <a16:creationId xmlns:a16="http://schemas.microsoft.com/office/drawing/2014/main" id="{E823A121-8099-4078-B90A-BF57BFB74BB4}"/>
                    </a:ext>
                  </a:extLst>
                </p:cNvPr>
                <p:cNvPicPr/>
                <p:nvPr/>
              </p:nvPicPr>
              <p:blipFill>
                <a:blip r:embed="rId1307"/>
                <a:stretch>
                  <a:fillRect/>
                </a:stretch>
              </p:blipFill>
              <p:spPr>
                <a:xfrm>
                  <a:off x="7226933" y="2453280"/>
                  <a:ext cx="48276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8">
              <p14:nvContentPartPr>
                <p14:cNvPr id="39647" name="Freihand 39646">
                  <a:extLst>
                    <a:ext uri="{FF2B5EF4-FFF2-40B4-BE49-F238E27FC236}">
                      <a16:creationId xmlns:a16="http://schemas.microsoft.com/office/drawing/2014/main" id="{1268CFF6-0A7D-4884-87F0-4E4C434F8F9B}"/>
                    </a:ext>
                  </a:extLst>
                </p14:cNvPr>
                <p14:cNvContentPartPr/>
                <p14:nvPr/>
              </p14:nvContentPartPr>
              <p14:xfrm>
                <a:off x="6826253" y="2829120"/>
                <a:ext cx="11520" cy="95400"/>
              </p14:xfrm>
            </p:contentPart>
          </mc:Choice>
          <mc:Fallback>
            <p:pic>
              <p:nvPicPr>
                <p:cNvPr id="39647" name="Freihand 39646">
                  <a:extLst>
                    <a:ext uri="{FF2B5EF4-FFF2-40B4-BE49-F238E27FC236}">
                      <a16:creationId xmlns:a16="http://schemas.microsoft.com/office/drawing/2014/main" id="{1268CFF6-0A7D-4884-87F0-4E4C434F8F9B}"/>
                    </a:ext>
                  </a:extLst>
                </p:cNvPr>
                <p:cNvPicPr/>
                <p:nvPr/>
              </p:nvPicPr>
              <p:blipFill>
                <a:blip r:embed="rId1309"/>
                <a:stretch>
                  <a:fillRect/>
                </a:stretch>
              </p:blipFill>
              <p:spPr>
                <a:xfrm>
                  <a:off x="6821933" y="2824800"/>
                  <a:ext cx="2016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0">
              <p14:nvContentPartPr>
                <p14:cNvPr id="39648" name="Freihand 39647">
                  <a:extLst>
                    <a:ext uri="{FF2B5EF4-FFF2-40B4-BE49-F238E27FC236}">
                      <a16:creationId xmlns:a16="http://schemas.microsoft.com/office/drawing/2014/main" id="{B636BD34-386B-4F31-9BAB-CD56CD838AF3}"/>
                    </a:ext>
                  </a:extLst>
                </p14:cNvPr>
                <p14:cNvContentPartPr/>
                <p14:nvPr/>
              </p14:nvContentPartPr>
              <p14:xfrm>
                <a:off x="6780173" y="2890680"/>
                <a:ext cx="150840" cy="42120"/>
              </p14:xfrm>
            </p:contentPart>
          </mc:Choice>
          <mc:Fallback>
            <p:pic>
              <p:nvPicPr>
                <p:cNvPr id="39648" name="Freihand 39647">
                  <a:extLst>
                    <a:ext uri="{FF2B5EF4-FFF2-40B4-BE49-F238E27FC236}">
                      <a16:creationId xmlns:a16="http://schemas.microsoft.com/office/drawing/2014/main" id="{B636BD34-386B-4F31-9BAB-CD56CD838AF3}"/>
                    </a:ext>
                  </a:extLst>
                </p:cNvPr>
                <p:cNvPicPr/>
                <p:nvPr/>
              </p:nvPicPr>
              <p:blipFill>
                <a:blip r:embed="rId1311"/>
                <a:stretch>
                  <a:fillRect/>
                </a:stretch>
              </p:blipFill>
              <p:spPr>
                <a:xfrm>
                  <a:off x="6775853" y="2886360"/>
                  <a:ext cx="1594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2">
              <p14:nvContentPartPr>
                <p14:cNvPr id="39649" name="Freihand 39648">
                  <a:extLst>
                    <a:ext uri="{FF2B5EF4-FFF2-40B4-BE49-F238E27FC236}">
                      <a16:creationId xmlns:a16="http://schemas.microsoft.com/office/drawing/2014/main" id="{8715753C-CCFD-417E-813A-1F9DF8456B75}"/>
                    </a:ext>
                  </a:extLst>
                </p14:cNvPr>
                <p14:cNvContentPartPr/>
                <p14:nvPr/>
              </p14:nvContentPartPr>
              <p14:xfrm>
                <a:off x="6761813" y="2772240"/>
                <a:ext cx="90000" cy="45720"/>
              </p14:xfrm>
            </p:contentPart>
          </mc:Choice>
          <mc:Fallback>
            <p:pic>
              <p:nvPicPr>
                <p:cNvPr id="39649" name="Freihand 39648">
                  <a:extLst>
                    <a:ext uri="{FF2B5EF4-FFF2-40B4-BE49-F238E27FC236}">
                      <a16:creationId xmlns:a16="http://schemas.microsoft.com/office/drawing/2014/main" id="{8715753C-CCFD-417E-813A-1F9DF8456B75}"/>
                    </a:ext>
                  </a:extLst>
                </p:cNvPr>
                <p:cNvPicPr/>
                <p:nvPr/>
              </p:nvPicPr>
              <p:blipFill>
                <a:blip r:embed="rId1313"/>
                <a:stretch>
                  <a:fillRect/>
                </a:stretch>
              </p:blipFill>
              <p:spPr>
                <a:xfrm>
                  <a:off x="6757493" y="2767920"/>
                  <a:ext cx="986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4">
              <p14:nvContentPartPr>
                <p14:cNvPr id="39650" name="Freihand 39649">
                  <a:extLst>
                    <a:ext uri="{FF2B5EF4-FFF2-40B4-BE49-F238E27FC236}">
                      <a16:creationId xmlns:a16="http://schemas.microsoft.com/office/drawing/2014/main" id="{7A4F8638-3649-40BD-B450-5EAEE76A4011}"/>
                    </a:ext>
                  </a:extLst>
                </p14:cNvPr>
                <p14:cNvContentPartPr/>
                <p14:nvPr/>
              </p14:nvContentPartPr>
              <p14:xfrm>
                <a:off x="6906893" y="2828760"/>
                <a:ext cx="109800" cy="81000"/>
              </p14:xfrm>
            </p:contentPart>
          </mc:Choice>
          <mc:Fallback>
            <p:pic>
              <p:nvPicPr>
                <p:cNvPr id="39650" name="Freihand 39649">
                  <a:extLst>
                    <a:ext uri="{FF2B5EF4-FFF2-40B4-BE49-F238E27FC236}">
                      <a16:creationId xmlns:a16="http://schemas.microsoft.com/office/drawing/2014/main" id="{7A4F8638-3649-40BD-B450-5EAEE76A4011}"/>
                    </a:ext>
                  </a:extLst>
                </p:cNvPr>
                <p:cNvPicPr/>
                <p:nvPr/>
              </p:nvPicPr>
              <p:blipFill>
                <a:blip r:embed="rId1315"/>
                <a:stretch>
                  <a:fillRect/>
                </a:stretch>
              </p:blipFill>
              <p:spPr>
                <a:xfrm>
                  <a:off x="6902573" y="2824440"/>
                  <a:ext cx="11844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6">
              <p14:nvContentPartPr>
                <p14:cNvPr id="39651" name="Freihand 39650">
                  <a:extLst>
                    <a:ext uri="{FF2B5EF4-FFF2-40B4-BE49-F238E27FC236}">
                      <a16:creationId xmlns:a16="http://schemas.microsoft.com/office/drawing/2014/main" id="{4C7C8AC9-0FD6-4350-B33C-EA73EFE5265F}"/>
                    </a:ext>
                  </a:extLst>
                </p14:cNvPr>
                <p14:cNvContentPartPr/>
                <p14:nvPr/>
              </p14:nvContentPartPr>
              <p14:xfrm>
                <a:off x="7038653" y="2815080"/>
                <a:ext cx="132120" cy="84960"/>
              </p14:xfrm>
            </p:contentPart>
          </mc:Choice>
          <mc:Fallback>
            <p:pic>
              <p:nvPicPr>
                <p:cNvPr id="39651" name="Freihand 39650">
                  <a:extLst>
                    <a:ext uri="{FF2B5EF4-FFF2-40B4-BE49-F238E27FC236}">
                      <a16:creationId xmlns:a16="http://schemas.microsoft.com/office/drawing/2014/main" id="{4C7C8AC9-0FD6-4350-B33C-EA73EFE5265F}"/>
                    </a:ext>
                  </a:extLst>
                </p:cNvPr>
                <p:cNvPicPr/>
                <p:nvPr/>
              </p:nvPicPr>
              <p:blipFill>
                <a:blip r:embed="rId1317"/>
                <a:stretch>
                  <a:fillRect/>
                </a:stretch>
              </p:blipFill>
              <p:spPr>
                <a:xfrm>
                  <a:off x="7034333" y="2810760"/>
                  <a:ext cx="14076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8">
              <p14:nvContentPartPr>
                <p14:cNvPr id="39652" name="Freihand 39651">
                  <a:extLst>
                    <a:ext uri="{FF2B5EF4-FFF2-40B4-BE49-F238E27FC236}">
                      <a16:creationId xmlns:a16="http://schemas.microsoft.com/office/drawing/2014/main" id="{2C15B2D8-0C05-426B-B7CA-7006671486A7}"/>
                    </a:ext>
                  </a:extLst>
                </p14:cNvPr>
                <p14:cNvContentPartPr/>
                <p14:nvPr/>
              </p14:nvContentPartPr>
              <p14:xfrm>
                <a:off x="7176893" y="2802120"/>
                <a:ext cx="79560" cy="87480"/>
              </p14:xfrm>
            </p:contentPart>
          </mc:Choice>
          <mc:Fallback>
            <p:pic>
              <p:nvPicPr>
                <p:cNvPr id="39652" name="Freihand 39651">
                  <a:extLst>
                    <a:ext uri="{FF2B5EF4-FFF2-40B4-BE49-F238E27FC236}">
                      <a16:creationId xmlns:a16="http://schemas.microsoft.com/office/drawing/2014/main" id="{2C15B2D8-0C05-426B-B7CA-7006671486A7}"/>
                    </a:ext>
                  </a:extLst>
                </p:cNvPr>
                <p:cNvPicPr/>
                <p:nvPr/>
              </p:nvPicPr>
              <p:blipFill>
                <a:blip r:embed="rId1319"/>
                <a:stretch>
                  <a:fillRect/>
                </a:stretch>
              </p:blipFill>
              <p:spPr>
                <a:xfrm>
                  <a:off x="7172573" y="2797800"/>
                  <a:ext cx="8820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0">
              <p14:nvContentPartPr>
                <p14:cNvPr id="39653" name="Freihand 39652">
                  <a:extLst>
                    <a:ext uri="{FF2B5EF4-FFF2-40B4-BE49-F238E27FC236}">
                      <a16:creationId xmlns:a16="http://schemas.microsoft.com/office/drawing/2014/main" id="{7775A1F3-ECCF-4DFA-945D-FC1446D45F53}"/>
                    </a:ext>
                  </a:extLst>
                </p14:cNvPr>
                <p14:cNvContentPartPr/>
                <p14:nvPr/>
              </p14:nvContentPartPr>
              <p14:xfrm>
                <a:off x="7258973" y="2721840"/>
                <a:ext cx="132480" cy="139320"/>
              </p14:xfrm>
            </p:contentPart>
          </mc:Choice>
          <mc:Fallback>
            <p:pic>
              <p:nvPicPr>
                <p:cNvPr id="39653" name="Freihand 39652">
                  <a:extLst>
                    <a:ext uri="{FF2B5EF4-FFF2-40B4-BE49-F238E27FC236}">
                      <a16:creationId xmlns:a16="http://schemas.microsoft.com/office/drawing/2014/main" id="{7775A1F3-ECCF-4DFA-945D-FC1446D45F53}"/>
                    </a:ext>
                  </a:extLst>
                </p:cNvPr>
                <p:cNvPicPr/>
                <p:nvPr/>
              </p:nvPicPr>
              <p:blipFill>
                <a:blip r:embed="rId1321"/>
                <a:stretch>
                  <a:fillRect/>
                </a:stretch>
              </p:blipFill>
              <p:spPr>
                <a:xfrm>
                  <a:off x="7254653" y="2717520"/>
                  <a:ext cx="1411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2">
              <p14:nvContentPartPr>
                <p14:cNvPr id="39654" name="Freihand 39653">
                  <a:extLst>
                    <a:ext uri="{FF2B5EF4-FFF2-40B4-BE49-F238E27FC236}">
                      <a16:creationId xmlns:a16="http://schemas.microsoft.com/office/drawing/2014/main" id="{97787422-65F3-486F-8382-5B6B7BFD776A}"/>
                    </a:ext>
                  </a:extLst>
                </p14:cNvPr>
                <p14:cNvContentPartPr/>
                <p14:nvPr/>
              </p14:nvContentPartPr>
              <p14:xfrm>
                <a:off x="7399733" y="2692320"/>
                <a:ext cx="126000" cy="140040"/>
              </p14:xfrm>
            </p:contentPart>
          </mc:Choice>
          <mc:Fallback>
            <p:pic>
              <p:nvPicPr>
                <p:cNvPr id="39654" name="Freihand 39653">
                  <a:extLst>
                    <a:ext uri="{FF2B5EF4-FFF2-40B4-BE49-F238E27FC236}">
                      <a16:creationId xmlns:a16="http://schemas.microsoft.com/office/drawing/2014/main" id="{97787422-65F3-486F-8382-5B6B7BFD776A}"/>
                    </a:ext>
                  </a:extLst>
                </p:cNvPr>
                <p:cNvPicPr/>
                <p:nvPr/>
              </p:nvPicPr>
              <p:blipFill>
                <a:blip r:embed="rId1323"/>
                <a:stretch>
                  <a:fillRect/>
                </a:stretch>
              </p:blipFill>
              <p:spPr>
                <a:xfrm>
                  <a:off x="7395413" y="2688000"/>
                  <a:ext cx="13464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4">
              <p14:nvContentPartPr>
                <p14:cNvPr id="39655" name="Freihand 39654">
                  <a:extLst>
                    <a:ext uri="{FF2B5EF4-FFF2-40B4-BE49-F238E27FC236}">
                      <a16:creationId xmlns:a16="http://schemas.microsoft.com/office/drawing/2014/main" id="{214B7869-94BD-4884-B408-E0B22B46A647}"/>
                    </a:ext>
                  </a:extLst>
                </p14:cNvPr>
                <p14:cNvContentPartPr/>
                <p14:nvPr/>
              </p14:nvContentPartPr>
              <p14:xfrm>
                <a:off x="7496213" y="2714640"/>
                <a:ext cx="19800" cy="6120"/>
              </p14:xfrm>
            </p:contentPart>
          </mc:Choice>
          <mc:Fallback>
            <p:pic>
              <p:nvPicPr>
                <p:cNvPr id="39655" name="Freihand 39654">
                  <a:extLst>
                    <a:ext uri="{FF2B5EF4-FFF2-40B4-BE49-F238E27FC236}">
                      <a16:creationId xmlns:a16="http://schemas.microsoft.com/office/drawing/2014/main" id="{214B7869-94BD-4884-B408-E0B22B46A647}"/>
                    </a:ext>
                  </a:extLst>
                </p:cNvPr>
                <p:cNvPicPr/>
                <p:nvPr/>
              </p:nvPicPr>
              <p:blipFill>
                <a:blip r:embed="rId1325"/>
                <a:stretch>
                  <a:fillRect/>
                </a:stretch>
              </p:blipFill>
              <p:spPr>
                <a:xfrm>
                  <a:off x="7491893" y="2710320"/>
                  <a:ext cx="2844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6">
              <p14:nvContentPartPr>
                <p14:cNvPr id="39656" name="Freihand 39655">
                  <a:extLst>
                    <a:ext uri="{FF2B5EF4-FFF2-40B4-BE49-F238E27FC236}">
                      <a16:creationId xmlns:a16="http://schemas.microsoft.com/office/drawing/2014/main" id="{31EBD427-6A11-4797-A5BD-E60A0182392C}"/>
                    </a:ext>
                  </a:extLst>
                </p14:cNvPr>
                <p14:cNvContentPartPr/>
                <p14:nvPr/>
              </p14:nvContentPartPr>
              <p14:xfrm>
                <a:off x="7546973" y="2704560"/>
                <a:ext cx="366120" cy="92880"/>
              </p14:xfrm>
            </p:contentPart>
          </mc:Choice>
          <mc:Fallback>
            <p:pic>
              <p:nvPicPr>
                <p:cNvPr id="39656" name="Freihand 39655">
                  <a:extLst>
                    <a:ext uri="{FF2B5EF4-FFF2-40B4-BE49-F238E27FC236}">
                      <a16:creationId xmlns:a16="http://schemas.microsoft.com/office/drawing/2014/main" id="{31EBD427-6A11-4797-A5BD-E60A0182392C}"/>
                    </a:ext>
                  </a:extLst>
                </p:cNvPr>
                <p:cNvPicPr/>
                <p:nvPr/>
              </p:nvPicPr>
              <p:blipFill>
                <a:blip r:embed="rId1327"/>
                <a:stretch>
                  <a:fillRect/>
                </a:stretch>
              </p:blipFill>
              <p:spPr>
                <a:xfrm>
                  <a:off x="7542653" y="2700240"/>
                  <a:ext cx="3747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8">
              <p14:nvContentPartPr>
                <p14:cNvPr id="39657" name="Freihand 39656">
                  <a:extLst>
                    <a:ext uri="{FF2B5EF4-FFF2-40B4-BE49-F238E27FC236}">
                      <a16:creationId xmlns:a16="http://schemas.microsoft.com/office/drawing/2014/main" id="{31FCDFAE-440A-454B-AB5A-5458B845EDA3}"/>
                    </a:ext>
                  </a:extLst>
                </p14:cNvPr>
                <p14:cNvContentPartPr/>
                <p14:nvPr/>
              </p14:nvContentPartPr>
              <p14:xfrm>
                <a:off x="7944773" y="2605200"/>
                <a:ext cx="10440" cy="193320"/>
              </p14:xfrm>
            </p:contentPart>
          </mc:Choice>
          <mc:Fallback>
            <p:pic>
              <p:nvPicPr>
                <p:cNvPr id="39657" name="Freihand 39656">
                  <a:extLst>
                    <a:ext uri="{FF2B5EF4-FFF2-40B4-BE49-F238E27FC236}">
                      <a16:creationId xmlns:a16="http://schemas.microsoft.com/office/drawing/2014/main" id="{31FCDFAE-440A-454B-AB5A-5458B845EDA3}"/>
                    </a:ext>
                  </a:extLst>
                </p:cNvPr>
                <p:cNvPicPr/>
                <p:nvPr/>
              </p:nvPicPr>
              <p:blipFill>
                <a:blip r:embed="rId1329"/>
                <a:stretch>
                  <a:fillRect/>
                </a:stretch>
              </p:blipFill>
              <p:spPr>
                <a:xfrm>
                  <a:off x="7940453" y="2600880"/>
                  <a:ext cx="19080" cy="201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465649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4511F-7CAA-0471-4149-5CB12918D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>
            <a:extLst>
              <a:ext uri="{FF2B5EF4-FFF2-40B4-BE49-F238E27FC236}">
                <a16:creationId xmlns:a16="http://schemas.microsoft.com/office/drawing/2014/main" id="{44DBB06C-1BF5-8199-831C-5A5531D8C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35" y="101102"/>
            <a:ext cx="7326351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Der Wirtschaftskreislauf einer offenen Volkswirtschaft</a:t>
            </a:r>
            <a:endParaRPr lang="de-DE" altLang="de-DE" sz="2400" b="1" dirty="0">
              <a:solidFill>
                <a:srgbClr val="000000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30AB5A6-7949-A736-AC36-2553676C42CC}"/>
              </a:ext>
            </a:extLst>
          </p:cNvPr>
          <p:cNvSpPr txBox="1"/>
          <p:nvPr/>
        </p:nvSpPr>
        <p:spPr>
          <a:xfrm>
            <a:off x="741219" y="3338946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D802EF7-92D3-FFBD-40CD-2F30850EB4AB}"/>
              </a:ext>
            </a:extLst>
          </p:cNvPr>
          <p:cNvSpPr txBox="1"/>
          <p:nvPr/>
        </p:nvSpPr>
        <p:spPr>
          <a:xfrm>
            <a:off x="5313218" y="3338946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U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A7A353A-30A3-7880-D9D2-FB2FAB344C0C}"/>
              </a:ext>
            </a:extLst>
          </p:cNvPr>
          <p:cNvSpPr txBox="1"/>
          <p:nvPr/>
        </p:nvSpPr>
        <p:spPr>
          <a:xfrm>
            <a:off x="7409186" y="19292"/>
            <a:ext cx="4692759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C</a:t>
            </a:r>
            <a:r>
              <a:rPr lang="de-DE" sz="1400" baseline="-25000" dirty="0"/>
              <a:t>H</a:t>
            </a:r>
            <a:r>
              <a:rPr lang="de-DE" sz="1400" dirty="0"/>
              <a:t>: Konsum der Haushalte (Kauf von einem Stuhl bei einem Unternehmen) </a:t>
            </a:r>
            <a:endParaRPr lang="de-DE" sz="1400" baseline="-25000" dirty="0"/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1840570-08F6-9C70-41B4-5E503BCC0867}"/>
              </a:ext>
            </a:extLst>
          </p:cNvPr>
          <p:cNvCxnSpPr/>
          <p:nvPr/>
        </p:nvCxnSpPr>
        <p:spPr>
          <a:xfrm>
            <a:off x="1070155" y="3579031"/>
            <a:ext cx="42430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A527613E-1A0B-CD08-A435-0F6A1F703016}"/>
              </a:ext>
            </a:extLst>
          </p:cNvPr>
          <p:cNvSpPr/>
          <p:nvPr/>
        </p:nvSpPr>
        <p:spPr>
          <a:xfrm>
            <a:off x="1399091" y="3530540"/>
            <a:ext cx="404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C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81EBD28-E01C-6A7C-94FA-42A873A9F51F}"/>
              </a:ext>
            </a:extLst>
          </p:cNvPr>
          <p:cNvSpPr txBox="1"/>
          <p:nvPr/>
        </p:nvSpPr>
        <p:spPr>
          <a:xfrm>
            <a:off x="7409187" y="438341"/>
            <a:ext cx="4692759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Y</a:t>
            </a:r>
            <a:r>
              <a:rPr lang="de-DE" sz="1400" baseline="-25000" dirty="0"/>
              <a:t>H/U</a:t>
            </a:r>
            <a:r>
              <a:rPr lang="de-DE" sz="1400" dirty="0"/>
              <a:t>: Die Unternehmen zahlen den Haushalten Löhne</a:t>
            </a:r>
            <a:endParaRPr lang="de-DE" sz="1400" baseline="-25000" dirty="0"/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0176CCB3-43EA-0FF6-D75F-86AF06A4E18E}"/>
              </a:ext>
            </a:extLst>
          </p:cNvPr>
          <p:cNvCxnSpPr/>
          <p:nvPr/>
        </p:nvCxnSpPr>
        <p:spPr>
          <a:xfrm flipH="1" flipV="1">
            <a:off x="1011382" y="3401291"/>
            <a:ext cx="4208210" cy="20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eck 11">
            <a:extLst>
              <a:ext uri="{FF2B5EF4-FFF2-40B4-BE49-F238E27FC236}">
                <a16:creationId xmlns:a16="http://schemas.microsoft.com/office/drawing/2014/main" id="{B9E89CCB-BB85-3510-80E4-A56BF7EC4469}"/>
              </a:ext>
            </a:extLst>
          </p:cNvPr>
          <p:cNvSpPr/>
          <p:nvPr/>
        </p:nvSpPr>
        <p:spPr>
          <a:xfrm>
            <a:off x="4580004" y="3052742"/>
            <a:ext cx="551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Y</a:t>
            </a:r>
            <a:r>
              <a:rPr lang="de-DE" baseline="-25000" dirty="0"/>
              <a:t>H/U</a:t>
            </a:r>
            <a:endParaRPr lang="de-DE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9FEFF98-6D84-DD0A-B446-858CE9143E40}"/>
              </a:ext>
            </a:extLst>
          </p:cNvPr>
          <p:cNvSpPr txBox="1"/>
          <p:nvPr/>
        </p:nvSpPr>
        <p:spPr>
          <a:xfrm>
            <a:off x="7409186" y="756995"/>
            <a:ext cx="4692759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T</a:t>
            </a:r>
            <a:r>
              <a:rPr lang="de-DE" sz="1400" baseline="-25000" dirty="0"/>
              <a:t>H</a:t>
            </a:r>
            <a:r>
              <a:rPr lang="de-DE" sz="1400" dirty="0"/>
              <a:t>: Die Haushalte zahlen Steuern an den Staat</a:t>
            </a:r>
            <a:endParaRPr lang="de-DE" sz="1400" baseline="-250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876915E2-DE6F-5E34-C3F9-539BF21A65C5}"/>
              </a:ext>
            </a:extLst>
          </p:cNvPr>
          <p:cNvSpPr txBox="1"/>
          <p:nvPr/>
        </p:nvSpPr>
        <p:spPr>
          <a:xfrm>
            <a:off x="7409186" y="1035725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T</a:t>
            </a:r>
            <a:r>
              <a:rPr lang="de-DE" sz="1400" baseline="-25000" dirty="0"/>
              <a:t>U</a:t>
            </a:r>
            <a:r>
              <a:rPr lang="de-DE" sz="1400" dirty="0"/>
              <a:t>: Die Unternehmen zahlen Steuern an den Staat</a:t>
            </a:r>
            <a:endParaRPr lang="de-DE" sz="1400" baseline="-25000" dirty="0"/>
          </a:p>
        </p:txBody>
      </p: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676AC3E1-77E4-F02F-ADD8-6774ACF6623D}"/>
              </a:ext>
            </a:extLst>
          </p:cNvPr>
          <p:cNvCxnSpPr/>
          <p:nvPr/>
        </p:nvCxnSpPr>
        <p:spPr>
          <a:xfrm flipH="1" flipV="1">
            <a:off x="3236342" y="1254515"/>
            <a:ext cx="1953490" cy="20106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CC5DCDD7-98BA-02EC-B375-5AC28835646F}"/>
              </a:ext>
            </a:extLst>
          </p:cNvPr>
          <p:cNvCxnSpPr/>
          <p:nvPr/>
        </p:nvCxnSpPr>
        <p:spPr>
          <a:xfrm flipV="1">
            <a:off x="905687" y="1364673"/>
            <a:ext cx="1955277" cy="1944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6CBC79D9-568A-07F6-B5D3-5F7A9199E08D}"/>
              </a:ext>
            </a:extLst>
          </p:cNvPr>
          <p:cNvSpPr txBox="1"/>
          <p:nvPr/>
        </p:nvSpPr>
        <p:spPr>
          <a:xfrm>
            <a:off x="2932171" y="877709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190E5180-5FAE-4C07-F6F7-E23DBF691AC3}"/>
              </a:ext>
            </a:extLst>
          </p:cNvPr>
          <p:cNvSpPr/>
          <p:nvPr/>
        </p:nvSpPr>
        <p:spPr>
          <a:xfrm>
            <a:off x="2599434" y="1533245"/>
            <a:ext cx="393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T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B65D450-D5C3-BD83-A830-116E237EDE95}"/>
              </a:ext>
            </a:extLst>
          </p:cNvPr>
          <p:cNvSpPr/>
          <p:nvPr/>
        </p:nvSpPr>
        <p:spPr>
          <a:xfrm>
            <a:off x="4274369" y="2547237"/>
            <a:ext cx="396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T</a:t>
            </a:r>
            <a:r>
              <a:rPr lang="de-DE" baseline="-25000" dirty="0"/>
              <a:t>U</a:t>
            </a:r>
            <a:endParaRPr lang="de-DE" dirty="0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8095426E-B717-F743-F0B8-4E49924B3384}"/>
              </a:ext>
            </a:extLst>
          </p:cNvPr>
          <p:cNvSpPr txBox="1"/>
          <p:nvPr/>
        </p:nvSpPr>
        <p:spPr>
          <a:xfrm>
            <a:off x="7409184" y="1288492"/>
            <a:ext cx="4692761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Z</a:t>
            </a:r>
            <a:r>
              <a:rPr lang="de-DE" sz="1400" baseline="-25000" dirty="0"/>
              <a:t>U</a:t>
            </a:r>
            <a:r>
              <a:rPr lang="de-DE" sz="1400" dirty="0"/>
              <a:t>: Der Staat zahlt Subventionen an die  Unternehmen </a:t>
            </a:r>
            <a:endParaRPr lang="de-DE" sz="1400" baseline="-25000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AA3BA03A-F18E-7687-B22B-BBEB0DA7596C}"/>
              </a:ext>
            </a:extLst>
          </p:cNvPr>
          <p:cNvSpPr txBox="1"/>
          <p:nvPr/>
        </p:nvSpPr>
        <p:spPr>
          <a:xfrm>
            <a:off x="7427502" y="1586482"/>
            <a:ext cx="434058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Z</a:t>
            </a:r>
            <a:r>
              <a:rPr lang="de-DE" sz="1400" baseline="-25000" dirty="0"/>
              <a:t>H</a:t>
            </a:r>
            <a:r>
              <a:rPr lang="de-DE" sz="1400" dirty="0"/>
              <a:t>: Der Staat zahlt Transferleistungen an die Haushalte (z.B. Arbeitslosengeld, Renten, Kindergeld)</a:t>
            </a:r>
            <a:endParaRPr lang="de-DE" sz="1400" baseline="-25000" dirty="0"/>
          </a:p>
        </p:txBody>
      </p: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33C3D70C-E852-4CCB-7006-D01362A8955F}"/>
              </a:ext>
            </a:extLst>
          </p:cNvPr>
          <p:cNvCxnSpPr/>
          <p:nvPr/>
        </p:nvCxnSpPr>
        <p:spPr>
          <a:xfrm>
            <a:off x="3367868" y="1197346"/>
            <a:ext cx="1974319" cy="20400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C96ABF54-689D-7195-D1A4-C1925FEE040D}"/>
              </a:ext>
            </a:extLst>
          </p:cNvPr>
          <p:cNvCxnSpPr/>
          <p:nvPr/>
        </p:nvCxnSpPr>
        <p:spPr>
          <a:xfrm flipH="1">
            <a:off x="915522" y="1197346"/>
            <a:ext cx="1801619" cy="18224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12" name="Rechteck 38911">
            <a:extLst>
              <a:ext uri="{FF2B5EF4-FFF2-40B4-BE49-F238E27FC236}">
                <a16:creationId xmlns:a16="http://schemas.microsoft.com/office/drawing/2014/main" id="{0AD25F2B-25ED-A517-6B9D-B7DF63E58B43}"/>
              </a:ext>
            </a:extLst>
          </p:cNvPr>
          <p:cNvSpPr/>
          <p:nvPr/>
        </p:nvSpPr>
        <p:spPr>
          <a:xfrm>
            <a:off x="2067363" y="1211309"/>
            <a:ext cx="388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Z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27461A07-769B-DAD8-E880-D5746B09B26F}"/>
              </a:ext>
            </a:extLst>
          </p:cNvPr>
          <p:cNvSpPr/>
          <p:nvPr/>
        </p:nvSpPr>
        <p:spPr>
          <a:xfrm>
            <a:off x="3746011" y="1275188"/>
            <a:ext cx="391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Z</a:t>
            </a:r>
            <a:r>
              <a:rPr lang="de-DE" baseline="-25000" dirty="0"/>
              <a:t>U</a:t>
            </a:r>
            <a:endParaRPr lang="de-DE" dirty="0"/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F8AA1AD8-81B7-8FE6-465D-742516DB4374}"/>
              </a:ext>
            </a:extLst>
          </p:cNvPr>
          <p:cNvSpPr txBox="1"/>
          <p:nvPr/>
        </p:nvSpPr>
        <p:spPr>
          <a:xfrm>
            <a:off x="7404240" y="2088010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Y</a:t>
            </a:r>
            <a:r>
              <a:rPr lang="de-DE" sz="1400" baseline="-25000" dirty="0"/>
              <a:t>H/St</a:t>
            </a:r>
            <a:r>
              <a:rPr lang="de-DE" sz="1400" dirty="0"/>
              <a:t>: Der Staat zahlt den Haushalten Löhne (Staatsbedienstete)</a:t>
            </a:r>
            <a:endParaRPr lang="de-DE" sz="1400" baseline="-25000" dirty="0"/>
          </a:p>
        </p:txBody>
      </p:sp>
      <p:sp>
        <p:nvSpPr>
          <p:cNvPr id="38916" name="Rechteck 38915">
            <a:extLst>
              <a:ext uri="{FF2B5EF4-FFF2-40B4-BE49-F238E27FC236}">
                <a16:creationId xmlns:a16="http://schemas.microsoft.com/office/drawing/2014/main" id="{C9AA2EF3-6378-8C8F-8B0E-C7EF48CE9C6C}"/>
              </a:ext>
            </a:extLst>
          </p:cNvPr>
          <p:cNvSpPr/>
          <p:nvPr/>
        </p:nvSpPr>
        <p:spPr>
          <a:xfrm>
            <a:off x="965687" y="928349"/>
            <a:ext cx="574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Y</a:t>
            </a:r>
            <a:r>
              <a:rPr lang="de-DE" baseline="-25000" dirty="0"/>
              <a:t>H</a:t>
            </a:r>
            <a:r>
              <a:rPr lang="de-DE" baseline="-25000"/>
              <a:t>/St</a:t>
            </a:r>
            <a:endParaRPr lang="de-DE" dirty="0"/>
          </a:p>
        </p:txBody>
      </p:sp>
      <p:grpSp>
        <p:nvGrpSpPr>
          <p:cNvPr id="38920" name="Gruppieren 38919">
            <a:extLst>
              <a:ext uri="{FF2B5EF4-FFF2-40B4-BE49-F238E27FC236}">
                <a16:creationId xmlns:a16="http://schemas.microsoft.com/office/drawing/2014/main" id="{2DD0BA08-793F-FB4E-7FE7-C688307139A1}"/>
              </a:ext>
            </a:extLst>
          </p:cNvPr>
          <p:cNvGrpSpPr/>
          <p:nvPr/>
        </p:nvGrpSpPr>
        <p:grpSpPr>
          <a:xfrm>
            <a:off x="620875" y="1019078"/>
            <a:ext cx="2182947" cy="2385677"/>
            <a:chOff x="620876" y="810492"/>
            <a:chExt cx="2066908" cy="2594263"/>
          </a:xfrm>
        </p:grpSpPr>
        <p:sp>
          <p:nvSpPr>
            <p:cNvPr id="38914" name="Freihandform 38913">
              <a:extLst>
                <a:ext uri="{FF2B5EF4-FFF2-40B4-BE49-F238E27FC236}">
                  <a16:creationId xmlns:a16="http://schemas.microsoft.com/office/drawing/2014/main" id="{23D93EA0-A667-8CD8-FF84-E976E3E03603}"/>
                </a:ext>
              </a:extLst>
            </p:cNvPr>
            <p:cNvSpPr/>
            <p:nvPr/>
          </p:nvSpPr>
          <p:spPr>
            <a:xfrm>
              <a:off x="620876" y="810492"/>
              <a:ext cx="2066908" cy="2535382"/>
            </a:xfrm>
            <a:custGeom>
              <a:avLst/>
              <a:gdLst>
                <a:gd name="connsiteX0" fmla="*/ 2066908 w 2066908"/>
                <a:gd name="connsiteY0" fmla="*/ 0 h 2535382"/>
                <a:gd name="connsiteX1" fmla="*/ 265817 w 2066908"/>
                <a:gd name="connsiteY1" fmla="*/ 858982 h 2535382"/>
                <a:gd name="connsiteX2" fmla="*/ 44144 w 2066908"/>
                <a:gd name="connsiteY2" fmla="*/ 2535382 h 2535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908" h="2535382">
                  <a:moveTo>
                    <a:pt x="2066908" y="0"/>
                  </a:moveTo>
                  <a:cubicBezTo>
                    <a:pt x="1334926" y="218209"/>
                    <a:pt x="602944" y="436418"/>
                    <a:pt x="265817" y="858982"/>
                  </a:cubicBezTo>
                  <a:cubicBezTo>
                    <a:pt x="-71310" y="1281546"/>
                    <a:pt x="-13583" y="1908464"/>
                    <a:pt x="44144" y="253538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39" name="Gerade Verbindung mit Pfeil 38">
              <a:extLst>
                <a:ext uri="{FF2B5EF4-FFF2-40B4-BE49-F238E27FC236}">
                  <a16:creationId xmlns:a16="http://schemas.microsoft.com/office/drawing/2014/main" id="{44FD1A32-E04B-EEDE-3EF6-75711A7DCA61}"/>
                </a:ext>
              </a:extLst>
            </p:cNvPr>
            <p:cNvCxnSpPr/>
            <p:nvPr/>
          </p:nvCxnSpPr>
          <p:spPr>
            <a:xfrm>
              <a:off x="642233" y="3299379"/>
              <a:ext cx="131928" cy="1053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feld 43">
            <a:extLst>
              <a:ext uri="{FF2B5EF4-FFF2-40B4-BE49-F238E27FC236}">
                <a16:creationId xmlns:a16="http://schemas.microsoft.com/office/drawing/2014/main" id="{34460E85-04FC-CCFF-551B-08F48670A2FE}"/>
              </a:ext>
            </a:extLst>
          </p:cNvPr>
          <p:cNvSpPr txBox="1"/>
          <p:nvPr/>
        </p:nvSpPr>
        <p:spPr>
          <a:xfrm>
            <a:off x="5800062" y="583763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</a:t>
            </a:r>
          </a:p>
        </p:txBody>
      </p:sp>
      <p:cxnSp>
        <p:nvCxnSpPr>
          <p:cNvPr id="45" name="Gerade Verbindung mit Pfeil 44">
            <a:extLst>
              <a:ext uri="{FF2B5EF4-FFF2-40B4-BE49-F238E27FC236}">
                <a16:creationId xmlns:a16="http://schemas.microsoft.com/office/drawing/2014/main" id="{154410B3-83D7-DEFC-5984-91FA33F3BC54}"/>
              </a:ext>
            </a:extLst>
          </p:cNvPr>
          <p:cNvCxnSpPr/>
          <p:nvPr/>
        </p:nvCxnSpPr>
        <p:spPr>
          <a:xfrm flipH="1" flipV="1">
            <a:off x="5642154" y="3708278"/>
            <a:ext cx="385787" cy="21996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feld 46">
            <a:extLst>
              <a:ext uri="{FF2B5EF4-FFF2-40B4-BE49-F238E27FC236}">
                <a16:creationId xmlns:a16="http://schemas.microsoft.com/office/drawing/2014/main" id="{FD98179E-0817-7FA7-2224-43115B17C78F}"/>
              </a:ext>
            </a:extLst>
          </p:cNvPr>
          <p:cNvSpPr txBox="1"/>
          <p:nvPr/>
        </p:nvSpPr>
        <p:spPr>
          <a:xfrm>
            <a:off x="7376530" y="2640532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EX: Exporte (Man beachte die Pfeilrichtung! Es handelt sich um Geldströme!)</a:t>
            </a:r>
            <a:endParaRPr lang="de-DE" sz="1400" baseline="-25000" dirty="0"/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E081C206-7B55-E3A8-85EA-87A1E8CD35CF}"/>
              </a:ext>
            </a:extLst>
          </p:cNvPr>
          <p:cNvSpPr txBox="1"/>
          <p:nvPr/>
        </p:nvSpPr>
        <p:spPr>
          <a:xfrm>
            <a:off x="7376530" y="3100180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IM: Importe</a:t>
            </a:r>
            <a:endParaRPr lang="de-DE" sz="1400" baseline="-25000" dirty="0"/>
          </a:p>
        </p:txBody>
      </p:sp>
      <p:cxnSp>
        <p:nvCxnSpPr>
          <p:cNvPr id="49" name="Gerade Verbindung mit Pfeil 48">
            <a:extLst>
              <a:ext uri="{FF2B5EF4-FFF2-40B4-BE49-F238E27FC236}">
                <a16:creationId xmlns:a16="http://schemas.microsoft.com/office/drawing/2014/main" id="{2131727B-EDDE-143C-42CD-A4694A5DA232}"/>
              </a:ext>
            </a:extLst>
          </p:cNvPr>
          <p:cNvCxnSpPr>
            <a:stCxn id="4" idx="2"/>
          </p:cNvCxnSpPr>
          <p:nvPr/>
        </p:nvCxnSpPr>
        <p:spPr>
          <a:xfrm>
            <a:off x="5477686" y="3708278"/>
            <a:ext cx="322376" cy="2062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24" name="Rechteck 38923">
            <a:extLst>
              <a:ext uri="{FF2B5EF4-FFF2-40B4-BE49-F238E27FC236}">
                <a16:creationId xmlns:a16="http://schemas.microsoft.com/office/drawing/2014/main" id="{5B71BE17-B9AB-57C0-5A9E-419C735B798B}"/>
              </a:ext>
            </a:extLst>
          </p:cNvPr>
          <p:cNvSpPr/>
          <p:nvPr/>
        </p:nvSpPr>
        <p:spPr>
          <a:xfrm>
            <a:off x="5800062" y="4081306"/>
            <a:ext cx="41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EX</a:t>
            </a: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E7763F53-270A-6BB5-0327-E6FDECE492B5}"/>
              </a:ext>
            </a:extLst>
          </p:cNvPr>
          <p:cNvSpPr/>
          <p:nvPr/>
        </p:nvSpPr>
        <p:spPr>
          <a:xfrm>
            <a:off x="5186901" y="4394499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IM</a:t>
            </a:r>
          </a:p>
        </p:txBody>
      </p:sp>
      <p:grpSp>
        <p:nvGrpSpPr>
          <p:cNvPr id="38929" name="Gruppieren 38928">
            <a:extLst>
              <a:ext uri="{FF2B5EF4-FFF2-40B4-BE49-F238E27FC236}">
                <a16:creationId xmlns:a16="http://schemas.microsoft.com/office/drawing/2014/main" id="{9FA662CC-4B5A-C050-6B6C-62BE231058F2}"/>
              </a:ext>
            </a:extLst>
          </p:cNvPr>
          <p:cNvGrpSpPr/>
          <p:nvPr/>
        </p:nvGrpSpPr>
        <p:grpSpPr>
          <a:xfrm>
            <a:off x="355834" y="3761509"/>
            <a:ext cx="5479213" cy="2641467"/>
            <a:chOff x="355834" y="3761509"/>
            <a:chExt cx="5479213" cy="2641467"/>
          </a:xfrm>
        </p:grpSpPr>
        <p:sp>
          <p:nvSpPr>
            <p:cNvPr id="38925" name="Freihandform 38924">
              <a:extLst>
                <a:ext uri="{FF2B5EF4-FFF2-40B4-BE49-F238E27FC236}">
                  <a16:creationId xmlns:a16="http://schemas.microsoft.com/office/drawing/2014/main" id="{80BB26FC-AE8D-B884-64E2-8D369338E8D0}"/>
                </a:ext>
              </a:extLst>
            </p:cNvPr>
            <p:cNvSpPr/>
            <p:nvPr/>
          </p:nvSpPr>
          <p:spPr>
            <a:xfrm>
              <a:off x="355834" y="3761509"/>
              <a:ext cx="5345311" cy="2641467"/>
            </a:xfrm>
            <a:custGeom>
              <a:avLst/>
              <a:gdLst>
                <a:gd name="connsiteX0" fmla="*/ 454657 w 5345311"/>
                <a:gd name="connsiteY0" fmla="*/ 0 h 2641467"/>
                <a:gd name="connsiteX1" fmla="*/ 475439 w 5345311"/>
                <a:gd name="connsiteY1" fmla="*/ 2396836 h 2641467"/>
                <a:gd name="connsiteX2" fmla="*/ 5345311 w 5345311"/>
                <a:gd name="connsiteY2" fmla="*/ 2438400 h 2641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45311" h="2641467">
                  <a:moveTo>
                    <a:pt x="454657" y="0"/>
                  </a:moveTo>
                  <a:cubicBezTo>
                    <a:pt x="57493" y="995218"/>
                    <a:pt x="-339670" y="1990436"/>
                    <a:pt x="475439" y="2396836"/>
                  </a:cubicBezTo>
                  <a:cubicBezTo>
                    <a:pt x="1290548" y="2803236"/>
                    <a:pt x="3317929" y="2620818"/>
                    <a:pt x="5345311" y="243840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55" name="Gerade Verbindung mit Pfeil 54">
              <a:extLst>
                <a:ext uri="{FF2B5EF4-FFF2-40B4-BE49-F238E27FC236}">
                  <a16:creationId xmlns:a16="http://schemas.microsoft.com/office/drawing/2014/main" id="{A6E52F6B-2BBA-09C3-40E3-894AFBC8554E}"/>
                </a:ext>
              </a:extLst>
            </p:cNvPr>
            <p:cNvCxnSpPr>
              <a:stCxn id="38925" idx="2"/>
            </p:cNvCxnSpPr>
            <p:nvPr/>
          </p:nvCxnSpPr>
          <p:spPr>
            <a:xfrm flipV="1">
              <a:off x="5701145" y="6143446"/>
              <a:ext cx="133902" cy="5646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feld 59">
            <a:extLst>
              <a:ext uri="{FF2B5EF4-FFF2-40B4-BE49-F238E27FC236}">
                <a16:creationId xmlns:a16="http://schemas.microsoft.com/office/drawing/2014/main" id="{1C6A13C3-7F7D-C905-8CCE-824B1326561A}"/>
              </a:ext>
            </a:extLst>
          </p:cNvPr>
          <p:cNvSpPr txBox="1"/>
          <p:nvPr/>
        </p:nvSpPr>
        <p:spPr>
          <a:xfrm>
            <a:off x="7376530" y="3388395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NÜ: Nettoübertragungen (Transfers der privaten Haushalte an das Ausland, diese müssen natürlich nicht zwingend positiv sein!)</a:t>
            </a:r>
            <a:endParaRPr lang="de-DE" sz="1400" baseline="-25000" dirty="0"/>
          </a:p>
        </p:txBody>
      </p:sp>
      <p:sp>
        <p:nvSpPr>
          <p:cNvPr id="38930" name="Rechteck 38929">
            <a:extLst>
              <a:ext uri="{FF2B5EF4-FFF2-40B4-BE49-F238E27FC236}">
                <a16:creationId xmlns:a16="http://schemas.microsoft.com/office/drawing/2014/main" id="{F6918EA8-3F5A-45E3-4F37-B5C25F90F434}"/>
              </a:ext>
            </a:extLst>
          </p:cNvPr>
          <p:cNvSpPr/>
          <p:nvPr/>
        </p:nvSpPr>
        <p:spPr>
          <a:xfrm>
            <a:off x="3562462" y="6326970"/>
            <a:ext cx="481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NÜ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5449B54A-02DF-F54B-C813-59B17123A9D5}"/>
              </a:ext>
            </a:extLst>
          </p:cNvPr>
          <p:cNvSpPr txBox="1"/>
          <p:nvPr/>
        </p:nvSpPr>
        <p:spPr>
          <a:xfrm>
            <a:off x="2786939" y="5723226"/>
            <a:ext cx="438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VÄ</a:t>
            </a:r>
          </a:p>
        </p:txBody>
      </p:sp>
      <p:cxnSp>
        <p:nvCxnSpPr>
          <p:cNvPr id="63" name="Gerade Verbindung mit Pfeil 62">
            <a:extLst>
              <a:ext uri="{FF2B5EF4-FFF2-40B4-BE49-F238E27FC236}">
                <a16:creationId xmlns:a16="http://schemas.microsoft.com/office/drawing/2014/main" id="{937A8A82-DF2D-74D0-672A-5E83F2CA597C}"/>
              </a:ext>
            </a:extLst>
          </p:cNvPr>
          <p:cNvCxnSpPr/>
          <p:nvPr/>
        </p:nvCxnSpPr>
        <p:spPr>
          <a:xfrm>
            <a:off x="1070155" y="3837709"/>
            <a:ext cx="1529279" cy="1885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mit Pfeil 65">
            <a:extLst>
              <a:ext uri="{FF2B5EF4-FFF2-40B4-BE49-F238E27FC236}">
                <a16:creationId xmlns:a16="http://schemas.microsoft.com/office/drawing/2014/main" id="{0CB7ACA8-BDEE-772E-B810-2966605A6DE5}"/>
              </a:ext>
            </a:extLst>
          </p:cNvPr>
          <p:cNvCxnSpPr/>
          <p:nvPr/>
        </p:nvCxnSpPr>
        <p:spPr>
          <a:xfrm flipH="1">
            <a:off x="3313755" y="3681648"/>
            <a:ext cx="1999463" cy="19529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mit Pfeil 67">
            <a:extLst>
              <a:ext uri="{FF2B5EF4-FFF2-40B4-BE49-F238E27FC236}">
                <a16:creationId xmlns:a16="http://schemas.microsoft.com/office/drawing/2014/main" id="{700A4690-B030-CBC7-CECA-9EA9377FBFAE}"/>
              </a:ext>
            </a:extLst>
          </p:cNvPr>
          <p:cNvCxnSpPr/>
          <p:nvPr/>
        </p:nvCxnSpPr>
        <p:spPr>
          <a:xfrm flipH="1">
            <a:off x="2931636" y="1418292"/>
            <a:ext cx="110789" cy="4044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mit Pfeil 69">
            <a:extLst>
              <a:ext uri="{FF2B5EF4-FFF2-40B4-BE49-F238E27FC236}">
                <a16:creationId xmlns:a16="http://schemas.microsoft.com/office/drawing/2014/main" id="{E265C8DF-E3B0-4463-56F6-0AF942C431DA}"/>
              </a:ext>
            </a:extLst>
          </p:cNvPr>
          <p:cNvCxnSpPr/>
          <p:nvPr/>
        </p:nvCxnSpPr>
        <p:spPr>
          <a:xfrm flipV="1">
            <a:off x="3083987" y="1383215"/>
            <a:ext cx="81856" cy="4165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mit Pfeil 73">
            <a:extLst>
              <a:ext uri="{FF2B5EF4-FFF2-40B4-BE49-F238E27FC236}">
                <a16:creationId xmlns:a16="http://schemas.microsoft.com/office/drawing/2014/main" id="{4E53D0F6-13DD-B01A-4294-0695677C7B58}"/>
              </a:ext>
            </a:extLst>
          </p:cNvPr>
          <p:cNvCxnSpPr/>
          <p:nvPr/>
        </p:nvCxnSpPr>
        <p:spPr>
          <a:xfrm flipV="1">
            <a:off x="3141342" y="3761510"/>
            <a:ext cx="1930675" cy="18796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mit Pfeil 77">
            <a:extLst>
              <a:ext uri="{FF2B5EF4-FFF2-40B4-BE49-F238E27FC236}">
                <a16:creationId xmlns:a16="http://schemas.microsoft.com/office/drawing/2014/main" id="{3C87F623-1A59-03E7-0B4A-41F0C7993DB0}"/>
              </a:ext>
            </a:extLst>
          </p:cNvPr>
          <p:cNvCxnSpPr/>
          <p:nvPr/>
        </p:nvCxnSpPr>
        <p:spPr>
          <a:xfrm flipH="1" flipV="1">
            <a:off x="1157890" y="3735989"/>
            <a:ext cx="1648758" cy="1973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feld 79">
            <a:extLst>
              <a:ext uri="{FF2B5EF4-FFF2-40B4-BE49-F238E27FC236}">
                <a16:creationId xmlns:a16="http://schemas.microsoft.com/office/drawing/2014/main" id="{56F45EED-8966-857B-3531-FF8B76336ACA}"/>
              </a:ext>
            </a:extLst>
          </p:cNvPr>
          <p:cNvSpPr txBox="1"/>
          <p:nvPr/>
        </p:nvSpPr>
        <p:spPr>
          <a:xfrm>
            <a:off x="7376530" y="4031952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I</a:t>
            </a:r>
            <a:r>
              <a:rPr lang="de-DE" sz="1400" baseline="-25000" dirty="0"/>
              <a:t>U</a:t>
            </a:r>
            <a:r>
              <a:rPr lang="de-DE" sz="1400" dirty="0"/>
              <a:t>: Investieren der Unternehmen</a:t>
            </a:r>
            <a:endParaRPr lang="de-DE" sz="1400" baseline="-25000" dirty="0"/>
          </a:p>
        </p:txBody>
      </p:sp>
      <p:sp>
        <p:nvSpPr>
          <p:cNvPr id="81" name="Textfeld 80">
            <a:extLst>
              <a:ext uri="{FF2B5EF4-FFF2-40B4-BE49-F238E27FC236}">
                <a16:creationId xmlns:a16="http://schemas.microsoft.com/office/drawing/2014/main" id="{D768D81F-AF14-FF34-5064-8ED72947D499}"/>
              </a:ext>
            </a:extLst>
          </p:cNvPr>
          <p:cNvSpPr txBox="1"/>
          <p:nvPr/>
        </p:nvSpPr>
        <p:spPr>
          <a:xfrm>
            <a:off x="7376530" y="4296423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I</a:t>
            </a:r>
            <a:r>
              <a:rPr lang="de-DE" sz="1400" baseline="-25000" dirty="0"/>
              <a:t>H</a:t>
            </a:r>
            <a:r>
              <a:rPr lang="de-DE" sz="1400" dirty="0"/>
              <a:t>: Investieren der Haushalte</a:t>
            </a:r>
            <a:endParaRPr lang="de-DE" sz="1400" baseline="-25000" dirty="0"/>
          </a:p>
        </p:txBody>
      </p:sp>
      <p:sp>
        <p:nvSpPr>
          <p:cNvPr id="82" name="Textfeld 81">
            <a:extLst>
              <a:ext uri="{FF2B5EF4-FFF2-40B4-BE49-F238E27FC236}">
                <a16:creationId xmlns:a16="http://schemas.microsoft.com/office/drawing/2014/main" id="{034B42C9-EC17-16D2-24F8-4AD6F2592007}"/>
              </a:ext>
            </a:extLst>
          </p:cNvPr>
          <p:cNvSpPr txBox="1"/>
          <p:nvPr/>
        </p:nvSpPr>
        <p:spPr>
          <a:xfrm>
            <a:off x="7373641" y="4569287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 err="1"/>
              <a:t>I</a:t>
            </a:r>
            <a:r>
              <a:rPr lang="de-DE" sz="1400" baseline="-25000" dirty="0" err="1"/>
              <a:t>St</a:t>
            </a:r>
            <a:r>
              <a:rPr lang="de-DE" sz="1400" dirty="0"/>
              <a:t>: Investieren des Staates</a:t>
            </a:r>
            <a:endParaRPr lang="de-DE" sz="1400" baseline="-25000" dirty="0"/>
          </a:p>
        </p:txBody>
      </p:sp>
      <p:sp>
        <p:nvSpPr>
          <p:cNvPr id="83" name="Textfeld 82">
            <a:extLst>
              <a:ext uri="{FF2B5EF4-FFF2-40B4-BE49-F238E27FC236}">
                <a16:creationId xmlns:a16="http://schemas.microsoft.com/office/drawing/2014/main" id="{D8EDF19D-8AD8-A594-D985-ECD816EEF742}"/>
              </a:ext>
            </a:extLst>
          </p:cNvPr>
          <p:cNvSpPr txBox="1"/>
          <p:nvPr/>
        </p:nvSpPr>
        <p:spPr>
          <a:xfrm>
            <a:off x="7370752" y="4903981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S</a:t>
            </a:r>
            <a:r>
              <a:rPr lang="de-DE" sz="1400" baseline="-25000" dirty="0"/>
              <a:t>U</a:t>
            </a:r>
            <a:r>
              <a:rPr lang="de-DE" sz="1400" dirty="0"/>
              <a:t>: Sparen der Unternehmen</a:t>
            </a:r>
            <a:endParaRPr lang="de-DE" sz="1400" baseline="-25000" dirty="0"/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B7B47F82-F8CF-4A91-0807-D13EA166549D}"/>
              </a:ext>
            </a:extLst>
          </p:cNvPr>
          <p:cNvSpPr txBox="1"/>
          <p:nvPr/>
        </p:nvSpPr>
        <p:spPr>
          <a:xfrm>
            <a:off x="7376530" y="5208256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S</a:t>
            </a:r>
            <a:r>
              <a:rPr lang="de-DE" sz="1400" baseline="-25000" dirty="0"/>
              <a:t>H</a:t>
            </a:r>
            <a:r>
              <a:rPr lang="de-DE" sz="1400" dirty="0"/>
              <a:t>: Sparen der Haushalte</a:t>
            </a:r>
            <a:endParaRPr lang="de-DE" sz="1400" baseline="-25000" dirty="0"/>
          </a:p>
        </p:txBody>
      </p:sp>
      <p:sp>
        <p:nvSpPr>
          <p:cNvPr id="85" name="Textfeld 84">
            <a:extLst>
              <a:ext uri="{FF2B5EF4-FFF2-40B4-BE49-F238E27FC236}">
                <a16:creationId xmlns:a16="http://schemas.microsoft.com/office/drawing/2014/main" id="{5633866C-6826-677D-C1CF-554AC0834296}"/>
              </a:ext>
            </a:extLst>
          </p:cNvPr>
          <p:cNvSpPr txBox="1"/>
          <p:nvPr/>
        </p:nvSpPr>
        <p:spPr>
          <a:xfrm>
            <a:off x="7370752" y="5511070"/>
            <a:ext cx="4692760" cy="3096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 err="1"/>
              <a:t>S</a:t>
            </a:r>
            <a:r>
              <a:rPr lang="de-DE" sz="1400" baseline="-25000" dirty="0" err="1"/>
              <a:t>St</a:t>
            </a:r>
            <a:r>
              <a:rPr lang="de-DE" sz="1400" dirty="0"/>
              <a:t>: Sparen des Staates</a:t>
            </a:r>
            <a:endParaRPr lang="de-DE" sz="1400" baseline="-25000" dirty="0"/>
          </a:p>
        </p:txBody>
      </p:sp>
      <p:sp>
        <p:nvSpPr>
          <p:cNvPr id="38942" name="Rechteck 38941">
            <a:extLst>
              <a:ext uri="{FF2B5EF4-FFF2-40B4-BE49-F238E27FC236}">
                <a16:creationId xmlns:a16="http://schemas.microsoft.com/office/drawing/2014/main" id="{EBA62716-2D33-4F9E-933F-7B00D5390AD6}"/>
              </a:ext>
            </a:extLst>
          </p:cNvPr>
          <p:cNvSpPr/>
          <p:nvPr/>
        </p:nvSpPr>
        <p:spPr>
          <a:xfrm>
            <a:off x="4006842" y="4209291"/>
            <a:ext cx="341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U</a:t>
            </a:r>
            <a:endParaRPr lang="de-DE" dirty="0"/>
          </a:p>
        </p:txBody>
      </p:sp>
      <p:sp>
        <p:nvSpPr>
          <p:cNvPr id="87" name="Rechteck 86">
            <a:extLst>
              <a:ext uri="{FF2B5EF4-FFF2-40B4-BE49-F238E27FC236}">
                <a16:creationId xmlns:a16="http://schemas.microsoft.com/office/drawing/2014/main" id="{A480780B-E1D9-D2D2-ACF4-3F5822DF0FE4}"/>
              </a:ext>
            </a:extLst>
          </p:cNvPr>
          <p:cNvSpPr/>
          <p:nvPr/>
        </p:nvSpPr>
        <p:spPr>
          <a:xfrm>
            <a:off x="3162780" y="2526665"/>
            <a:ext cx="364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/>
              <a:t>I</a:t>
            </a:r>
            <a:r>
              <a:rPr lang="de-DE" baseline="-25000" dirty="0" err="1"/>
              <a:t>St</a:t>
            </a:r>
            <a:endParaRPr lang="de-DE" dirty="0"/>
          </a:p>
        </p:txBody>
      </p:sp>
      <p:sp>
        <p:nvSpPr>
          <p:cNvPr id="88" name="Rechteck 87">
            <a:extLst>
              <a:ext uri="{FF2B5EF4-FFF2-40B4-BE49-F238E27FC236}">
                <a16:creationId xmlns:a16="http://schemas.microsoft.com/office/drawing/2014/main" id="{6BBE4FEC-9542-CB16-A4FF-C094908AE478}"/>
              </a:ext>
            </a:extLst>
          </p:cNvPr>
          <p:cNvSpPr/>
          <p:nvPr/>
        </p:nvSpPr>
        <p:spPr>
          <a:xfrm>
            <a:off x="1825458" y="4232840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89" name="Rechteck 88">
            <a:extLst>
              <a:ext uri="{FF2B5EF4-FFF2-40B4-BE49-F238E27FC236}">
                <a16:creationId xmlns:a16="http://schemas.microsoft.com/office/drawing/2014/main" id="{D068CA06-5452-DFC4-8494-2B75EAAA3025}"/>
              </a:ext>
            </a:extLst>
          </p:cNvPr>
          <p:cNvSpPr/>
          <p:nvPr/>
        </p:nvSpPr>
        <p:spPr>
          <a:xfrm>
            <a:off x="4206657" y="4666821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S</a:t>
            </a:r>
            <a:r>
              <a:rPr lang="de-DE" baseline="-25000" dirty="0"/>
              <a:t>U</a:t>
            </a:r>
            <a:endParaRPr lang="de-DE" dirty="0"/>
          </a:p>
        </p:txBody>
      </p:sp>
      <p:sp>
        <p:nvSpPr>
          <p:cNvPr id="90" name="Rechteck 89">
            <a:extLst>
              <a:ext uri="{FF2B5EF4-FFF2-40B4-BE49-F238E27FC236}">
                <a16:creationId xmlns:a16="http://schemas.microsoft.com/office/drawing/2014/main" id="{39966830-24D3-25FE-4889-8D9359BDBC73}"/>
              </a:ext>
            </a:extLst>
          </p:cNvPr>
          <p:cNvSpPr/>
          <p:nvPr/>
        </p:nvSpPr>
        <p:spPr>
          <a:xfrm>
            <a:off x="2664016" y="2679065"/>
            <a:ext cx="412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/>
              <a:t>S</a:t>
            </a:r>
            <a:r>
              <a:rPr lang="de-DE" baseline="-25000" dirty="0" err="1"/>
              <a:t>St</a:t>
            </a:r>
            <a:endParaRPr lang="de-DE" dirty="0"/>
          </a:p>
        </p:txBody>
      </p:sp>
      <p:sp>
        <p:nvSpPr>
          <p:cNvPr id="91" name="Rechteck 90">
            <a:extLst>
              <a:ext uri="{FF2B5EF4-FFF2-40B4-BE49-F238E27FC236}">
                <a16:creationId xmlns:a16="http://schemas.microsoft.com/office/drawing/2014/main" id="{58D1806C-6CA4-BA6D-FC2F-7D3BF439D446}"/>
              </a:ext>
            </a:extLst>
          </p:cNvPr>
          <p:cNvSpPr/>
          <p:nvPr/>
        </p:nvSpPr>
        <p:spPr>
          <a:xfrm>
            <a:off x="1326694" y="4385240"/>
            <a:ext cx="386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S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92" name="Textfeld 91">
            <a:extLst>
              <a:ext uri="{FF2B5EF4-FFF2-40B4-BE49-F238E27FC236}">
                <a16:creationId xmlns:a16="http://schemas.microsoft.com/office/drawing/2014/main" id="{489B3849-DB99-F228-38E4-7444E7A96799}"/>
              </a:ext>
            </a:extLst>
          </p:cNvPr>
          <p:cNvSpPr txBox="1"/>
          <p:nvPr/>
        </p:nvSpPr>
        <p:spPr>
          <a:xfrm>
            <a:off x="7370752" y="5763135"/>
            <a:ext cx="4793538" cy="10104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LB: Da natürlich weder EX=IM gelten muss, noch NÜ genauso groß sein muss, wie der Handelsbilanzsaldo EX-IM, muss für den Ausgleich am Pol des Auslandes ein Pfeil mit EX-IM-NÜ=LB hineingehen. Diese Größe nennt man Leistungsbilanz!</a:t>
            </a:r>
            <a:endParaRPr lang="de-DE" sz="1400" baseline="-25000" dirty="0"/>
          </a:p>
        </p:txBody>
      </p:sp>
      <p:cxnSp>
        <p:nvCxnSpPr>
          <p:cNvPr id="93" name="Gerade Verbindung mit Pfeil 92">
            <a:extLst>
              <a:ext uri="{FF2B5EF4-FFF2-40B4-BE49-F238E27FC236}">
                <a16:creationId xmlns:a16="http://schemas.microsoft.com/office/drawing/2014/main" id="{F92C9983-A37E-909B-DDBB-BDA1DBBF06F2}"/>
              </a:ext>
            </a:extLst>
          </p:cNvPr>
          <p:cNvCxnSpPr>
            <a:endCxn id="44" idx="1"/>
          </p:cNvCxnSpPr>
          <p:nvPr/>
        </p:nvCxnSpPr>
        <p:spPr>
          <a:xfrm>
            <a:off x="3222636" y="5918681"/>
            <a:ext cx="2577426" cy="1036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hteck 94">
            <a:extLst>
              <a:ext uri="{FF2B5EF4-FFF2-40B4-BE49-F238E27FC236}">
                <a16:creationId xmlns:a16="http://schemas.microsoft.com/office/drawing/2014/main" id="{15241880-DE95-94DA-E585-1760876FDCCF}"/>
              </a:ext>
            </a:extLst>
          </p:cNvPr>
          <p:cNvSpPr/>
          <p:nvPr/>
        </p:nvSpPr>
        <p:spPr>
          <a:xfrm>
            <a:off x="3851831" y="5621992"/>
            <a:ext cx="1447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LB=EX-IM-NÜ</a:t>
            </a:r>
          </a:p>
        </p:txBody>
      </p:sp>
      <p:sp>
        <p:nvSpPr>
          <p:cNvPr id="64" name="Textfeld 63">
            <a:extLst>
              <a:ext uri="{FF2B5EF4-FFF2-40B4-BE49-F238E27FC236}">
                <a16:creationId xmlns:a16="http://schemas.microsoft.com/office/drawing/2014/main" id="{1F299974-3362-5224-29B2-5EBCF67733BE}"/>
              </a:ext>
            </a:extLst>
          </p:cNvPr>
          <p:cNvSpPr txBox="1"/>
          <p:nvPr/>
        </p:nvSpPr>
        <p:spPr>
          <a:xfrm>
            <a:off x="3526982" y="521708"/>
            <a:ext cx="3824817" cy="7220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S</a:t>
            </a:r>
            <a:r>
              <a:rPr lang="de-DE" sz="1400"/>
              <a:t>: Staat H: Haushalte       </a:t>
            </a:r>
            <a:r>
              <a:rPr lang="de-DE" sz="1400" dirty="0"/>
              <a:t>A</a:t>
            </a:r>
            <a:r>
              <a:rPr lang="de-DE" sz="1400"/>
              <a:t>: Ausland</a:t>
            </a:r>
            <a:endParaRPr lang="de-DE" sz="1400" dirty="0"/>
          </a:p>
          <a:p>
            <a:r>
              <a:rPr lang="de-DE" sz="1400" dirty="0"/>
              <a:t>                       VÄ: Vermögensveränderung</a:t>
            </a:r>
          </a:p>
          <a:p>
            <a:r>
              <a:rPr lang="de-DE" sz="1400" dirty="0"/>
              <a:t>                       </a:t>
            </a:r>
            <a:r>
              <a:rPr lang="de-DE" sz="1400"/>
              <a:t>U: Unternehmen</a:t>
            </a:r>
            <a:endParaRPr lang="de-DE" sz="1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1D44E66-47F5-91C5-A082-028314E97E3B}"/>
              </a:ext>
            </a:extLst>
          </p:cNvPr>
          <p:cNvSpPr txBox="1"/>
          <p:nvPr/>
        </p:nvSpPr>
        <p:spPr>
          <a:xfrm>
            <a:off x="7378706" y="2386572"/>
            <a:ext cx="4692759" cy="3544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C</a:t>
            </a:r>
            <a:r>
              <a:rPr lang="de-DE" sz="1400" baseline="-25000"/>
              <a:t>St</a:t>
            </a:r>
            <a:r>
              <a:rPr lang="de-DE" sz="1400"/>
              <a:t>: Konsum des Staats</a:t>
            </a:r>
            <a:endParaRPr lang="de-DE" sz="1400" baseline="-25000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2B4C0BAC-5389-378F-A07B-BE469F66415E}"/>
              </a:ext>
            </a:extLst>
          </p:cNvPr>
          <p:cNvGrpSpPr/>
          <p:nvPr/>
        </p:nvGrpSpPr>
        <p:grpSpPr>
          <a:xfrm flipH="1">
            <a:off x="3437664" y="1019078"/>
            <a:ext cx="2263480" cy="2324398"/>
            <a:chOff x="620876" y="810492"/>
            <a:chExt cx="2066908" cy="2594263"/>
          </a:xfrm>
        </p:grpSpPr>
        <p:sp>
          <p:nvSpPr>
            <p:cNvPr id="9" name="Freihandform 38913">
              <a:extLst>
                <a:ext uri="{FF2B5EF4-FFF2-40B4-BE49-F238E27FC236}">
                  <a16:creationId xmlns:a16="http://schemas.microsoft.com/office/drawing/2014/main" id="{D225F594-141E-A869-0031-791A90BD98B7}"/>
                </a:ext>
              </a:extLst>
            </p:cNvPr>
            <p:cNvSpPr/>
            <p:nvPr/>
          </p:nvSpPr>
          <p:spPr>
            <a:xfrm>
              <a:off x="620876" y="810492"/>
              <a:ext cx="2066908" cy="2535382"/>
            </a:xfrm>
            <a:custGeom>
              <a:avLst/>
              <a:gdLst>
                <a:gd name="connsiteX0" fmla="*/ 2066908 w 2066908"/>
                <a:gd name="connsiteY0" fmla="*/ 0 h 2535382"/>
                <a:gd name="connsiteX1" fmla="*/ 265817 w 2066908"/>
                <a:gd name="connsiteY1" fmla="*/ 858982 h 2535382"/>
                <a:gd name="connsiteX2" fmla="*/ 44144 w 2066908"/>
                <a:gd name="connsiteY2" fmla="*/ 2535382 h 2535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908" h="2535382">
                  <a:moveTo>
                    <a:pt x="2066908" y="0"/>
                  </a:moveTo>
                  <a:cubicBezTo>
                    <a:pt x="1334926" y="218209"/>
                    <a:pt x="602944" y="436418"/>
                    <a:pt x="265817" y="858982"/>
                  </a:cubicBezTo>
                  <a:cubicBezTo>
                    <a:pt x="-71310" y="1281546"/>
                    <a:pt x="-13583" y="1908464"/>
                    <a:pt x="44144" y="253538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3" name="Gerade Verbindung mit Pfeil 12">
              <a:extLst>
                <a:ext uri="{FF2B5EF4-FFF2-40B4-BE49-F238E27FC236}">
                  <a16:creationId xmlns:a16="http://schemas.microsoft.com/office/drawing/2014/main" id="{6C200B8F-E3D8-0CA0-F7D6-18BE9A1D505F}"/>
                </a:ext>
              </a:extLst>
            </p:cNvPr>
            <p:cNvCxnSpPr/>
            <p:nvPr/>
          </p:nvCxnSpPr>
          <p:spPr>
            <a:xfrm>
              <a:off x="642233" y="3299379"/>
              <a:ext cx="131928" cy="1053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hteck 16">
            <a:extLst>
              <a:ext uri="{FF2B5EF4-FFF2-40B4-BE49-F238E27FC236}">
                <a16:creationId xmlns:a16="http://schemas.microsoft.com/office/drawing/2014/main" id="{6805C653-87C8-560A-5F4C-8F7A9AAA5A40}"/>
              </a:ext>
            </a:extLst>
          </p:cNvPr>
          <p:cNvSpPr/>
          <p:nvPr/>
        </p:nvSpPr>
        <p:spPr>
          <a:xfrm>
            <a:off x="5344933" y="1346341"/>
            <a:ext cx="429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C</a:t>
            </a:r>
            <a:r>
              <a:rPr lang="de-DE" baseline="-25000"/>
              <a:t>St</a:t>
            </a:r>
            <a:endParaRPr lang="de-DE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8" name="Freihand 17">
                <a:extLst>
                  <a:ext uri="{FF2B5EF4-FFF2-40B4-BE49-F238E27FC236}">
                    <a16:creationId xmlns:a16="http://schemas.microsoft.com/office/drawing/2014/main" id="{6C5911FB-5811-4231-AE21-4525E921E23D}"/>
                  </a:ext>
                </a:extLst>
              </p14:cNvPr>
              <p14:cNvContentPartPr/>
              <p14:nvPr/>
            </p14:nvContentPartPr>
            <p14:xfrm>
              <a:off x="1596893" y="3847747"/>
              <a:ext cx="271080" cy="81720"/>
            </p14:xfrm>
          </p:contentPart>
        </mc:Choice>
        <mc:Fallback>
          <p:pic>
            <p:nvPicPr>
              <p:cNvPr id="18" name="Freihand 17">
                <a:extLst>
                  <a:ext uri="{FF2B5EF4-FFF2-40B4-BE49-F238E27FC236}">
                    <a16:creationId xmlns:a16="http://schemas.microsoft.com/office/drawing/2014/main" id="{6C5911FB-5811-4231-AE21-4525E921E23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92573" y="3843427"/>
                <a:ext cx="279720" cy="9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9" name="Freihand 18">
                <a:extLst>
                  <a:ext uri="{FF2B5EF4-FFF2-40B4-BE49-F238E27FC236}">
                    <a16:creationId xmlns:a16="http://schemas.microsoft.com/office/drawing/2014/main" id="{1F7177EF-4FAB-40A0-945A-39F6E70E724C}"/>
                  </a:ext>
                </a:extLst>
              </p14:cNvPr>
              <p14:cNvContentPartPr/>
              <p14:nvPr/>
            </p14:nvContentPartPr>
            <p14:xfrm>
              <a:off x="5463293" y="1695307"/>
              <a:ext cx="308520" cy="64440"/>
            </p14:xfrm>
          </p:contentPart>
        </mc:Choice>
        <mc:Fallback>
          <p:pic>
            <p:nvPicPr>
              <p:cNvPr id="19" name="Freihand 18">
                <a:extLst>
                  <a:ext uri="{FF2B5EF4-FFF2-40B4-BE49-F238E27FC236}">
                    <a16:creationId xmlns:a16="http://schemas.microsoft.com/office/drawing/2014/main" id="{1F7177EF-4FAB-40A0-945A-39F6E70E724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58973" y="1690987"/>
                <a:ext cx="317160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9E9C853A-8E5A-466C-8599-F61B47131E95}"/>
                  </a:ext>
                </a:extLst>
              </p14:cNvPr>
              <p14:cNvContentPartPr/>
              <p14:nvPr/>
            </p14:nvContentPartPr>
            <p14:xfrm>
              <a:off x="3246773" y="2948107"/>
              <a:ext cx="243360" cy="65160"/>
            </p14:xfrm>
          </p:contentPart>
        </mc:Choice>
        <mc:Fallback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9E9C853A-8E5A-466C-8599-F61B47131E9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42453" y="2943787"/>
                <a:ext cx="252000" cy="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4" name="Freihand 23">
                <a:extLst>
                  <a:ext uri="{FF2B5EF4-FFF2-40B4-BE49-F238E27FC236}">
                    <a16:creationId xmlns:a16="http://schemas.microsoft.com/office/drawing/2014/main" id="{8AAE1239-9697-4959-B5EC-6EC263CC8D7F}"/>
                  </a:ext>
                </a:extLst>
              </p14:cNvPr>
              <p14:cNvContentPartPr/>
              <p14:nvPr/>
            </p14:nvContentPartPr>
            <p14:xfrm>
              <a:off x="1921973" y="4503667"/>
              <a:ext cx="258840" cy="158400"/>
            </p14:xfrm>
          </p:contentPart>
        </mc:Choice>
        <mc:Fallback>
          <p:pic>
            <p:nvPicPr>
              <p:cNvPr id="24" name="Freihand 23">
                <a:extLst>
                  <a:ext uri="{FF2B5EF4-FFF2-40B4-BE49-F238E27FC236}">
                    <a16:creationId xmlns:a16="http://schemas.microsoft.com/office/drawing/2014/main" id="{8AAE1239-9697-4959-B5EC-6EC263CC8D7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917653" y="4499347"/>
                <a:ext cx="267480" cy="167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3F6001E6-4780-4552-87AD-26FBC0F0B502}"/>
              </a:ext>
            </a:extLst>
          </p:cNvPr>
          <p:cNvGrpSpPr/>
          <p:nvPr/>
        </p:nvGrpSpPr>
        <p:grpSpPr>
          <a:xfrm>
            <a:off x="3921773" y="5599147"/>
            <a:ext cx="1173240" cy="381240"/>
            <a:chOff x="3921773" y="5599147"/>
            <a:chExt cx="1173240" cy="38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8F22B4A3-7EBD-490E-BCC9-26E18790DE5D}"/>
                    </a:ext>
                  </a:extLst>
                </p14:cNvPr>
                <p14:cNvContentPartPr/>
                <p14:nvPr/>
              </p14:nvContentPartPr>
              <p14:xfrm>
                <a:off x="4237493" y="5913787"/>
                <a:ext cx="64080" cy="2880"/>
              </p14:xfrm>
            </p:contentPart>
          </mc:Choice>
          <mc:Fallback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8F22B4A3-7EBD-490E-BCC9-26E18790DE5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233173" y="5909467"/>
                  <a:ext cx="72720" cy="1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F234B4FD-B5B5-46DC-85E2-8AF5AB48CDBE}"/>
                    </a:ext>
                  </a:extLst>
                </p14:cNvPr>
                <p14:cNvContentPartPr/>
                <p14:nvPr/>
              </p14:nvContentPartPr>
              <p14:xfrm>
                <a:off x="4105013" y="5924227"/>
                <a:ext cx="59400" cy="36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F234B4FD-B5B5-46DC-85E2-8AF5AB48CDB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100693" y="5919907"/>
                  <a:ext cx="6804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333476E9-86B0-4523-B480-64EB8F3381E7}"/>
                    </a:ext>
                  </a:extLst>
                </p14:cNvPr>
                <p14:cNvContentPartPr/>
                <p14:nvPr/>
              </p14:nvContentPartPr>
              <p14:xfrm>
                <a:off x="3921773" y="5902987"/>
                <a:ext cx="1173240" cy="40320"/>
              </p14:xfrm>
            </p:contentPart>
          </mc:Choice>
          <mc:Fallback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333476E9-86B0-4523-B480-64EB8F3381E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917453" y="5898667"/>
                  <a:ext cx="11818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815323F8-790D-4B95-8192-3F1A03A66694}"/>
                    </a:ext>
                  </a:extLst>
                </p14:cNvPr>
                <p14:cNvContentPartPr/>
                <p14:nvPr/>
              </p14:nvContentPartPr>
              <p14:xfrm>
                <a:off x="4159733" y="5599147"/>
                <a:ext cx="703080" cy="38124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815323F8-790D-4B95-8192-3F1A03A6669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155413" y="5594827"/>
                  <a:ext cx="711720" cy="389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99567329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 dirty="0"/>
              <a:t>Volkswirtschaftliche Gesamtrechnung (VGR)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66334" y="987198"/>
            <a:ext cx="8295271" cy="4385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de-DE" altLang="de-DE" sz="2540" dirty="0">
                <a:solidFill>
                  <a:srgbClr val="000000"/>
                </a:solidFill>
              </a:rPr>
              <a:t>Aufgabe der VGR ist es, die Ergebnisse des abgelaufenen Wirtschaftsprozesses einer gesamten Volkswirtschaft zahlenmäßig zu ermitteln (ex </a:t>
            </a:r>
            <a:r>
              <a:rPr lang="de-DE" altLang="de-DE" sz="2540" dirty="0" err="1">
                <a:solidFill>
                  <a:srgbClr val="000000"/>
                </a:solidFill>
              </a:rPr>
              <a:t>post</a:t>
            </a:r>
            <a:r>
              <a:rPr lang="de-DE" altLang="de-DE" sz="2540" dirty="0">
                <a:solidFill>
                  <a:srgbClr val="000000"/>
                </a:solidFill>
              </a:rPr>
              <a:t>). Dazu dient die buchhalterische Erfassung der Entstehung, Verwendung und Verteilung des Bruttoinlandsprodukts.</a:t>
            </a:r>
          </a:p>
          <a:p>
            <a:pPr eaLnBrk="1" hangingPunct="1">
              <a:buClrTx/>
            </a:pPr>
            <a:endParaRPr lang="de-DE" altLang="de-DE" sz="2540" dirty="0">
              <a:solidFill>
                <a:srgbClr val="000000"/>
              </a:solidFill>
            </a:endParaRPr>
          </a:p>
          <a:p>
            <a:pPr marL="414772" indent="-414772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540" dirty="0">
                <a:solidFill>
                  <a:srgbClr val="000000"/>
                </a:solidFill>
              </a:rPr>
              <a:t>Sie dient der Information, Prognose, Kontrolle und dem Ländervergleich</a:t>
            </a:r>
          </a:p>
          <a:p>
            <a:pPr marL="414772" indent="-414772" eaLnBrk="1" hangingPunct="1">
              <a:buClrTx/>
              <a:buFont typeface="Arial" panose="020B0604020202020204" pitchFamily="34" charset="0"/>
              <a:buChar char="•"/>
            </a:pPr>
            <a:endParaRPr lang="de-DE" altLang="de-DE" sz="2540" dirty="0">
              <a:solidFill>
                <a:srgbClr val="000000"/>
              </a:solidFill>
            </a:endParaRPr>
          </a:p>
          <a:p>
            <a:pPr marL="414772" indent="-414772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540" dirty="0">
                <a:solidFill>
                  <a:srgbClr val="000000"/>
                </a:solidFill>
              </a:rPr>
              <a:t>Seit 1995 gilt für EU-Mitgliedsstaaten das Europäische System Volkswirtschaftlicher Gesamtrechnungen (ESVG)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301D9A2D-A2CA-486E-B503-03385CF8307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CB1A66AD-2B4E-4F88-BF88-C14281FEB8EB}"/>
                  </a:ext>
                </a:extLst>
              </p14:cNvPr>
              <p14:cNvContentPartPr/>
              <p14:nvPr/>
            </p14:nvContentPartPr>
            <p14:xfrm>
              <a:off x="655133" y="2531587"/>
              <a:ext cx="3155400" cy="5976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CB1A66AD-2B4E-4F88-BF88-C14281FEB8E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0813" y="2527267"/>
                <a:ext cx="3164040" cy="6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412F1812-218F-492E-87B3-5E11565A758D}"/>
                  </a:ext>
                </a:extLst>
              </p14:cNvPr>
              <p14:cNvContentPartPr/>
              <p14:nvPr/>
            </p14:nvContentPartPr>
            <p14:xfrm>
              <a:off x="2605613" y="2985547"/>
              <a:ext cx="2888640" cy="60480"/>
            </p14:xfrm>
          </p:contentPart>
        </mc:Choice>
        <mc:Fallback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412F1812-218F-492E-87B3-5E11565A758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01293" y="2981227"/>
                <a:ext cx="2897280" cy="6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EEBFAB99-05F9-4C1B-8F49-A8C2D28E08F1}"/>
                  </a:ext>
                </a:extLst>
              </p14:cNvPr>
              <p14:cNvContentPartPr/>
              <p14:nvPr/>
            </p14:nvContentPartPr>
            <p14:xfrm>
              <a:off x="2551973" y="3154387"/>
              <a:ext cx="1929240" cy="673560"/>
            </p14:xfrm>
          </p:contentPart>
        </mc:Choice>
        <mc:Fallback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EEBFAB99-05F9-4C1B-8F49-A8C2D28E08F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47653" y="3150067"/>
                <a:ext cx="1937880" cy="68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3BF9CBDD-AB36-4331-8B36-020A71C4432E}"/>
                  </a:ext>
                </a:extLst>
              </p14:cNvPr>
              <p14:cNvContentPartPr/>
              <p14:nvPr/>
            </p14:nvContentPartPr>
            <p14:xfrm>
              <a:off x="4290773" y="3267787"/>
              <a:ext cx="1437480" cy="593640"/>
            </p14:xfrm>
          </p:contentPart>
        </mc:Choice>
        <mc:Fallback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3BF9CBDD-AB36-4331-8B36-020A71C4432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286453" y="3263467"/>
                <a:ext cx="1446120" cy="60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0169BE16-C6F7-47AE-A082-C7722E85796F}"/>
                  </a:ext>
                </a:extLst>
              </p14:cNvPr>
              <p14:cNvContentPartPr/>
              <p14:nvPr/>
            </p14:nvContentPartPr>
            <p14:xfrm>
              <a:off x="5780453" y="3242947"/>
              <a:ext cx="1225080" cy="622080"/>
            </p14:xfrm>
          </p:contentPart>
        </mc:Choice>
        <mc:Fallback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0169BE16-C6F7-47AE-A082-C7722E85796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776133" y="3238627"/>
                <a:ext cx="1233720" cy="63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E6079551-41F3-4DE6-A5F1-4F891660E42B}"/>
                  </a:ext>
                </a:extLst>
              </p14:cNvPr>
              <p14:cNvContentPartPr/>
              <p14:nvPr/>
            </p14:nvContentPartPr>
            <p14:xfrm>
              <a:off x="975173" y="3643987"/>
              <a:ext cx="2665800" cy="617400"/>
            </p14:xfrm>
          </p:contentPart>
        </mc:Choice>
        <mc:Fallback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E6079551-41F3-4DE6-A5F1-4F891660E42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70853" y="3639667"/>
                <a:ext cx="2674440" cy="62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AAC06CCB-88B2-488F-AFAB-E1D421ADC933}"/>
                  </a:ext>
                </a:extLst>
              </p14:cNvPr>
              <p14:cNvContentPartPr/>
              <p14:nvPr/>
            </p14:nvContentPartPr>
            <p14:xfrm>
              <a:off x="1609133" y="4915147"/>
              <a:ext cx="718920" cy="30960"/>
            </p14:xfrm>
          </p:contentPart>
        </mc:Choice>
        <mc:Fallback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AAC06CCB-88B2-488F-AFAB-E1D421ADC93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604813" y="4910827"/>
                <a:ext cx="727560" cy="3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4" name="Freihand 13">
                <a:extLst>
                  <a:ext uri="{FF2B5EF4-FFF2-40B4-BE49-F238E27FC236}">
                    <a16:creationId xmlns:a16="http://schemas.microsoft.com/office/drawing/2014/main" id="{3413BCB6-CF42-411E-B3AD-6A8DE90D4F6B}"/>
                  </a:ext>
                </a:extLst>
              </p14:cNvPr>
              <p14:cNvContentPartPr/>
              <p14:nvPr/>
            </p14:nvContentPartPr>
            <p14:xfrm>
              <a:off x="564773" y="2936587"/>
              <a:ext cx="1882080" cy="78120"/>
            </p14:xfrm>
          </p:contentPart>
        </mc:Choice>
        <mc:Fallback>
          <p:pic>
            <p:nvPicPr>
              <p:cNvPr id="14" name="Freihand 13">
                <a:extLst>
                  <a:ext uri="{FF2B5EF4-FFF2-40B4-BE49-F238E27FC236}">
                    <a16:creationId xmlns:a16="http://schemas.microsoft.com/office/drawing/2014/main" id="{3413BCB6-CF42-411E-B3AD-6A8DE90D4F6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60453" y="2932267"/>
                <a:ext cx="1890720" cy="86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7214D8A9-0329-49CE-8EC8-171CFF9D3C32}"/>
              </a:ext>
            </a:extLst>
          </p:cNvPr>
          <p:cNvGrpSpPr/>
          <p:nvPr/>
        </p:nvGrpSpPr>
        <p:grpSpPr>
          <a:xfrm>
            <a:off x="4597493" y="2231707"/>
            <a:ext cx="3471840" cy="525600"/>
            <a:chOff x="4597493" y="2231707"/>
            <a:chExt cx="3471840" cy="52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69E10286-5287-4A4D-B10A-3700A99DAA4F}"/>
                    </a:ext>
                  </a:extLst>
                </p14:cNvPr>
                <p14:cNvContentPartPr/>
                <p14:nvPr/>
              </p14:nvContentPartPr>
              <p14:xfrm>
                <a:off x="4597493" y="2564347"/>
                <a:ext cx="1210320" cy="4284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69E10286-5287-4A4D-B10A-3700A99DAA4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593173" y="2560027"/>
                  <a:ext cx="121896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C00301CD-3A83-414B-84C6-AF96088FF346}"/>
                    </a:ext>
                  </a:extLst>
                </p14:cNvPr>
                <p14:cNvContentPartPr/>
                <p14:nvPr/>
              </p14:nvContentPartPr>
              <p14:xfrm>
                <a:off x="6284093" y="2590267"/>
                <a:ext cx="1473840" cy="1080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C00301CD-3A83-414B-84C6-AF96088FF34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279773" y="2585947"/>
                  <a:ext cx="14824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B0308544-D745-4A22-8B40-8CFAB1CE21F3}"/>
                    </a:ext>
                  </a:extLst>
                </p14:cNvPr>
                <p14:cNvContentPartPr/>
                <p14:nvPr/>
              </p14:nvContentPartPr>
              <p14:xfrm>
                <a:off x="6191213" y="2231707"/>
                <a:ext cx="1878120" cy="52560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B0308544-D745-4A22-8B40-8CFAB1CE21F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186893" y="2227387"/>
                  <a:ext cx="1886760" cy="534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091166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2540" b="1" dirty="0"/>
              <a:t>Bruttoinlandsprodukt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68824" y="1722882"/>
            <a:ext cx="8786936" cy="2240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de-DE" altLang="de-DE" sz="2800" dirty="0">
                <a:solidFill>
                  <a:srgbClr val="000000"/>
                </a:solidFill>
              </a:rPr>
              <a:t>Das </a:t>
            </a:r>
            <a:r>
              <a:rPr lang="de-DE" altLang="de-DE" sz="2800" b="1" dirty="0">
                <a:solidFill>
                  <a:srgbClr val="000000"/>
                </a:solidFill>
              </a:rPr>
              <a:t>Bruttoinlandsprodukt (BIP)</a:t>
            </a:r>
            <a:r>
              <a:rPr lang="de-DE" altLang="de-DE" sz="2800" dirty="0">
                <a:solidFill>
                  <a:srgbClr val="000000"/>
                </a:solidFill>
              </a:rPr>
              <a:t> ist der Marktwert aller </a:t>
            </a:r>
          </a:p>
          <a:p>
            <a:pPr eaLnBrk="1" hangingPunct="1">
              <a:buClrTx/>
            </a:pPr>
            <a:r>
              <a:rPr lang="de-DE" altLang="de-DE" sz="2800" dirty="0">
                <a:solidFill>
                  <a:srgbClr val="000000"/>
                </a:solidFill>
              </a:rPr>
              <a:t>Waren und Dienstleistungen, die während einer Periode </a:t>
            </a:r>
          </a:p>
          <a:p>
            <a:pPr eaLnBrk="1" hangingPunct="1">
              <a:buClrTx/>
            </a:pPr>
            <a:r>
              <a:rPr lang="de-DE" altLang="de-DE" sz="2800" dirty="0">
                <a:solidFill>
                  <a:srgbClr val="000000"/>
                </a:solidFill>
              </a:rPr>
              <a:t>(z.B. 1 Jahr) in einem Land hergestellt werden und dem Endverbrauch dienen.</a:t>
            </a:r>
          </a:p>
          <a:p>
            <a:pPr eaLnBrk="1" hangingPunct="1">
              <a:buClrTx/>
            </a:pPr>
            <a:endParaRPr lang="de-DE" altLang="de-DE" sz="2800" dirty="0">
              <a:solidFill>
                <a:srgbClr val="000000"/>
              </a:solidFill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117F462-7D2C-41AD-989C-E400E486449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74950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 dirty="0"/>
              <a:t>Das Bruttoinlandsprodukt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06849" y="1024884"/>
            <a:ext cx="8295271" cy="2430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„Marktwert“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Um die verschiedensten Güter zusammenfassen zu können gehen sie zu ihren Marktpreisen bewertet in das BIP ein.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Einige Güter, für die es keine Marktpreise gibt, werden mit den Kosten ihrer Erstellung bewertet.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Staatliche Dienstleistungen werden über die Löhne der Beamten und Angestellten erfasst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44504" y="3338593"/>
            <a:ext cx="8295271" cy="2095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endParaRPr lang="de-DE" altLang="de-DE" sz="2177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„aller“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Selbstgenutztes Wohneigentum fließt im Umfang einer entsprechenden (geschätzten) Marktmiete in das BIP ein.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Nicht alle Transaktionen statistisch erfassbar (z. B. Schwarzarbeit, Erziehungsleistung von Eltern, ehrenamtliche Tätigkeit)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1F499A6-F4F4-458D-82A7-666AE6F598DF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BB0AEEE7-153F-4951-9FE3-59FE7E2E9100}"/>
                  </a:ext>
                </a:extLst>
              </p14:cNvPr>
              <p14:cNvContentPartPr/>
              <p14:nvPr/>
            </p14:nvContentPartPr>
            <p14:xfrm>
              <a:off x="3480053" y="2386147"/>
              <a:ext cx="2052720" cy="6156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BB0AEEE7-153F-4951-9FE3-59FE7E2E910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75733" y="2381827"/>
                <a:ext cx="2061360" cy="7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A08909BD-6F23-430D-9979-49312D3C76B1}"/>
                  </a:ext>
                </a:extLst>
              </p14:cNvPr>
              <p14:cNvContentPartPr/>
              <p14:nvPr/>
            </p14:nvContentPartPr>
            <p14:xfrm>
              <a:off x="5753813" y="3070507"/>
              <a:ext cx="2027160" cy="36000"/>
            </p14:xfrm>
          </p:contentPart>
        </mc:Choice>
        <mc:Fallback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A08909BD-6F23-430D-9979-49312D3C76B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49493" y="3066187"/>
                <a:ext cx="2035800" cy="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14D7D096-3D1F-4FD6-ADA5-3820D8F3CE09}"/>
                  </a:ext>
                </a:extLst>
              </p14:cNvPr>
              <p14:cNvContentPartPr/>
              <p14:nvPr/>
            </p14:nvContentPartPr>
            <p14:xfrm>
              <a:off x="786893" y="3342307"/>
              <a:ext cx="1506240" cy="55440"/>
            </p14:xfrm>
          </p:contentPart>
        </mc:Choice>
        <mc:Fallback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14D7D096-3D1F-4FD6-ADA5-3820D8F3CE0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82573" y="3337987"/>
                <a:ext cx="151488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0C259C41-127E-4353-B2DB-314AB4F4C14C}"/>
                  </a:ext>
                </a:extLst>
              </p14:cNvPr>
              <p14:cNvContentPartPr/>
              <p14:nvPr/>
            </p14:nvContentPartPr>
            <p14:xfrm>
              <a:off x="480893" y="4000747"/>
              <a:ext cx="597240" cy="55080"/>
            </p14:xfrm>
          </p:contentPart>
        </mc:Choice>
        <mc:Fallback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0C259C41-127E-4353-B2DB-314AB4F4C14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76573" y="3996427"/>
                <a:ext cx="605880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69427FF6-DB1A-45AE-A53F-905C4A9E6C42}"/>
                  </a:ext>
                </a:extLst>
              </p14:cNvPr>
              <p14:cNvContentPartPr/>
              <p14:nvPr/>
            </p14:nvContentPartPr>
            <p14:xfrm>
              <a:off x="5465453" y="4731907"/>
              <a:ext cx="1589400" cy="70920"/>
            </p14:xfrm>
          </p:contentPart>
        </mc:Choice>
        <mc:Fallback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69427FF6-DB1A-45AE-A53F-905C4A9E6C4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461133" y="4727587"/>
                <a:ext cx="1598040" cy="7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00766908-BC8A-47C1-9E6F-26B6DB953A7A}"/>
                  </a:ext>
                </a:extLst>
              </p14:cNvPr>
              <p14:cNvContentPartPr/>
              <p14:nvPr/>
            </p14:nvContentPartPr>
            <p14:xfrm>
              <a:off x="728933" y="5332747"/>
              <a:ext cx="3302640" cy="96840"/>
            </p14:xfrm>
          </p:contentPart>
        </mc:Choice>
        <mc:Fallback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00766908-BC8A-47C1-9E6F-26B6DB953A7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24613" y="5328427"/>
                <a:ext cx="3311280" cy="10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97C02221-AF4D-4350-A0E7-99A44F8C8A73}"/>
                  </a:ext>
                </a:extLst>
              </p14:cNvPr>
              <p14:cNvContentPartPr/>
              <p14:nvPr/>
            </p14:nvContentPartPr>
            <p14:xfrm>
              <a:off x="4268453" y="5415547"/>
              <a:ext cx="2561040" cy="20880"/>
            </p14:xfrm>
          </p:contentPart>
        </mc:Choice>
        <mc:Fallback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97C02221-AF4D-4350-A0E7-99A44F8C8A7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264133" y="5411227"/>
                <a:ext cx="256968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3" name="Freihand 12">
                <a:extLst>
                  <a:ext uri="{FF2B5EF4-FFF2-40B4-BE49-F238E27FC236}">
                    <a16:creationId xmlns:a16="http://schemas.microsoft.com/office/drawing/2014/main" id="{7819EF40-8C30-40F5-A055-0E6DEE25B545}"/>
                  </a:ext>
                </a:extLst>
              </p14:cNvPr>
              <p14:cNvContentPartPr/>
              <p14:nvPr/>
            </p14:nvContentPartPr>
            <p14:xfrm>
              <a:off x="6209213" y="5012707"/>
              <a:ext cx="1865880" cy="65160"/>
            </p14:xfrm>
          </p:contentPart>
        </mc:Choice>
        <mc:Fallback>
          <p:pic>
            <p:nvPicPr>
              <p:cNvPr id="13" name="Freihand 12">
                <a:extLst>
                  <a:ext uri="{FF2B5EF4-FFF2-40B4-BE49-F238E27FC236}">
                    <a16:creationId xmlns:a16="http://schemas.microsoft.com/office/drawing/2014/main" id="{7819EF40-8C30-40F5-A055-0E6DEE25B54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204893" y="5008387"/>
                <a:ext cx="1874520" cy="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4" name="Freihand 13">
                <a:extLst>
                  <a:ext uri="{FF2B5EF4-FFF2-40B4-BE49-F238E27FC236}">
                    <a16:creationId xmlns:a16="http://schemas.microsoft.com/office/drawing/2014/main" id="{EACE3706-03DD-4235-ADEF-B03A05292373}"/>
                  </a:ext>
                </a:extLst>
              </p14:cNvPr>
              <p14:cNvContentPartPr/>
              <p14:nvPr/>
            </p14:nvContentPartPr>
            <p14:xfrm>
              <a:off x="7393613" y="5193427"/>
              <a:ext cx="112320" cy="468360"/>
            </p14:xfrm>
          </p:contentPart>
        </mc:Choice>
        <mc:Fallback>
          <p:pic>
            <p:nvPicPr>
              <p:cNvPr id="14" name="Freihand 13">
                <a:extLst>
                  <a:ext uri="{FF2B5EF4-FFF2-40B4-BE49-F238E27FC236}">
                    <a16:creationId xmlns:a16="http://schemas.microsoft.com/office/drawing/2014/main" id="{EACE3706-03DD-4235-ADEF-B03A05292373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389293" y="5189107"/>
                <a:ext cx="120960" cy="47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9FCA06C7-E1E5-4A44-B615-8B374FDBBBDC}"/>
              </a:ext>
            </a:extLst>
          </p:cNvPr>
          <p:cNvGrpSpPr/>
          <p:nvPr/>
        </p:nvGrpSpPr>
        <p:grpSpPr>
          <a:xfrm>
            <a:off x="6252053" y="5761507"/>
            <a:ext cx="2294640" cy="847800"/>
            <a:chOff x="6252053" y="5761507"/>
            <a:chExt cx="2294640" cy="84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8AF2CE24-7FBA-4870-86A4-6861F29ACDDF}"/>
                    </a:ext>
                  </a:extLst>
                </p14:cNvPr>
                <p14:cNvContentPartPr/>
                <p14:nvPr/>
              </p14:nvContentPartPr>
              <p14:xfrm>
                <a:off x="6642653" y="5865187"/>
                <a:ext cx="193320" cy="12960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8AF2CE24-7FBA-4870-86A4-6861F29ACDD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638333" y="5860867"/>
                  <a:ext cx="2019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E62057FE-0E2C-41CD-99DE-AAB08AE86241}"/>
                    </a:ext>
                  </a:extLst>
                </p14:cNvPr>
                <p14:cNvContentPartPr/>
                <p14:nvPr/>
              </p14:nvContentPartPr>
              <p14:xfrm>
                <a:off x="6889253" y="5862307"/>
                <a:ext cx="102600" cy="11340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E62057FE-0E2C-41CD-99DE-AAB08AE8624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884933" y="5857987"/>
                  <a:ext cx="1112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98C6708F-3AE6-40CF-993A-3FCB5707B3FD}"/>
                    </a:ext>
                  </a:extLst>
                </p14:cNvPr>
                <p14:cNvContentPartPr/>
                <p14:nvPr/>
              </p14:nvContentPartPr>
              <p14:xfrm>
                <a:off x="7105973" y="5898667"/>
                <a:ext cx="151560" cy="2124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98C6708F-3AE6-40CF-993A-3FCB5707B3F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101653" y="5894347"/>
                  <a:ext cx="1602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6996FE40-9CB6-4AFB-AD4D-605ED4DB0376}"/>
                    </a:ext>
                  </a:extLst>
                </p14:cNvPr>
                <p14:cNvContentPartPr/>
                <p14:nvPr/>
              </p14:nvContentPartPr>
              <p14:xfrm>
                <a:off x="7317293" y="5852947"/>
                <a:ext cx="19800" cy="13860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6996FE40-9CB6-4AFB-AD4D-605ED4DB037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312973" y="5848627"/>
                  <a:ext cx="2844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B9F88675-C594-45A2-B4F6-49931515D95A}"/>
                    </a:ext>
                  </a:extLst>
                </p14:cNvPr>
                <p14:cNvContentPartPr/>
                <p14:nvPr/>
              </p14:nvContentPartPr>
              <p14:xfrm>
                <a:off x="7414133" y="5820547"/>
                <a:ext cx="185760" cy="14256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B9F88675-C594-45A2-B4F6-49931515D95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409813" y="5816227"/>
                  <a:ext cx="19440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D0502C29-8537-4E40-A61B-4D21834E4870}"/>
                    </a:ext>
                  </a:extLst>
                </p14:cNvPr>
                <p14:cNvContentPartPr/>
                <p14:nvPr/>
              </p14:nvContentPartPr>
              <p14:xfrm>
                <a:off x="7689173" y="5839267"/>
                <a:ext cx="40320" cy="103320"/>
              </p14:xfrm>
            </p:contentPart>
          </mc:Choice>
          <mc:Fallback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D0502C29-8537-4E40-A61B-4D21834E487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684853" y="5834947"/>
                  <a:ext cx="489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82D5B78A-2453-40A8-97F1-55BDDEFC1762}"/>
                    </a:ext>
                  </a:extLst>
                </p14:cNvPr>
                <p14:cNvContentPartPr/>
                <p14:nvPr/>
              </p14:nvContentPartPr>
              <p14:xfrm>
                <a:off x="7624013" y="5761507"/>
                <a:ext cx="208800" cy="192960"/>
              </p14:xfrm>
            </p:contentPart>
          </mc:Choice>
          <mc:Fallback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82D5B78A-2453-40A8-97F1-55BDDEFC176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619693" y="5757187"/>
                  <a:ext cx="21744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0DE87ADA-E2CD-439C-AC9A-999474157AFF}"/>
                    </a:ext>
                  </a:extLst>
                </p14:cNvPr>
                <p14:cNvContentPartPr/>
                <p14:nvPr/>
              </p14:nvContentPartPr>
              <p14:xfrm>
                <a:off x="7028573" y="5841787"/>
                <a:ext cx="108000" cy="13140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0DE87ADA-E2CD-439C-AC9A-999474157AF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024253" y="5837467"/>
                  <a:ext cx="1166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920E2B82-FBBD-4359-BE5E-CB911ABDCD1D}"/>
                    </a:ext>
                  </a:extLst>
                </p14:cNvPr>
                <p14:cNvContentPartPr/>
                <p14:nvPr/>
              </p14:nvContentPartPr>
              <p14:xfrm>
                <a:off x="7001213" y="5767627"/>
                <a:ext cx="105480" cy="11952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920E2B82-FBBD-4359-BE5E-CB911ABDCD1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996893" y="5763307"/>
                  <a:ext cx="11412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10403B84-A46E-49D2-92DC-58A55743123B}"/>
                    </a:ext>
                  </a:extLst>
                </p14:cNvPr>
                <p14:cNvContentPartPr/>
                <p14:nvPr/>
              </p14:nvContentPartPr>
              <p14:xfrm>
                <a:off x="7072853" y="5930347"/>
                <a:ext cx="109440" cy="4824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10403B84-A46E-49D2-92DC-58A55743123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068533" y="5926027"/>
                  <a:ext cx="11808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C920C4CD-275D-4E58-B7BE-EF96E1A476A9}"/>
                    </a:ext>
                  </a:extLst>
                </p14:cNvPr>
                <p14:cNvContentPartPr/>
                <p14:nvPr/>
              </p14:nvContentPartPr>
              <p14:xfrm>
                <a:off x="6321893" y="6163267"/>
                <a:ext cx="286920" cy="15840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C920C4CD-275D-4E58-B7BE-EF96E1A476A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317573" y="6158947"/>
                  <a:ext cx="29556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E3973CAE-ECE7-4B32-9B41-B22292BB5AFC}"/>
                    </a:ext>
                  </a:extLst>
                </p14:cNvPr>
                <p14:cNvContentPartPr/>
                <p14:nvPr/>
              </p14:nvContentPartPr>
              <p14:xfrm>
                <a:off x="6714293" y="6145987"/>
                <a:ext cx="208440" cy="141480"/>
              </p14:xfrm>
            </p:contentPart>
          </mc:Choice>
          <mc:Fallback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E3973CAE-ECE7-4B32-9B41-B22292BB5AF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709973" y="6141667"/>
                  <a:ext cx="21708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BDAE5001-BAAF-4B58-BA6D-C5906CD109C2}"/>
                    </a:ext>
                  </a:extLst>
                </p14:cNvPr>
                <p14:cNvContentPartPr/>
                <p14:nvPr/>
              </p14:nvContentPartPr>
              <p14:xfrm>
                <a:off x="6929933" y="6143467"/>
                <a:ext cx="230040" cy="168120"/>
              </p14:xfrm>
            </p:contentPart>
          </mc:Choice>
          <mc:Fallback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BDAE5001-BAAF-4B58-BA6D-C5906CD109C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925613" y="6139147"/>
                  <a:ext cx="23868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5C8BC48B-9FB8-4DF9-8FFF-60B899034675}"/>
                    </a:ext>
                  </a:extLst>
                </p14:cNvPr>
                <p14:cNvContentPartPr/>
                <p14:nvPr/>
              </p14:nvContentPartPr>
              <p14:xfrm>
                <a:off x="7163933" y="6206467"/>
                <a:ext cx="98640" cy="80280"/>
              </p14:xfrm>
            </p:contentPart>
          </mc:Choice>
          <mc:Fallback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5C8BC48B-9FB8-4DF9-8FFF-60B899034675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159613" y="6202147"/>
                  <a:ext cx="10728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EEB4D489-490B-4F67-ACCB-CA03DDB2E501}"/>
                    </a:ext>
                  </a:extLst>
                </p14:cNvPr>
                <p14:cNvContentPartPr/>
                <p14:nvPr/>
              </p14:nvContentPartPr>
              <p14:xfrm>
                <a:off x="7315853" y="6092707"/>
                <a:ext cx="194400" cy="17892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EEB4D489-490B-4F67-ACCB-CA03DDB2E50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311533" y="6088387"/>
                  <a:ext cx="20304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30B4D570-B101-4A59-B657-ECD27E6E0911}"/>
                    </a:ext>
                  </a:extLst>
                </p14:cNvPr>
                <p14:cNvContentPartPr/>
                <p14:nvPr/>
              </p14:nvContentPartPr>
              <p14:xfrm>
                <a:off x="7522493" y="6104227"/>
                <a:ext cx="349560" cy="20700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30B4D570-B101-4A59-B657-ECD27E6E091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518173" y="6099907"/>
                  <a:ext cx="35820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76D39936-6A4E-416E-B705-CD774B2004CF}"/>
                    </a:ext>
                  </a:extLst>
                </p14:cNvPr>
                <p14:cNvContentPartPr/>
                <p14:nvPr/>
              </p14:nvContentPartPr>
              <p14:xfrm>
                <a:off x="7906253" y="6063907"/>
                <a:ext cx="16560" cy="15984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76D39936-6A4E-416E-B705-CD774B2004C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901933" y="6059587"/>
                  <a:ext cx="2520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AB7BC8B0-C37D-4BF6-AEBA-2D363FC00156}"/>
                    </a:ext>
                  </a:extLst>
                </p14:cNvPr>
                <p14:cNvContentPartPr/>
                <p14:nvPr/>
              </p14:nvContentPartPr>
              <p14:xfrm>
                <a:off x="7940093" y="6123667"/>
                <a:ext cx="135000" cy="10584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AB7BC8B0-C37D-4BF6-AEBA-2D363FC0015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935773" y="6119347"/>
                  <a:ext cx="14364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D8038092-23B3-4EB9-BDB4-9D681961F6F6}"/>
                    </a:ext>
                  </a:extLst>
                </p14:cNvPr>
                <p14:cNvContentPartPr/>
                <p14:nvPr/>
              </p14:nvContentPartPr>
              <p14:xfrm>
                <a:off x="8086613" y="6073987"/>
                <a:ext cx="78480" cy="150840"/>
              </p14:xfrm>
            </p:contentPart>
          </mc:Choice>
          <mc:Fallback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D8038092-23B3-4EB9-BDB4-9D681961F6F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082293" y="6069667"/>
                  <a:ext cx="8712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A9577714-B7D9-4A70-AFA8-1867A5F188FB}"/>
                    </a:ext>
                  </a:extLst>
                </p14:cNvPr>
                <p14:cNvContentPartPr/>
                <p14:nvPr/>
              </p14:nvContentPartPr>
              <p14:xfrm>
                <a:off x="8190653" y="6012427"/>
                <a:ext cx="356040" cy="33120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A9577714-B7D9-4A70-AFA8-1867A5F188FB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186333" y="6008107"/>
                  <a:ext cx="36468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9460991D-300E-4938-92B6-30228A10DE61}"/>
                    </a:ext>
                  </a:extLst>
                </p14:cNvPr>
                <p14:cNvContentPartPr/>
                <p14:nvPr/>
              </p14:nvContentPartPr>
              <p14:xfrm>
                <a:off x="6252053" y="6484747"/>
                <a:ext cx="403920" cy="119160"/>
              </p14:xfrm>
            </p:contentPart>
          </mc:Choice>
          <mc:Fallback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9460991D-300E-4938-92B6-30228A10DE6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247733" y="6480427"/>
                  <a:ext cx="4125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FAF96C61-8B4E-412F-919D-D44B564BEFEF}"/>
                    </a:ext>
                  </a:extLst>
                </p14:cNvPr>
                <p14:cNvContentPartPr/>
                <p14:nvPr/>
              </p14:nvContentPartPr>
              <p14:xfrm>
                <a:off x="6946853" y="6468547"/>
                <a:ext cx="9720" cy="13068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FAF96C61-8B4E-412F-919D-D44B564BEFEF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942533" y="6464227"/>
                  <a:ext cx="183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56FC658E-8DB0-48B2-9D9E-2E2D0D66049C}"/>
                    </a:ext>
                  </a:extLst>
                </p14:cNvPr>
                <p14:cNvContentPartPr/>
                <p14:nvPr/>
              </p14:nvContentPartPr>
              <p14:xfrm>
                <a:off x="6832373" y="6430027"/>
                <a:ext cx="191520" cy="17928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56FC658E-8DB0-48B2-9D9E-2E2D0D66049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828053" y="6425707"/>
                  <a:ext cx="20016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FE799038-2796-42CB-AF22-CCC5E8FB19EE}"/>
                    </a:ext>
                  </a:extLst>
                </p14:cNvPr>
                <p14:cNvContentPartPr/>
                <p14:nvPr/>
              </p14:nvContentPartPr>
              <p14:xfrm>
                <a:off x="7045133" y="6475747"/>
                <a:ext cx="285480" cy="97200"/>
              </p14:xfrm>
            </p:contentPart>
          </mc:Choice>
          <mc:Fallback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FE799038-2796-42CB-AF22-CCC5E8FB19EE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040813" y="6471427"/>
                  <a:ext cx="29412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181A89D3-8A12-4C48-8E17-B3E1623623BC}"/>
                    </a:ext>
                  </a:extLst>
                </p14:cNvPr>
                <p14:cNvContentPartPr/>
                <p14:nvPr/>
              </p14:nvContentPartPr>
              <p14:xfrm>
                <a:off x="7350773" y="6397987"/>
                <a:ext cx="111960" cy="17352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181A89D3-8A12-4C48-8E17-B3E1623623B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346453" y="6393667"/>
                  <a:ext cx="12060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5" name="Freihand 44">
                  <a:extLst>
                    <a:ext uri="{FF2B5EF4-FFF2-40B4-BE49-F238E27FC236}">
                      <a16:creationId xmlns:a16="http://schemas.microsoft.com/office/drawing/2014/main" id="{B748C233-AB84-4EA4-8470-194EF473F78E}"/>
                    </a:ext>
                  </a:extLst>
                </p14:cNvPr>
                <p14:cNvContentPartPr/>
                <p14:nvPr/>
              </p14:nvContentPartPr>
              <p14:xfrm>
                <a:off x="7438253" y="6469627"/>
                <a:ext cx="109440" cy="99360"/>
              </p14:xfrm>
            </p:contentPart>
          </mc:Choice>
          <mc:Fallback>
            <p:pic>
              <p:nvPicPr>
                <p:cNvPr id="45" name="Freihand 44">
                  <a:extLst>
                    <a:ext uri="{FF2B5EF4-FFF2-40B4-BE49-F238E27FC236}">
                      <a16:creationId xmlns:a16="http://schemas.microsoft.com/office/drawing/2014/main" id="{B748C233-AB84-4EA4-8470-194EF473F78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433933" y="6465307"/>
                  <a:ext cx="11808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CC5E886A-F3AA-4EAF-ACE3-24F5E7ED64F5}"/>
                    </a:ext>
                  </a:extLst>
                </p14:cNvPr>
                <p14:cNvContentPartPr/>
                <p14:nvPr/>
              </p14:nvContentPartPr>
              <p14:xfrm>
                <a:off x="7565333" y="6376747"/>
                <a:ext cx="176040" cy="170280"/>
              </p14:xfrm>
            </p:contentPart>
          </mc:Choice>
          <mc:Fallback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CC5E886A-F3AA-4EAF-ACE3-24F5E7ED64F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561013" y="6372427"/>
                  <a:ext cx="18468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DF5320B2-F6D6-4C7C-AE32-1930A6F2E86E}"/>
                    </a:ext>
                  </a:extLst>
                </p14:cNvPr>
                <p14:cNvContentPartPr/>
                <p14:nvPr/>
              </p14:nvContentPartPr>
              <p14:xfrm>
                <a:off x="7775213" y="6365587"/>
                <a:ext cx="27360" cy="16128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DF5320B2-F6D6-4C7C-AE32-1930A6F2E86E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770893" y="6361267"/>
                  <a:ext cx="3600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162AB48E-4F22-4586-97B6-66E7EAC98726}"/>
                    </a:ext>
                  </a:extLst>
                </p14:cNvPr>
                <p14:cNvContentPartPr/>
                <p14:nvPr/>
              </p14:nvContentPartPr>
              <p14:xfrm>
                <a:off x="7829213" y="6478627"/>
                <a:ext cx="259920" cy="49320"/>
              </p14:xfrm>
            </p:contentPart>
          </mc:Choice>
          <mc:Fallback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162AB48E-4F22-4586-97B6-66E7EAC9872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824893" y="6474307"/>
                  <a:ext cx="2685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1C73CEB8-25C6-4BE4-97E7-231B3AE3A36C}"/>
                    </a:ext>
                  </a:extLst>
                </p14:cNvPr>
                <p14:cNvContentPartPr/>
                <p14:nvPr/>
              </p14:nvContentPartPr>
              <p14:xfrm>
                <a:off x="8139533" y="6402307"/>
                <a:ext cx="156240" cy="132480"/>
              </p14:xfrm>
            </p:contentPart>
          </mc:Choice>
          <mc:Fallback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1C73CEB8-25C6-4BE4-97E7-231B3AE3A36C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135213" y="6397987"/>
                  <a:ext cx="164880" cy="141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4059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 dirty="0"/>
              <a:t>Das Bruttoinlandsprodukt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83542" y="959545"/>
            <a:ext cx="8295271" cy="10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„Waren und Dienstleistungen“:“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Materielle Güter und immaterielle Dienste</a:t>
            </a:r>
          </a:p>
          <a:p>
            <a:pPr eaLnBrk="1" hangingPunct="1">
              <a:buClrTx/>
            </a:pPr>
            <a:endParaRPr lang="de-DE" altLang="de-DE" sz="2177" dirty="0">
              <a:solidFill>
                <a:srgbClr val="000000"/>
              </a:solidFill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83543" y="1511970"/>
            <a:ext cx="8295271" cy="1425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endParaRPr lang="de-DE" altLang="de-DE" sz="2177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„während einer Periode“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Quartal oder Jahr</a:t>
            </a:r>
          </a:p>
          <a:p>
            <a:pPr eaLnBrk="1" hangingPunct="1">
              <a:buClrTx/>
            </a:pPr>
            <a:endParaRPr lang="de-DE" altLang="de-DE" sz="2177" dirty="0">
              <a:solidFill>
                <a:srgbClr val="000000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83540" y="2376696"/>
            <a:ext cx="11908460" cy="2430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endParaRPr lang="de-DE" altLang="de-DE" sz="2177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„in einem Land“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Die von In- und Ausländern erzielten Faktorentgelte im Inland</a:t>
            </a: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Inlandskonzept = Inländerkonzept</a:t>
            </a: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                              + Faktoreinkommen der Ausländer im Inland</a:t>
            </a: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                              – Faktoreinkommen der Inländer im Ausland</a:t>
            </a:r>
          </a:p>
          <a:p>
            <a:pPr eaLnBrk="1" hangingPunct="1">
              <a:buClrTx/>
            </a:pPr>
            <a:endParaRPr lang="de-DE" altLang="de-DE" sz="2177" dirty="0">
              <a:solidFill>
                <a:srgbClr val="000000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83541" y="4553022"/>
            <a:ext cx="8295271" cy="1760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endParaRPr lang="de-DE" altLang="de-DE" sz="2177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„dem Endverbrauch dienen“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Nur die letztliche Wertschöpfung = </a:t>
            </a: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		Produktion abzüglich</a:t>
            </a: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		der Vorleistungen und dem Saldo aus Steuern und Subventionen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5EB6028-F964-44A6-B422-815F1D333080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604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5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1"/>
          <p:cNvSpPr>
            <a:spLocks noChangeArrowheads="1"/>
          </p:cNvSpPr>
          <p:nvPr/>
        </p:nvSpPr>
        <p:spPr bwMode="auto">
          <a:xfrm>
            <a:off x="2958306" y="118770"/>
            <a:ext cx="6275387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Berechnung des Bruttoinlandsprodukts</a:t>
            </a:r>
          </a:p>
        </p:txBody>
      </p:sp>
      <p:sp>
        <p:nvSpPr>
          <p:cNvPr id="48132" name="Text Box 2"/>
          <p:cNvSpPr txBox="1">
            <a:spLocks noChangeArrowheads="1"/>
          </p:cNvSpPr>
          <p:nvPr/>
        </p:nvSpPr>
        <p:spPr bwMode="auto">
          <a:xfrm>
            <a:off x="242454" y="1126549"/>
            <a:ext cx="11007436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dirty="0">
                <a:solidFill>
                  <a:srgbClr val="000000"/>
                </a:solidFill>
              </a:rPr>
              <a:t>Entstehungsrechnung 	– 	Beitrag der verschiedenen Wirtschaftssektoren zur</a:t>
            </a:r>
          </a:p>
          <a:p>
            <a:pPr eaLnBrk="1" hangingPunct="1">
              <a:buClrTx/>
              <a:buFontTx/>
              <a:buNone/>
            </a:pPr>
            <a:r>
              <a:rPr lang="de-DE" altLang="de-DE" sz="2400" dirty="0">
                <a:solidFill>
                  <a:srgbClr val="000000"/>
                </a:solidFill>
              </a:rPr>
              <a:t>									gesamtwirtschaftlichen Wertschöpfung.</a:t>
            </a:r>
          </a:p>
          <a:p>
            <a:pPr eaLnBrk="1" hangingPunct="1">
              <a:buClrTx/>
              <a:buFontTx/>
              <a:buNone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FontTx/>
              <a:buNone/>
            </a:pPr>
            <a:r>
              <a:rPr lang="de-DE" altLang="de-DE" sz="2400" dirty="0">
                <a:solidFill>
                  <a:srgbClr val="000000"/>
                </a:solidFill>
              </a:rPr>
              <a:t>Verwendungsrechnung	– 	Komponenten der gesamtwirtschaftlichen </a:t>
            </a:r>
          </a:p>
          <a:p>
            <a:pPr eaLnBrk="1" hangingPunct="1">
              <a:buClrTx/>
              <a:buFontTx/>
              <a:buNone/>
            </a:pPr>
            <a:r>
              <a:rPr lang="de-DE" altLang="de-DE" sz="2400" dirty="0">
                <a:solidFill>
                  <a:srgbClr val="000000"/>
                </a:solidFill>
              </a:rPr>
              <a:t>									Nachfrage bzw. Einsatz der hergestellten Güter.</a:t>
            </a:r>
          </a:p>
          <a:p>
            <a:pPr eaLnBrk="1" hangingPunct="1">
              <a:buClrTx/>
              <a:buFontTx/>
              <a:buNone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FontTx/>
              <a:buNone/>
            </a:pPr>
            <a:r>
              <a:rPr lang="de-DE" altLang="de-DE" sz="2400" dirty="0">
                <a:solidFill>
                  <a:srgbClr val="000000"/>
                </a:solidFill>
              </a:rPr>
              <a:t>Verteilungsrechnung 		–	Verteilung nach den verschiedenen Einkommensarten,</a:t>
            </a:r>
          </a:p>
          <a:p>
            <a:pPr eaLnBrk="1" hangingPunct="1">
              <a:buClrTx/>
              <a:buFontTx/>
              <a:buNone/>
            </a:pPr>
            <a:r>
              <a:rPr lang="de-DE" altLang="de-DE" sz="2400" dirty="0">
                <a:solidFill>
                  <a:srgbClr val="000000"/>
                </a:solidFill>
              </a:rPr>
              <a:t>									insbesondere den Produktionsfaktoren Arbeit und Kapital. 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A08EFE30-2376-4480-99CE-CDC8A1B08CE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1"/>
          <p:cNvSpPr>
            <a:spLocks noChangeArrowheads="1"/>
          </p:cNvSpPr>
          <p:nvPr/>
        </p:nvSpPr>
        <p:spPr bwMode="auto">
          <a:xfrm>
            <a:off x="3990278" y="48768"/>
            <a:ext cx="6275387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VGR Deutschland 2025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E0AAC95-B01C-4615-9B29-9CEADEE2109E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07238B4-5CD3-6056-56CB-DD1A913ED15C}"/>
              </a:ext>
            </a:extLst>
          </p:cNvPr>
          <p:cNvSpPr txBox="1"/>
          <p:nvPr/>
        </p:nvSpPr>
        <p:spPr>
          <a:xfrm>
            <a:off x="143839" y="4226929"/>
            <a:ext cx="11703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Quelle: Destatis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8297C1F-01E0-C09D-1BB5-452AC79AA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1708"/>
            <a:ext cx="8689605" cy="368372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ChangeArrowheads="1"/>
          </p:cNvSpPr>
          <p:nvPr/>
        </p:nvSpPr>
        <p:spPr bwMode="auto">
          <a:xfrm>
            <a:off x="81887" y="0"/>
            <a:ext cx="6901329" cy="865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Entwicklung der nominalen Anteile an der Bruttowertschöpfung (Deutschland)</a:t>
            </a:r>
          </a:p>
        </p:txBody>
      </p:sp>
      <p:sp>
        <p:nvSpPr>
          <p:cNvPr id="54276" name="Text Box 3"/>
          <p:cNvSpPr txBox="1">
            <a:spLocks noChangeArrowheads="1"/>
          </p:cNvSpPr>
          <p:nvPr/>
        </p:nvSpPr>
        <p:spPr bwMode="auto">
          <a:xfrm>
            <a:off x="1008910" y="6379862"/>
            <a:ext cx="2646461" cy="316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1400" dirty="0"/>
              <a:t>Quelle: </a:t>
            </a:r>
            <a:r>
              <a:rPr lang="de-DE" altLang="de-DE" sz="1400" dirty="0" err="1"/>
              <a:t>Destatis</a:t>
            </a:r>
            <a:r>
              <a:rPr lang="de-DE" altLang="de-DE" sz="1400" dirty="0"/>
              <a:t>, jeweilige Preise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7D0B83D1-822E-4966-A08A-93DFFBAB773F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A2DED83-2F15-E474-2A9E-3BFFEDA6F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87" y="1006444"/>
            <a:ext cx="6588013" cy="450281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A7A3F9E-3153-FCB3-7423-3EAFA6581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5809" y="111872"/>
            <a:ext cx="5043734" cy="331712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ChangeArrowheads="1"/>
          </p:cNvSpPr>
          <p:nvPr/>
        </p:nvSpPr>
        <p:spPr bwMode="auto">
          <a:xfrm>
            <a:off x="4392613" y="217489"/>
            <a:ext cx="5803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Verwendungsrechnung 2025</a:t>
            </a:r>
          </a:p>
        </p:txBody>
      </p:sp>
      <p:sp>
        <p:nvSpPr>
          <p:cNvPr id="55300" name="Text Box 3"/>
          <p:cNvSpPr txBox="1">
            <a:spLocks noChangeArrowheads="1"/>
          </p:cNvSpPr>
          <p:nvPr/>
        </p:nvSpPr>
        <p:spPr bwMode="auto">
          <a:xfrm>
            <a:off x="5497657" y="1154692"/>
            <a:ext cx="37863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4800">
                <a:cs typeface="Times New Roman" pitchFamily="18" charset="0"/>
              </a:rPr>
              <a:t>}</a:t>
            </a:r>
          </a:p>
        </p:txBody>
      </p:sp>
      <p:sp>
        <p:nvSpPr>
          <p:cNvPr id="55301" name="Text Box 4"/>
          <p:cNvSpPr txBox="1">
            <a:spLocks noChangeArrowheads="1"/>
          </p:cNvSpPr>
          <p:nvPr/>
        </p:nvSpPr>
        <p:spPr bwMode="auto">
          <a:xfrm>
            <a:off x="5371737" y="1835729"/>
            <a:ext cx="915987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12000" dirty="0">
                <a:cs typeface="Times New Roman" pitchFamily="18" charset="0"/>
              </a:rPr>
              <a:t>}</a:t>
            </a:r>
            <a:endParaRPr lang="de-DE" altLang="de-DE" sz="2400" dirty="0">
              <a:cs typeface="Times New Roman" pitchFamily="18" charset="0"/>
            </a:endParaRPr>
          </a:p>
        </p:txBody>
      </p:sp>
      <p:sp>
        <p:nvSpPr>
          <p:cNvPr id="55302" name="Text Box 5"/>
          <p:cNvSpPr txBox="1">
            <a:spLocks noChangeArrowheads="1"/>
          </p:cNvSpPr>
          <p:nvPr/>
        </p:nvSpPr>
        <p:spPr bwMode="auto">
          <a:xfrm>
            <a:off x="6121546" y="3872438"/>
            <a:ext cx="18839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>
                <a:cs typeface="Times New Roman" pitchFamily="18" charset="0"/>
              </a:rPr>
              <a:t>Außenbeitrag</a:t>
            </a:r>
          </a:p>
        </p:txBody>
      </p:sp>
      <p:sp>
        <p:nvSpPr>
          <p:cNvPr id="55303" name="Text Box 6"/>
          <p:cNvSpPr txBox="1">
            <a:spLocks noChangeArrowheads="1"/>
          </p:cNvSpPr>
          <p:nvPr/>
        </p:nvSpPr>
        <p:spPr bwMode="auto">
          <a:xfrm>
            <a:off x="5542107" y="3624788"/>
            <a:ext cx="37863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4800">
                <a:cs typeface="Times New Roman" pitchFamily="18" charset="0"/>
              </a:rPr>
              <a:t>}</a:t>
            </a:r>
          </a:p>
        </p:txBody>
      </p:sp>
      <p:sp>
        <p:nvSpPr>
          <p:cNvPr id="55304" name="Text Box 7"/>
          <p:cNvSpPr txBox="1">
            <a:spLocks noChangeArrowheads="1"/>
          </p:cNvSpPr>
          <p:nvPr/>
        </p:nvSpPr>
        <p:spPr bwMode="auto">
          <a:xfrm>
            <a:off x="6121546" y="2554867"/>
            <a:ext cx="189795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>
                <a:cs typeface="Times New Roman" pitchFamily="18" charset="0"/>
              </a:rPr>
              <a:t>Bruttoanlage-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 err="1">
                <a:cs typeface="Times New Roman" pitchFamily="18" charset="0"/>
              </a:rPr>
              <a:t>investitionen</a:t>
            </a:r>
            <a:endParaRPr lang="de-DE" altLang="de-DE" sz="2400" dirty="0">
              <a:cs typeface="Times New Roman" pitchFamily="18" charset="0"/>
            </a:endParaRPr>
          </a:p>
        </p:txBody>
      </p:sp>
      <p:sp>
        <p:nvSpPr>
          <p:cNvPr id="55305" name="Text Box 8"/>
          <p:cNvSpPr txBox="1">
            <a:spLocks noChangeArrowheads="1"/>
          </p:cNvSpPr>
          <p:nvPr/>
        </p:nvSpPr>
        <p:spPr bwMode="auto">
          <a:xfrm>
            <a:off x="6124720" y="1402341"/>
            <a:ext cx="1217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>
                <a:cs typeface="Times New Roman" pitchFamily="18" charset="0"/>
              </a:rPr>
              <a:t>Konsum</a:t>
            </a:r>
          </a:p>
        </p:txBody>
      </p:sp>
      <p:sp>
        <p:nvSpPr>
          <p:cNvPr id="55306" name="Text Box 11"/>
          <p:cNvSpPr txBox="1">
            <a:spLocks noChangeArrowheads="1"/>
          </p:cNvSpPr>
          <p:nvPr/>
        </p:nvSpPr>
        <p:spPr bwMode="auto">
          <a:xfrm>
            <a:off x="5590421" y="4366777"/>
            <a:ext cx="2819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1400" dirty="0"/>
              <a:t>Quelle: Destatis , jeweilige Preise, Mrd. Euro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8CB43FD1-7E4D-49FF-B53E-9A627B94C6E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7B6F93F-75A8-4CC3-3745-223A69A72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57" y="1252902"/>
            <a:ext cx="5067864" cy="3637095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6531434F-3A5F-F123-ABE0-B8FF00B60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7760" y="630233"/>
            <a:ext cx="3997914" cy="3415987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/>
      <p:bldP spid="55301" grpId="0"/>
      <p:bldP spid="55302" grpId="0"/>
      <p:bldP spid="55303" grpId="0"/>
      <p:bldP spid="55304" grpId="0"/>
      <p:bldP spid="5530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ChangeArrowheads="1"/>
          </p:cNvSpPr>
          <p:nvPr/>
        </p:nvSpPr>
        <p:spPr bwMode="auto">
          <a:xfrm>
            <a:off x="1179253" y="79017"/>
            <a:ext cx="6275387" cy="83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Anteile der Verwendungskomponenten am Bruttoinlandsprodukt (Deutschland)</a:t>
            </a: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0" y="5354320"/>
            <a:ext cx="255294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1400" dirty="0"/>
              <a:t>Quelle: </a:t>
            </a:r>
            <a:r>
              <a:rPr lang="de-DE" altLang="de-DE" sz="1400" dirty="0" err="1"/>
              <a:t>Destatis</a:t>
            </a:r>
            <a:r>
              <a:rPr lang="de-DE" altLang="de-DE" sz="1400" dirty="0"/>
              <a:t>, jeweilige Preise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BF330EE3-507B-49BB-BE37-DE0E3A04E98D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1B1FD31-439D-4F61-0F20-4E2014CBE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2195"/>
            <a:ext cx="7507230" cy="4334175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1DD4D99F-EC77-2B79-7FEA-D990E41338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7230" y="79017"/>
            <a:ext cx="4572396" cy="274343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2"/>
          <p:cNvSpPr>
            <a:spLocks noChangeArrowheads="1"/>
          </p:cNvSpPr>
          <p:nvPr/>
        </p:nvSpPr>
        <p:spPr bwMode="auto">
          <a:xfrm>
            <a:off x="4367214" y="215752"/>
            <a:ext cx="6300787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  <a:latin typeface="Sparkasse Rg" pitchFamily="34" charset="0"/>
              </a:rPr>
              <a:t>Verteilungsrechnung</a:t>
            </a:r>
          </a:p>
        </p:txBody>
      </p:sp>
      <p:sp>
        <p:nvSpPr>
          <p:cNvPr id="57348" name="Text Box 3"/>
          <p:cNvSpPr txBox="1">
            <a:spLocks noChangeArrowheads="1"/>
          </p:cNvSpPr>
          <p:nvPr/>
        </p:nvSpPr>
        <p:spPr bwMode="auto">
          <a:xfrm>
            <a:off x="102033" y="679598"/>
            <a:ext cx="9180513" cy="575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Die Verteilungsrechnung fragt nach den verschiedenen Einkommensarten,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aus denen sich das Volkseinkommen zusammensetzt.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 sz="2300" dirty="0"/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Grundsätzlich wird dabei zwischen </a:t>
            </a:r>
            <a:r>
              <a:rPr lang="de-DE" altLang="de-DE" sz="2300" b="1" dirty="0"/>
              <a:t>Lohneinkommen und </a:t>
            </a:r>
            <a:r>
              <a:rPr lang="de-DE" altLang="de-DE" sz="2300" b="1" dirty="0" err="1"/>
              <a:t>Gewinnein</a:t>
            </a:r>
            <a:r>
              <a:rPr lang="de-DE" altLang="de-DE" sz="2300" b="1" dirty="0"/>
              <a:t>-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b="1" dirty="0"/>
              <a:t>kommen</a:t>
            </a:r>
            <a:r>
              <a:rPr lang="de-DE" altLang="de-DE" sz="2300" dirty="0"/>
              <a:t> unterschieden. Als Maß für die Einkommensaufteilung wird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die </a:t>
            </a:r>
            <a:r>
              <a:rPr lang="de-DE" altLang="de-DE" sz="2300" b="1" dirty="0"/>
              <a:t>Lohnquote</a:t>
            </a:r>
            <a:r>
              <a:rPr lang="de-DE" altLang="de-DE" sz="2300" dirty="0"/>
              <a:t> verwendet.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 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					Arbeitnehmerentgelt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Lohnquote =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					   Volkseinkommen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 sz="2300" dirty="0"/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Die Lohnquote berücksichtigt aber keine strukturellen Schwankungen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am Arbeitsmarkt, falls beispielsweise der Anteil der Selbstständigen an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allen Erwerbstätigen sinkt. Dies berücksichtigt die </a:t>
            </a:r>
            <a:r>
              <a:rPr lang="de-DE" altLang="de-DE" sz="2300" b="1" dirty="0"/>
              <a:t>bereinigte Lohnquote.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Sie wird berechnet, indem von einem konstanten Verhältnis von Arbeitnehmern zu Selbständigen ausgegangen wird.</a:t>
            </a:r>
          </a:p>
        </p:txBody>
      </p:sp>
      <p:cxnSp>
        <p:nvCxnSpPr>
          <p:cNvPr id="57349" name="Gerade Verbindung 2"/>
          <p:cNvCxnSpPr>
            <a:cxnSpLocks noChangeShapeType="1"/>
          </p:cNvCxnSpPr>
          <p:nvPr/>
        </p:nvCxnSpPr>
        <p:spPr bwMode="auto">
          <a:xfrm>
            <a:off x="4579026" y="3713650"/>
            <a:ext cx="309721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Rechteck 6">
            <a:extLst>
              <a:ext uri="{FF2B5EF4-FFF2-40B4-BE49-F238E27FC236}">
                <a16:creationId xmlns:a16="http://schemas.microsoft.com/office/drawing/2014/main" id="{CDCCDBD6-CAD9-42D6-B11A-1B62EA4DCD84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ChangeArrowheads="1"/>
          </p:cNvSpPr>
          <p:nvPr/>
        </p:nvSpPr>
        <p:spPr bwMode="auto">
          <a:xfrm>
            <a:off x="1631951" y="156864"/>
            <a:ext cx="962598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Verteilungsrechnung: Entwicklung der Lohnquote (Deutschland)</a:t>
            </a: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207124" y="5455861"/>
            <a:ext cx="13382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1400" dirty="0"/>
              <a:t>Quelle: </a:t>
            </a:r>
            <a:r>
              <a:rPr lang="de-DE" altLang="de-DE" sz="1400" dirty="0" err="1"/>
              <a:t>Destatis</a:t>
            </a:r>
            <a:endParaRPr lang="de-DE" altLang="de-DE" sz="1400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BA384232-9C66-4D07-B241-7135F72D446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2DDE9F7-2DAE-308C-D76E-3FBB2B6CB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124" y="751216"/>
            <a:ext cx="7929513" cy="428941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2346</Words>
  <Application>Microsoft Office PowerPoint</Application>
  <PresentationFormat>Breitbild</PresentationFormat>
  <Paragraphs>477</Paragraphs>
  <Slides>35</Slides>
  <Notes>31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35</vt:i4>
      </vt:variant>
    </vt:vector>
  </HeadingPairs>
  <TitlesOfParts>
    <vt:vector size="42" baseType="lpstr">
      <vt:lpstr>Arial</vt:lpstr>
      <vt:lpstr>Calibri</vt:lpstr>
      <vt:lpstr>Calibri Light</vt:lpstr>
      <vt:lpstr>Sparkasse Rg</vt:lpstr>
      <vt:lpstr>Times New Roman</vt:lpstr>
      <vt:lpstr>Wingdings</vt:lpstr>
      <vt:lpstr>Office</vt:lpstr>
      <vt:lpstr>PowerPoint-Präsentation</vt:lpstr>
      <vt:lpstr>Makroökonomie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bjk</dc:creator>
  <cp:lastModifiedBy>Köster, Bernhard Johannes</cp:lastModifiedBy>
  <cp:revision>219</cp:revision>
  <cp:lastPrinted>2022-03-02T20:18:27Z</cp:lastPrinted>
  <dcterms:created xsi:type="dcterms:W3CDTF">2022-03-01T20:52:11Z</dcterms:created>
  <dcterms:modified xsi:type="dcterms:W3CDTF">2026-10-01T07:48:29Z</dcterms:modified>
</cp:coreProperties>
</file>