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7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8.xml" ContentType="application/vnd.openxmlformats-officedocument.presentationml.notesSlide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notesSlides/notesSlide9.xml" ContentType="application/vnd.openxmlformats-officedocument.presentationml.notesSlide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notesSlides/notesSlide10.xml" ContentType="application/vnd.openxmlformats-officedocument.presentationml.notesSlide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notesSlides/notesSlide11.xml" ContentType="application/vnd.openxmlformats-officedocument.presentationml.notesSlide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notesSlides/notesSlide12.xml" ContentType="application/vnd.openxmlformats-officedocument.presentationml.notesSlide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notesSlides/notesSlide13.xml" ContentType="application/vnd.openxmlformats-officedocument.presentationml.notesSlide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1372" r:id="rId2"/>
    <p:sldId id="257" r:id="rId3"/>
    <p:sldId id="485" r:id="rId4"/>
    <p:sldId id="486" r:id="rId5"/>
    <p:sldId id="1201" r:id="rId6"/>
    <p:sldId id="310" r:id="rId7"/>
    <p:sldId id="379" r:id="rId8"/>
    <p:sldId id="348" r:id="rId9"/>
    <p:sldId id="327" r:id="rId10"/>
    <p:sldId id="328" r:id="rId11"/>
    <p:sldId id="329" r:id="rId12"/>
    <p:sldId id="330" r:id="rId13"/>
    <p:sldId id="326" r:id="rId14"/>
    <p:sldId id="312" r:id="rId15"/>
    <p:sldId id="389" r:id="rId16"/>
    <p:sldId id="366" r:id="rId17"/>
    <p:sldId id="375" r:id="rId18"/>
    <p:sldId id="368" r:id="rId19"/>
    <p:sldId id="369" r:id="rId20"/>
    <p:sldId id="370" r:id="rId21"/>
    <p:sldId id="376" r:id="rId22"/>
    <p:sldId id="972" r:id="rId23"/>
    <p:sldId id="1370" r:id="rId24"/>
    <p:sldId id="1527" r:id="rId25"/>
    <p:sldId id="423" r:id="rId26"/>
  </p:sldIdLst>
  <p:sldSz cx="12192000" cy="6858000"/>
  <p:notesSz cx="6865938" cy="99980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6:45:32.0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568 1 25464,'0'0'352,"-64"50"-384,23-5 385,-7 10-193,-6 12-32,2 6-64,1 2-64,5-3 32,5-4-32,5-8-416,3-7-577,2-12-417,2-14-447,7-14-1090,2-13-3427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6:45:32.3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10890,'0'0'15759,"44"72"-13549,-13-18-768,16 4-321,11 1-385,12-2-575,2-2-161,1-4-1474,-7-4-1889,-9-6-3107,-7-7-10122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8:34.8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 72 8648,'0'0'1111,"-10"-3"298,6 3-1008,-45-12 568,47 11-642,-1 1-1,1-1 1,0 0 0,-1 0-1,1 0 1,0-1 0,0 1-1,0-1 1,0 1 0,0-1 0,-2-1-1,4 2-214,1 0 0,-1 1 0,0-1 0,1 1 0,-1 0 0,0-1 0,1 1 0,-1-1 0,1 1 0,-1-1 0,1 1 0,-1 0 0,1-1 0,-1 1 0,1 0 0,-1 0 0,1-1 0,0 1 0,-1 0 0,1 0 0,-1 0 0,1 0 0,0 0 0,-1 0 0,1 0 0,-1 0 0,1 0 0,0 0 0,26-4 819,-25 4-690,134-9 1532,149 8 0,-76 3-1347,775-23 1443,580 33-604,-142 69-1100,-60-21-69,-962-48-85,542 8 566,-958-19-1147,-1 0 0,-30 8 0,-29 3-7831,40-11 505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21.8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9257,'0'0'6678,"12"5"-6272,22 6-136,0-2 0,1-1 0,0-2 0,47 3 0,722 6 2683,-337-14-2046,348 27-42,206 4 0,1742-55 560,-969 13 2782,-1675 15-3929,-50-1-57,85-7 0,-153 3-248,-1 0 0,0 0-1,1 0 1,-1 0 0,0 0-1,1-1 1,-1 1-1,0 0 1,1 0 0,-1 0-1,0-1 1,0 1 0,1 0-1,-1 0 1,0-1-1,0 1 1,0 0 0,1-1-1,-1 1 1,0 0 0,0-1-1,0 1 1,0 0-1,0-1 1,0 1 0,0 0-1,1-1 1,-1 1 0,0 0-1,0-1 1,0 1-1,0 0 1,0-1 0,-1 1-1,1 0 1,0-1 0,0 1-1,0 0 1,0-1-1,0 1 1,0 0 0,-1-1-1,1 1 1,0 0 0,0 0-1,0-1 1,-1 1 0,1 0-1,0 0 1,0-1-1,-1 1 1,1 0 0,-14-19-8636,13 18 6941,-7-8-5762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26.4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1 137 6983,'0'0'4532,"2"-8"-3603,-1 4-906,0 1 61,-1 1 0,1-1 0,0 0-1,0 1 1,0-1 0,0 1 0,0-1 0,0 1-1,1-1 1,-1 1 0,1 0 0,0 0 0,0 0 0,0 0-1,0 0 1,0 0 0,0 0 0,0 1 0,1-1-1,-1 1 1,0 0 0,1-1 0,-1 1 0,1 0 0,0 1-1,-1-1 1,5 0 0,42-4 22,0 2 1,0 3-1,91 10 1,-44-2 60,1864 15 2806,237-42-1930,183-8-479,-1946-1-539,455-3 1236,-814 38-1692,-44-4-2628,60 0-1,-47-7-4424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29.9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203 175 6887,'-1'-15'7655,"1"13"-7438,-5-81 4234,5 14 1878,0 69-6273,0 1-1,1-1 1,-1 0 0,0 0-1,0 0 1,0 0 0,1 0-1,-1 0 1,0 0 0,0 0 0,0 0-1,0 0 1,1 0 0,-1 0-1,0 0 1,0 0 0,0 0-1,1 0 1,-1 0 0,0 0 0,0 0-1,0 0 1,1 0 0,-1 0-1,0 0 1,0 0 0,0 0-1,1 0 1,-1 0 0,0 0 0,0-1-1,0 1 1,0 0 0,0 0-1,1 0 1,-1 0 0,0 0-1,0-1 1,0 1 0,0 0 0,0 0-1,0 0 1,0 0 0,1-1-1,-1 1 1,0 0 0,0 0-1,0 0 1,0-1 0,0 1 0,0 0-1,0 0 1,0 0 0,0-1-1,0 1 1,0 0 0,0 0-1,0 0 1,0-1 0,-1 1 0,1 0-1,0 0 1,0 0 0,0-1-1,7 17 766,-2 28-211,-2 1 0,-6 70 0,3 47 347,0-159-957,0 0 0,0 0 0,0 0 0,1-1 0,-1 1 0,1 0 0,0-1 0,0 1 0,0 0 0,0-1 0,0 1 0,0-1 0,1 1 0,-1-1 0,1 0 0,0 1 0,0-1 0,0 0 0,0 0 0,0-1 0,0 1 0,0 0 0,0-1 0,1 1 0,-1-1 0,1 1 0,3 0 0,4 0 0,0 0 0,0-1 0,0 0 0,0-1 0,0 0 0,14-2 0,-16 1 0,-1 0 0,1 0 0,-1 1 0,1 0 0,-1 0 0,1 1 0,-1 0 0,1 0 0,-1 1 0,0 0 0,12 5 0,-17-6 0,-1 0 0,1 1 0,0-1 0,0 1 0,-1-1 0,1 1 0,-1 0 0,0-1 0,1 1 0,-1 0 0,0 0 0,0 0 0,0 0 0,0 0 0,0 0 0,-1 0 0,1 0 0,-1 1 0,1-1 0,-1 0 0,0 0 0,0 1 0,0-1 0,0 0 0,0 0 0,0 0 0,-1 1 0,1-1 0,-1 0 0,1 0 0,-3 4 0,1-1 0,-1 1 0,0-1 0,0 1 0,0-1 0,-1 0 0,1 0 0,-1 0 0,-1-1 0,1 1 0,-6 3 0,0 0 0,-1-1 0,-1 0 0,1-1 0,-1 0 0,-1 0 0,1-2 0,-1 0 0,1 0 0,-1-1 0,0 0 0,0-1 0,-1-1 0,1 0 0,0-1 0,-25-3 0,28 2 0,-1-1 0,1 0 0,0-1 0,0 0 0,0 0 0,0-1 0,1-1 0,-1 0 0,1 0 0,0 0 0,1-1 0,-1-1 0,1 0 0,1 0 0,-1 0 0,1-1 0,0 0 0,1 0 0,0-1 0,-8-13 0,14 21-56,-1 0 0,0 0-1,0 0 1,1 0 0,-1 0 0,1 0 0,-1 0-1,1 0 1,-1 0 0,1 0 0,0 0 0,-1 0-1,1 0 1,0 0 0,0 0 0,0-1 0,0 1-1,0 0 1,0 0 0,0 0 0,0 0 0,0 0-1,1 0 1,-1-1 0,0 1 0,1 0 0,-1 0-1,1 0 1,-1 0 0,1 0 0,-1 0 0,1 0-1,0 1 1,-1-1 0,1 0 0,0 0 0,0 0-1,0 1 1,0-1 0,0 0 0,0 1 0,0-1-1,0 1 1,0-1 0,1 0 0,6 0-795,0-1 0,0 1 0,0 0 0,0 1 0,12 1 0,0-1-880,24-2-4926,4-4-4522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0.9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1 109 14318,'0'0'10489,"3"-10"-9127,-1 4-1255,0 1 1,0 0-1,0 0 0,1-1 1,0 2-1,0-1 1,0 0-1,0 1 1,1-1-1,0 1 1,0 0-1,0 0 0,1 0 1,-1 1-1,1 0 1,-1 0-1,1 0 1,0 0-1,1 1 0,-1-1 1,0 2-1,1-1 1,7-1-1,-8 1-109,0 1-1,0 0 1,1 0 0,-1 0-1,0 1 1,0 0-1,1 0 1,9 2-1,-14-2 1,1 1 0,-1-1-1,0 1 1,1 0 0,-1 0-1,0-1 1,0 1 0,1 0-1,-1 0 1,0 1 0,0-1-1,0 0 1,0 0 0,0 0-1,-1 1 1,1-1 0,0 0-1,0 1 1,-1-1 0,1 0-1,-1 1 1,0-1 0,1 1-1,-1-1 1,0 1-1,0-1 1,0 1 0,0-1-1,0 1 1,0-1 0,0 1-1,0-1 1,-1 3 0,0 4 29,-1 0 0,0 0-1,0-1 1,-1 0 0,1 1 0,-2-1 0,1 0 0,-1 0 0,-4 6 0,-50 60 742,44-58-405,1 2-1,0-1 1,-12 22 0,24-37-343,0 0 1,1 0 0,-1 0-1,0 0 1,1 1 0,-1-1 0,0 0-1,1 0 1,0 0 0,-1 0-1,1 1 1,0-1 0,-1 0-1,1 0 1,0 1 0,0-1-1,0 0 1,0 0 0,0 1-1,1-1 1,-1 0 0,0 0-1,0 1 1,2 1 0,-1-3-14,0 1 1,0-1-1,0 1 1,0-1-1,1 0 1,-1 1-1,0-1 1,0 0-1,0 0 1,1 0 0,-1 0-1,0 0 1,0 0-1,0-1 1,1 1-1,-1 0 1,0 0-1,0-1 1,2 0-1,9-4 32,0 0-1,-1 0 1,16-10-1,10-13-89,-1-1 0,60-64 0,-57 54-446,-47 66-59,0-12 534,1-3 123,0 0 1,1 0-1,1 1 1,0 0-1,1 0 1,0 0-1,1 0 0,0 0 1,-1 20-1,4-32-95,0 0 0,0 0 0,0-1-1,1 1 1,-1 0 0,0 0 0,0 0 0,1 0-1,-1 0 1,0 0 0,1-1 0,-1 1-1,1 0 1,-1 0 0,1 0 0,-1-1-1,1 1 1,0 0 0,-1-1 0,1 1-1,0-1 1,0 1 0,-1-1 0,1 1-1,0-1 1,1 1 0,30 4 159,-22-6-117,0 0 0,-1-1-1,1 0 1,17-6 0,-1-5-126,0-1 1,-1-1-1,-1-1 1,0-1-1,29-28 1,-47 43-290,-6 12 189,-11 27 180,1-1 115,10-34-109,-1 0 0,1-1 0,0 1 0,0 0 0,0 0 0,0-1 0,0 1 0,1 0 0,-1 0 1,0-1-1,1 1 0,0 0 0,-1-1 0,1 1 0,0 0 0,0-1 0,-1 1 0,1-1 0,0 1 0,1-1 0,-1 0 0,0 1 0,2 0 0,-1 0 21,1-1 1,-1 0-1,1 0 0,-1 0 1,1 0-1,-1 0 1,1-1-1,0 1 0,-1-1 1,1 0-1,0 0 0,-1 0 1,6 0-1,0-1 30,0 0 0,0-1 1,0 0-1,-1 0 0,1-1 0,-1 0 0,1 0 1,-1-1-1,12-7 0,-15 7-60,1 0 0,-1-1 0,0 1 0,0-1 0,0 0 0,-1 0 0,0 0 0,0-1 0,0 1 0,-1-1 0,1 1 0,-1-1 0,-1 0 0,1 0 0,-1 0 0,0 0 0,0 0 0,-1 0 0,0-8 0,0 11 0,0 0 0,-1-1 0,1 1 0,-1 0 0,0 0 0,0-1 0,0 1 0,0 0 0,0 0 0,-1 0 0,1 0 0,-1 1 0,0-1 0,0 0 0,0 1 0,0-1 0,0 1 0,-1 0 0,1-1 0,-1 1 0,0 0 0,1 1 0,-1-1 0,0 0 0,0 1 0,0 0 0,0-1 0,0 1 0,-1 0 0,1 1 0,0-1 0,0 1 0,-1-1 0,1 1 0,-6 0 0,8 0-42,0 0 1,1 0-1,-1 0 0,1 0 1,-1 0-1,1 0 0,-1 0 1,1 1-1,-1-1 0,0 0 0,1 0 1,-1 0-1,1 0 0,-1 1 1,1-1-1,0 0 0,-1 1 1,1-1-1,-1 0 0,1 1 1,-1-1-1,1 1 0,0-1 1,-1 0-1,1 1 0,0-1 1,-1 1-1,1-1 0,0 1 0,0-1 1,0 1-1,-1-1 0,1 1 1,0-1-1,0 1 0,0 0 1,0-1-1,0 1 0,0-1 1,0 1-1,0-1 0,0 1 1,0-1-1,0 1 0,0-1 1,1 2-1,0 0-272,-1 0 1,1 0 0,0 0 0,-1 0-1,1-1 1,0 1 0,0 0-1,1 0 1,-1-1 0,0 1-1,1-1 1,1 3 0,19 9-4770,6 1-1995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1.2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23350,'0'0'9417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1.6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0 13132,'0'0'7207,"27"85"-5349,-39-26-289,-6 4-479,1 1-578,3-6-192,3-10-224,6-10-32,5-9-192,0-12-1281,0-10-1089,0-19-9193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2.1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1 133 16560,'0'0'2333,"5"-9"128,0 2-2098,1 0 1,0 0 0,1 1-1,0 0 1,0 0 0,0 0 0,1 1-1,0 0 1,0 0 0,0 1-1,0 0 1,1 1 0,0 0 0,14-4-1,7-3-43,1 1 0,0 2-1,1 1 1,-1 1 0,1 1-1,0 2 1,64 5-1,-94-3-319,0 0-1,0 0 1,0 1-1,0-1 0,0 1 1,0-1-1,0 1 1,0 0-1,0 0 0,0 0 1,0 0-1,0 0 0,-1 0 1,1 0-1,0 1 1,-1-1-1,1 1 0,-1-1 1,1 1-1,-1-1 1,0 1-1,0 0 0,0 0 1,0 0-1,0 0 0,0 0 1,0 0-1,0 0 1,-1 0-1,1 0 0,-1 0 1,0 0-1,0 0 1,1 0-1,-1 0 0,-1 0 1,1 1-1,0-1 0,0 0 1,-1 0-1,1 0 1,-2 3-1,-1 4 34,0 0 0,-1 0 1,0-1-1,0 0 0,-1 1 0,0-2 0,0 1 1,-10 10-1,-13 9 566,-1-1 1,-40 27-1,33-26 66,-39 38 0,74-59-665,13-3 0,22-3 0,-26 0 0,60-3-161,-32 1-214,61 4 0,-88-1 325,0 0 1,0 1 0,0 0 0,0 0 0,0 1 0,0 0 0,-1 0 0,0 1 0,1 0 0,-1 1 0,12 9 0,-17-12 53,0 1 1,-1-1-1,1 1 1,0 0-1,-1 0 1,0 0-1,0 0 0,0 0 1,0 0-1,0 0 1,0 1-1,-1-1 1,0 1-1,0-1 1,0 1-1,0 0 0,0-1 1,-1 1-1,0 0 1,1 0-1,-1-1 1,-1 1-1,1 0 0,0 0 1,-1-1-1,0 1 1,0 0-1,0-1 1,0 1-1,-1-1 1,1 1-1,-1-1 0,0 0 1,0 0-1,-3 4 1,-3 4 141,-1 0 1,0 0-1,-1-1 1,0 0-1,-1-1 1,0 0 0,0-1-1,-14 8 1,7-6-143,0-1 1,-1 0-1,0-1 0,0-1 1,-38 8-1,50-14-4,0 1 0,0-2 0,0 1-1,-1-1 1,1 0 0,0 0 0,0-1-1,0 0 1,0 0 0,0 0 0,0-1-1,0 0 1,0-1 0,0 0 0,1 0-1,-1 0 1,1-1 0,0 0 0,0 0-1,-5-5 1,-35-43 68,43 48-92,1 1-1,-1-1 1,1 0 0,0 0 0,0 0-1,1 0 1,-1 0 0,1 0-1,0 0 1,0-1 0,0 1-1,0 0 1,1-9 0,0 12-121,1 0-1,-1 0 1,0 0 0,1 1 0,-1-1 0,1 0 0,-1 0 0,1 0 0,-1 1-1,1-1 1,-1 0 0,1 1 0,0-1 0,0 1 0,-1-1 0,1 1 0,0-1-1,0 1 1,0-1 0,-1 1 0,1 0 0,0-1 0,0 1 0,0 0-1,1-1 1,29-3-3532,-21 3 2079,29-4-3249,7-2-1196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2.9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76 210 7239,'0'0'3715,"2"-10"-3213,8-18 1632,21-42 0,-22 51 202,-7 16-1780,-1 0 0,0 0 1,0 0-1,0 1 1,0-1-1,0 0 0,-1 0 1,1 0-1,-1-7 0,0 10-384,0-1-1,0 0 0,0 1 0,0-1 1,-1 0-1,1 1 0,0-1 0,0 0 1,-1 1-1,1-1 0,0 1 1,-1-1-1,1 1 0,0-1 0,-1 1 1,1-1-1,-1 1 0,1-1 0,-1 1 1,1-1-1,-1 1 0,1-1 1,-1 1-1,0 0 0,1 0 0,-1-1 1,-1 1-1,0 0-37,-1 0 0,0 0 0,0 1 0,1-1 1,-1 1-1,0-1 0,1 1 0,-1 0 0,0 0 0,1 1 0,-1-1 0,1 0 1,0 1-1,-1-1 0,1 1 0,0 0 0,0 0 0,0 0 0,-3 4 0,-6 6 181,0 1 0,-16 27 0,23-35-249,1 1-1,0 0 1,1-1-1,0 1 1,-1 0-1,2 0 1,-1 0-1,1 0 1,0 1-1,-1 10 1,3-16-66,-1 0 0,1-1 0,-1 1 0,1 0 0,0-1 0,-1 1 0,1 0 0,-1-1 0,1 1 0,0-1 0,0 1 0,-1-1 0,1 1 0,0-1 0,0 0 0,0 1 0,0-1 0,-1 0 0,1 0 0,0 1 0,0-1 0,0 0 0,0 0 0,0 0 0,0 0 0,0 0 0,-1 0 0,1 0 0,0-1 0,0 1 0,0 0 0,1-1 0,33-8 0,-26 3-10,1 0-1,-2-1 1,1 0 0,-1 0 0,0-1-1,-1 0 1,1-1 0,-2 1-1,1-2 1,-1 1 0,-1 0-1,0-1 1,7-16 0,-73 171 74,60-141-33,-5 24 38,6-28-70,-1 1 1,2-1-1,-1 1 1,0-1-1,0 1 1,0 0-1,0-1 1,0 1-1,0-1 1,0 1-1,1-1 1,-1 1-1,0-1 1,1 1 0,-1-1-1,0 1 1,1-1-1,-1 1 1,0-1-1,1 1 1,-1-1-1,1 0 1,-1 1-1,1-1 1,-1 0-1,1 1 1,-1-1-1,1 0 1,-1 0-1,1 1 1,-1-1-1,1 0 1,-1 0-1,1 0 1,0 0-1,-1 0 1,1 0-1,-1 0 1,1 0 0,0 0-1,16-2 1,-1 0 0,1-1 0,-1-1 0,0 0 0,0-2 0,0 1 0,29-17 0,-27 13 0,0 1 0,1 0 0,0 1 0,0 2 0,21-5 0,-39 10 0,1 0 0,-1 0 0,0 0 0,0 0 0,0 0 0,0 1 0,0-1 0,0 0 0,0 0 0,0 1 0,0-1 0,0 1 0,0-1 0,0 1 0,0-1 0,0 1 0,0 0 0,0-1 0,0 1 0,0 0 0,-1 0 0,1-1 0,0 1 0,-1 0 0,1 0 0,0 0 0,-1 0 0,1 0 0,-1 0 0,0 0 0,1 0 0,-1 0 0,0 0 0,1 0 0,-1 1 0,0-1 0,0 0 0,0 0 0,0 0 0,0 0 0,-1 2 0,-3 30 0,14-158 0,-3 52 0,-7 72-27,0-1 1,0 1-1,0-1 0,0 1 1,0-1-1,0 1 1,1 0-1,-1-1 0,0 1 1,1-1-1,-1 1 0,1 0 1,0 0-1,-1-1 0,1 1 1,0 0-1,0 0 1,-1 0-1,1 0 0,0-1 1,0 2-1,2-2 0,-1 1-106,0 1 0,0 0 0,0 0 0,0 0-1,1 0 1,-1 0 0,0 0 0,0 1 0,0-1-1,0 1 1,0-1 0,0 1 0,0 0 0,4 2 0,33 11-5550,3-2-3726,-9-6-1012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3.6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99 176 10282,'0'0'8189,"-8"2"-5920,-25 6-209,22-2 482,14 0-847,13 1-22,-3-7-1470,-1-1 0,1 0-1,-1 0 1,1-2 0,-1 0 0,0 0 0,0-1 0,0 0 0,-1-1-1,1 0 1,-1-1 0,0-1 0,-1 0 0,1 0 0,-1-1 0,-1 0-1,0 0 1,0-1 0,11-15 0,-18 22-203,0 0 0,0 0 0,-1 0 0,1 0 0,-1 0 0,1-1 0,-1 1 0,0 0 0,0-1 0,0 1 0,0-1 0,0 0 0,0 1 0,-1-1 0,0 0 0,1 1 0,-1-1 0,0 0 0,0 1 0,0-1 0,-1 0 0,1 1 0,-2-5 0,1 5 0,-1 0 0,0 0 0,1 0 0,-1 0 0,0 0 0,0 0 0,-1 0 0,1 1 0,0-1 0,0 1 0,-1 0 0,1 0 0,-1 0 0,1 0 0,-1 0 0,1 0 0,-1 1 0,0-1 0,1 1 0,-1 0 0,0-1 0,1 1 0,-4 1 0,-4 0 0,0 0 0,1 1 0,-1 0 0,1 0 0,-1 1 0,1 0 0,0 1 0,0 0 0,0 1 0,1 0 0,0 0 0,0 1 0,0 0 0,0 0 0,1 1 0,-9 9 0,4-3 0,1 0 0,0 1 0,1 0 0,0 0 0,1 1 0,0 1 0,2-1 0,-9 26 0,15-39-8,0 0 1,0 1-1,0-1 0,0 1 1,1-1-1,-1 1 0,1-1 0,0 1 1,0-1-1,0 1 0,0-1 1,0 1-1,1-1 0,-1 1 1,1-1-1,-1 0 0,1 1 1,0-1-1,0 1 0,0-1 1,0 0-1,1 0 0,-1 0 0,1 0 1,-1 0-1,1 0 0,-1 0 1,1 0-1,0-1 0,0 1 1,0 0-1,0-1 0,0 0 1,1 1-1,-1-1 0,0 0 0,0 0 1,1 0-1,2 0 0,10 3-298,1-2-1,-1 1 1,1-2-1,-1 0 1,20-2-1,-20 1-242,27-1-4971,-5-5-2567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4.1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58 17489,'0'0'6987,"-6"-9"-3960,-20-28-1356,25 36-1606,-1 0 0,1 0 1,0 0-1,0 0 0,-1 0 0,1 0 0,0 1 0,-1-1 0,1 0 0,-1 1 0,1-1 0,-1 1 0,1-1 0,-1 1 1,1 0-1,-1 0 0,0-1 0,1 1 0,-1 0 0,1 1 0,-1-1 0,0 0 0,1 0 0,-1 1 0,1-1 0,-1 1 1,1-1-1,-1 1 0,1-1 0,-3 3 0,-32 26 261,28-20-237,-1 1 0,1-1 0,0 1 1,1 1-1,0-1 0,1 1 0,0 1 1,1-1-1,0 1 0,1 0 0,0 0 1,1 0-1,-3 25 0,5-36-89,1 0 0,0 0 0,0 0 0,0 0 0,0 0 0,1 0 0,-1-1 0,0 1 0,0 0 0,0 0 0,1 0 0,-1 0 0,1 0 0,-1 0 0,0 0 0,1 0 0,0-1 0,-1 1 0,1 0 0,-1 0 0,1-1 0,0 1 0,0 0 0,-1-1 0,1 1 0,0-1 0,0 1 0,0-1 0,0 1 0,-1-1 0,3 1 0,-1-1 0,1 1 0,0-1 0,0 0 0,0 0 0,0-1 0,0 1 0,0 0 0,0-1 0,-1 0 0,6-2 0,3-1 0,0-1 0,0 0 0,-1-1 0,14-10 0,2-6-45,-2-2-1,-1 0 1,30-42-1,-40 56-997,-12 24 591,-14 40 377,9-40 17,2-6 42,-1 5-464,0 1 0,1-1 0,0 18 0,1-29 132,1 0-1,0 0 0,0 0 0,0 1 1,0-1-1,0 0 0,1 0 1,-1 0-1,1 0 0,-1 0 0,1 0 1,0 0-1,0 0 0,0 0 1,0 0-1,0 0 0,0 0 0,1-1 1,-1 1-1,0 0 0,1-1 1,-1 1-1,1-1 0,0 0 0,0 1 1,-1-1-1,1 0 0,3 1 1,20 1-5493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5.5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93 10954,'3'-9'924,"1"-3"849,-1 0-1,0 0 0,0-1 0,1-21 1,-17 52 2065,-6 20-3019,2 0 0,2 1 0,2 1 0,1 1-1,2 0 1,2 0 0,2 0 0,1 1 0,2 61 0,8-62-819,-5-41 0,0 1 0,0 0 0,0 0 0,0-1 0,0 1 0,1 0 0,-1 0 0,0-1 0,0 1 0,1 0 0,-1 0 0,0-1 0,1 1 0,-1 0 0,0-1 0,1 1 0,-1-1 0,1 1 0,-1 0 0,1-1 0,0 1 0,-1-1 0,1 1 0,-1-1 0,1 0 0,0 1 0,-1-1 0,1 0 0,0 1 0,0-1 0,-1 0 0,1 0 0,0 0 0,0 1 0,-1-1 0,1 0 0,0 0 0,0 0 0,-1 0 0,1 0 0,0-1 0,0 1 0,-1 0 0,1 0 0,0 0 0,1-1 0,1-3 0,-1 1 0,1-1 0,-1 0 0,0 0 0,0 0 0,0 0 0,0 0 0,-1 0 0,0-1 0,1 1 0,-2 0 0,1-1 0,0 1 0,-1-8 0,1 2 0,3-12 0,-1 0 0,-1-1 0,-1 1 0,-1-1 0,-1 1 0,-6-35 0,7 56-2,0 1 0,0-1 0,-1 0 0,1 1 0,0-1 0,0 0 0,0 1 1,-1-1-1,1 0 0,0 1 0,0-1 0,-1 1 0,1-1 0,-1 1 0,1-1 0,-1 1 0,1-1 0,0 1 0,-1-1 0,0 1 0,1-1 0,-1 1 0,1 0 1,-1-1-1,-7 12-105,2 24-48,6-32 159,0 1-1,0-1 0,0 0 1,0 0-1,1 0 1,-1 1-1,1-1 0,0 0 1,0 0-1,0 0 0,1 0 1,-1 0-1,1 0 1,-1-1-1,1 1 0,0 0 1,0-1-1,0 1 0,0-1 1,1 0-1,-1 0 1,1 0-1,-1 0 0,1 0 1,0 0-1,-1-1 0,1 1 1,0-1-1,0 0 1,0 0-1,0 0 0,1 0 1,-1-1-1,0 1 0,0-1 1,0 0-1,6 0 0,5 1 18,0 0 0,0-2-1,0 0 1,-1 0-1,1-1 1,0-1-1,-1 0 1,15-6-1,-22 7-34,0 0-1,-1-1 1,1 1-1,-1-1 1,0 0-1,0 0 1,0 0-1,-1-1 1,1 0 0,-1 0-1,1 0 1,-1 0-1,-1-1 1,1 0-1,-1 1 1,1-1-1,-1-1 1,-1 1-1,1 0 1,-1-1 0,3-8-1,-5 13 5,0 1 1,1-1-1,-1 0 1,0 0-1,0 0 1,0 1-1,0-1 0,0 0 1,0 0-1,0 0 1,0 1-1,0-1 1,0 0-1,0 0 0,0 0 1,-1 1-1,1-1 1,0 0-1,-1 0 1,1 1-1,0-1 0,-1 0 1,1 1-1,-1-1 1,1 0-1,-1 1 1,0-1-1,1 1 0,-1-1 1,0 0-1,-1 0-2,0 1-1,1 0 1,-1-1 0,0 1-1,0 0 1,1 0 0,-1 0-1,0 0 1,0 0-1,1 0 1,-1 1 0,0-1-1,-2 1 1,-3 2 24,0 0 1,-1 0-1,1 0 1,0 1-1,-10 6 1,8-3 38,1 0-1,-1 1 1,1 0 0,0 1 0,1-1-1,0 1 1,0 1 0,1-1-1,0 1 1,1 0 0,0 1 0,1-1-1,-6 18 1,10-26-51,0-1 0,0 1 0,0-1 0,0 0 0,1 1 0,-1-1 0,0 1 0,0-1 0,1 0 0,-1 1 0,1-1 0,0 0 0,-1 1 0,1-1 0,0 0 0,-1 0 0,1 0 0,0 1 0,0-1 0,0 0 0,0 0 0,0 0 0,1-1 0,-1 1 0,0 0 0,0 0 0,0-1 0,1 1 0,-1 0 0,0-1 0,1 1 0,-1-1 0,1 0 0,-1 0 0,0 1 0,1-1 0,1 0 0,10 1 0,-1 0 0,0-1 0,19-2 0,-14 1 0,133-18 0,-106 11 0,86-4 0,-129 12 0,0 0 0,0 0 0,0 0 0,0 0 0,0 0 0,0 0 0,0 1 0,0-1 0,0 0 0,0 1 0,0-1 0,0 0 0,0 1 0,0-1 0,0 1 0,0-1 0,0 1 0,0 0 0,0-1 0,-1 1 0,1 0 0,0 0 0,0-1 0,-1 1 0,1 0 0,-1 0 0,2 1 0,1 30 0,-3-23 0,0-37 0,7-47 0,-6 67 0,0 0 0,1 0 0,0 1 0,0-1 0,1 1 0,0-1 0,0 1 0,0 0 0,1 0 0,0 0 0,8-8 0,-4 8 0,1 1 0,0 1 0,0-1 0,19-7 0,-12 5 0,-19 11 0,0-1 0,0 1 0,0 0 0,0 0 0,0 1 0,0-1 0,1 0 0,0 1 0,0-1 0,0 1 0,0 0 0,0 0 0,1 0 0,-1 0 0,1 0 0,0 0 0,1 0 0,-2 6 0,2-6 0,-1 1 0,0-1 0,1 1 0,0-1 0,0 1 0,0-1 0,1 1 0,-1-1 0,1 1 0,0-1 0,0 0 0,1 1 0,-1-1 0,1 0 0,0 0 0,5 8 0,-5-10 0,0 1 0,0-1 0,0 0 0,1 0 0,-1 0 0,0 0 0,1 0 0,0-1 0,-1 1 0,1-1 0,0 1 0,0-1 0,0 0 0,0 0 0,0-1 0,0 1 0,0 0 0,0-1 0,0 0 0,3 0 0,-2-1 0,0 0 0,-1 0 0,1 0 0,-1-1 0,1 0 0,-1 1 0,0-1 0,0-1 0,0 1 0,0 0 0,0-1 0,0 1 0,0-1 0,-1 0 0,0 0 0,3-4 0,38-63 0,-36 54 0,2 1 0,0 0 0,1 0 0,12-13 0,-21 28 0,-1-1 0,0 1 0,0 0 0,0 0 0,0 0 0,0 0 0,0-1 0,0 1 0,0 0 0,1 0 0,-1 0 0,0 0 0,0 0 0,0 0 0,0-1 0,1 1 0,-1 0 0,0 0 0,0 0 0,0 0 0,0 0 0,1 0 0,-1 0 0,0 0 0,0 0 0,0 0 0,1 0 0,-1 0 0,0 0 0,0 0 0,0 0 0,0 0 0,1 0 0,-1 0 0,0 0 0,0 0 0,0 0 0,0 1 0,1-1 0,-1 0 0,0 0 0,0 0 0,0 0 0,0 0 0,0 0 0,1 0 0,-1 1 0,0-1 0,0 0 0,0 0 0,0 0 0,0 0 0,0 1 0,0-1 0,3 16 0,-3 20 0,-13 79 0,13-114 0,0-1 0,0 1 0,1 0 0,-1-1 0,0 1 0,0 0 0,0-1 0,0 1 0,1-1 0,-1 1 0,0 0 0,1-1 0,-1 1 0,1-1 0,-1 1 0,0-1 0,1 1 0,-1-1 0,1 1 0,-1-1 0,1 1 0,-1-1 0,1 0 0,0 1 0,-1-1 0,1 0 0,0 0 0,-1 1 0,2-1 0,26 2 0,29-13 0,74-37 0,-89 31 0,83-24 0,-125 41 0,1-1 0,0 1 0,-1 0 0,1 0 0,-1-1 0,1 1 0,0 0 0,-1 0 0,1-1 0,0 1 0,-1 0 0,1 0 0,0 0 0,-1 0 0,1 0 0,0 0 0,0 0 0,-1 0 0,1 1 0,0-1 0,-1 0 0,1 0 0,0 0 0,-1 1 0,1-1 0,-1 0 0,1 1 0,-1-1 0,1 1 0,0-1 0,-1 0 0,1 1 0,-1-1 0,0 1 0,1-1 0,-1 1 0,1 0 0,-1-1 0,0 1 0,1-1 0,-1 1 0,0 0 0,0-1 0,1 1 0,-1 0 0,0-1 0,0 1 0,0 0 0,0-1 0,0 1 0,0 0 0,0-1 0,0 1 0,0 0 0,0 0 0,-1-1 0,1 2 0,-22 51 0,4-8 0,19-44-24,0 1 1,0-1-1,0 0 0,0 0 0,1 0 1,-1 0-1,0 0 0,1 0 1,-1 0-1,0-1 0,1 1 0,-1 0 1,1-1-1,-1 1 0,1-1 1,-1 0-1,1 1 0,0-1 0,-1 0 1,1 0-1,-1 0 0,1 0 1,0 0-1,-1 0 0,3-1 0,-2 1-83,-1 0-1,0 0 0,1 0 0,-1 0 1,1 0-1,-1 0 0,1 0 0,-1-1 1,0 1-1,1 0 0,-1-1 0,0 1 1,1-1-1,-1 0 0,0 1 0,1-1 1,-1 0-1,0 0 0,0 0 0,0 0 0,0 0 1,0 0-1,0 0 0,0 0 0,0 0 1,-1 0-1,1-1 0,0 1 0,0 0 1,-1-1-1,1 1 0,-1 0 0,0-1 1,1-2-1,-2-9-8124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5.9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1 176 25400,'0'-14'3523,"0"1"-288,5 6-2626,10 2-609,4 5 0,6 0 0,-2 1-2210,0 3-6727</inkml:trace>
  <inkml:trace contextRef="#ctx0" brushRef="#br0" timeOffset="1">758 1 30973,'0'0'1794,"20"64"-1794,-7-34 0,2 6-1377,-2 0-4485,-6 3-3555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6.2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1 15983,'0'0'13068,"-36"55"-10377,36-47-1666,0-2-1025,0-1 0,9-2-1025,3-3-3587,-1 0-6279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47.9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65 5765,'0'0'8152,"-6"-9"-6609,-20-27-139,26 35-1326,0 1 1,-1 0 0,1-1-1,0 1 1,-1 0-1,1-1 1,0 1-1,0-1 1,-1 1-1,1-1 1,0 1-1,0 0 1,0-1-1,0 1 1,-1-1 0,1 1-1,0-1 1,0 1-1,0-1 1,0 1-1,0-1 1,0 1-1,0-1 1,1 1-1,-1 0 1,0-1-1,0 1 1,0-1 0,0 1-1,0-1 1,1 1-1,-1 0 1,0-1-1,0 1 1,1-1-1,-1 1 1,0 0-1,1-1 1,-1 1-1,0 0 1,1-1 0,-1 1-1,1 0 1,-1 0-1,0-1 1,1 1-1,-1 0 1,1 0-1,-1 0 1,1 0-1,-1 0 1,1 0 0,-1-1-1,1 1 1,-1 0-1,1 0 1,0 1-1,32-1 56,-26 0 179,524 17 2509,-208-3-2340,1261 59 837,117-47 59,-1193-28-1218,1062-38 987,-1556 40-1101,24-2 91,1-1 1,50-12 0,-113 20-8796,8-3 1840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54.0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96 4805,'0'0'4751,"-10"0"-3705,6 0-962,-9 1 945,0-1 1,0 2 0,0 0-1,-23 6 1,35-7-987,1-1 0,-1 0 1,1 1-1,0-1 0,-1 0 1,1 1-1,0-1 1,-1 1-1,1-1 0,0 1 1,0-1-1,-1 1 0,1-1 1,0 1-1,0-1 0,0 1 1,0-1-1,0 1 1,0 0-1,-1-1 0,1 1 1,1-1-1,-1 1 0,0-1 1,0 1-1,0-1 0,0 1 1,0-1-1,0 1 0,1-1 1,-1 1-1,0-1 1,0 1-1,1-1 0,-1 1 1,0-1-1,1 1 0,-1-1 1,0 0-1,1 1 0,-1-1 1,1 0-1,-1 1 1,1-1-1,-1 0 0,1 1 1,-1-1-1,1 0 0,0 0 1,23 19 798,-15-16-601,0-1-1,0 1 0,0-2 0,0 1 0,1-1 0,-1-1 0,0 0 0,1 0 0,-1 0 0,11-3 1,15-4 241,44-14 0,-65 17-399,85-22 215,2 4 0,0 5 0,1 4 0,168 1 0,534 25-63,-121-13-82,-287-6-152,81 20-52,120-1 2008,-550-15-1243,-1-2 0,0-2 0,83-21 0,-111 17 60,-17 2-464,-12 1-2036,-7 4-3611,7 3 116,0-4-2343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0:02.0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1 190 9673,'0'0'8579,"0"-8"-7474,0 5-1020,0 0-1,0 1 1,0-1 0,0 0-1,0 0 1,1 1 0,0-1-1,-1 0 1,1 1-1,0-1 1,0 1 0,2-4-1,-1 4 12,0-1 0,1 1-1,-1 0 1,1-1 0,0 1-1,0 0 1,0 0 0,0 1-1,0-1 1,0 1 0,0-1-1,0 1 1,4-1 0,56-14 558,-1 2 1,121-11-1,-42 8-226,27-5 432,251-1-1,424 73 55,-733-40-894,813 1 1278,-766-11-965,193 25 1,-126-19-151,-160-7-532,-60 1-1180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0:14.2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71 189 9897,'0'0'4378,"-8"-3"-2595,3 2-1453,-29-14 929,32 15-1026,1-1 1,-1 0-1,1 0 0,0 0 0,-1 0 1,1 0-1,0 0 0,-1-1 0,1 1 1,0 0-1,0-1 0,0 1 0,0-1 1,0 1-1,0-1 0,1 1 1,-1-1-1,1 1 0,-1-1 0,1 0 1,-1-3-1,2 4-174,0 0 1,0-1-1,0 1 1,0 0 0,0 0-1,0 0 1,1 0-1,-1 0 1,0 0-1,1 1 1,-1-1-1,1 0 1,-1 1-1,1-1 1,-1 1-1,1-1 1,-1 1-1,1 0 1,0 0-1,-1-1 1,1 1-1,2 1 1,3-2 34,453-40 1075,-332 34-1025,973-23 273,-841 27-380,-232 2-22,-26 0 1,-6 0 5,-46-2 71,-1519 47 20,1549-43-99,17-1-3,6 0 0,16 0 0,401-14 65,2 0-6,232 36-27,-567-17-11,-56-3-30,-81-4-81,-1063-22 75,866 25-11,695-14 91,766-23-2344,-1184 33 2333,-53 0 43,-1051 19 1355,1051-14-1456,-91 6 71,-188 39 1,293-45-132,2-1-116,0 0 0,-1 1 0,1-1 0,1 2 0,-1-1 0,0 1 0,1 0 0,-1 0 0,1 1 0,0 0 0,0 0 0,-8 7 0,14-11 98,0 0 0,-1 1-1,1-1 1,0 0 0,0 1-1,-1-1 1,1 0 0,0 0-1,0 1 1,0-1 0,0 0-1,-1 1 1,1-1 0,0 0-1,0 1 1,0-1 0,0 1-1,0-1 1,0 0 0,0 1-1,0-1 1,0 0 0,0 1-1,0-1 1,0 0 0,0 1 0,0-1-1,0 0 1,1 1 0,-1-1-1,0 0 1,0 1 0,0-1-1,1 0 1,-1 1 0,0-1-1,0 0 1,0 0 0,1 1-1,-1-1 1,0 0 0,1 0-1,-1 0 1,0 1 0,1-1-1,-1 0 1,0 0 0,1 0-1,-1 0 1,0 0 0,1 1 0,-1-1-1,49 6-6851,30-5-4895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0:17.1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1 163 4676,'0'0'6172,"12"-5"-5558,8 0-282,-1 0 1,1 1 0,0 0 0,-1 2-1,38 0 1,2302 32 1904,-2276-31-2221,737-31 165,-709 16 1448,-163 18-1516,-83 16 0,35-4-115,-1300 73-134,1263-82 133,-633 3-50,749-9 54,7 1 1,0 0 0,0-1-1,0 0 1,0-1 0,0-1 0,0 0 0,-20-8 0,34 11 8,-1-1 0,1 1 0,-1 0 0,1 0 0,-1 0 0,1 0 1,0-1-1,-1 1 0,1 0 0,0 0 0,-1-1 0,1 1 0,-1 0 1,1-1-1,0 1 0,0 0 0,-1-1 0,1 1 0,0 0 0,0-1 1,-1 1-1,1-1 0,0 1 0,0-1 0,0 1 0,0 0 0,-1-1 1,1 1-1,0-1 0,0 1 0,0-1 0,0 0 0,13-8 234,24-2-91,-36 11-158,101-17 43,148-8 0,109 17 16,-284 7-40,906 5 5,-284 0-1426,-662-3 1217,-12 0 16,1-1 0,0 0-1,0-2 1,-1-1 0,1-1 0,39-11-1,-63 15 175,-1 0 0,1 0 0,-1-1 0,1 1-1,-1 0 1,1 0 0,-1 0 0,1-1 0,-1 1 0,1 0-1,-1 0 1,1-1 0,-1 1 0,1 0 0,-1-1-1,1 1 1,0-1 0,-1 1 0,1-1 0,0 1-1,-1 0 1,1-1 0,0 1 0,0-1 0,-1 1-1,1-1 1,0 0 0,0 1 0,0-1 0,0 1-1,0-1 1,0 1 0,-1-1 0,2 1 0,-1-1 0,0 0-1,0 1 1,0-1 0,0 1 0,0-1 0,0 1-1,0-1 1,1 1 0,-1-1 0,0 1 0,0-1-1,1 1 1,-1-1 0,0 1 0,1-1 0,-1 1-1,1 0 1,-1-1 0,0 1 0,1 0 0,-1-1-1,1 1 1,-1 0 0,1-1 0,-1 1 0,1 0-1,-1 0 1,1 0 0,-1-1 0,1 1 0,-1 0 0,1 0-1,0 0 1,-43-14 35,-60-7 204,-117-7 1,-109 7 132,265 18-332,-1274-16 323,990 45-236,32-2-4807,201-23-2015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0:25.5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0 246 6566,'0'0'9390,"14"-1"-4702,18-2-3637,498-3 2905,-416-4-3545,-1-5 0,137-35 0,-234 46-358,166-38 405,377-65 270,-486 101-706,-1 4 0,1 3 0,80 11 0,211 53 50,-318-56-38,52 2 0,-55-8 10,71 16-1,12 7 38,149 11 0,-166-24-19,-26-3-30,394 39 208,-20-36 166,85 0-150,-518-14-223,0-2 0,46-10 0,-42 7 11,48-5 0,129-11 89,-170 19-103,-1-2-1,48-13 1,-5 1-33,-48 12 73,2-1-81,-1 1 0,45-1 0,158-6 40,-41 1 11,43 11 19,-228-2 610,-10 1-3201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2:03.8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403 62 6150,'-15'-2'219,"-14"-1"-483,-138-10 4892,109 10 1352,-58 4 0,115-1-5927,0 0-1,0 1 0,1-1 0,-1 0 1,0 0-1,0 0 0,1 1 0,-1-1 0,0 0 1,0 1-1,1-1 0,-1 1 0,0-1 0,1 1 1,-1-1-1,1 1 0,-1-1 0,1 1 0,-1 0 1,1-1-1,-1 1 0,1 0 0,-1-1 0,1 1 1,0 0-1,0 0 0,-1-1 0,1 1 0,0 0 1,0 0-1,0 0 0,0-1 0,0 1 1,0 0-1,0 0 0,0 0 0,0-1 0,0 1 1,0 0-1,0 0 0,0-1 0,1 1 0,-1 0 1,0 0-1,1-1 0,-1 1 0,1 0 0,-1-1 1,1 1-1,-1 0 0,1-1 0,-1 1 0,1-1 1,-1 1-1,1-1 0,0 1 0,-1-1 1,2 1-1,11 4 251,0-1 1,1 0-1,-1-1 0,1-1 1,0 0-1,-1-1 1,1 0-1,16-2 1,-5 2-19,954-17 2051,-107-2-695,-705 21-1641,282 43 0,-437-44 0,8 1 0,-1 1 0,1 1 0,-1 0 0,34 15 0,-66-16 0,-15-5 0,-167-27 0,-2 8 0,-217 6 0,84 12-154,-945 14-1107,966 19 1203,521-35-204,2221-121-80,-2145 120 182,-286 5 138,0-1 0,-1 1 0,1 0-1,-1 0 1,1 0 0,0 0 0,-1 1 0,1-1 0,-1 0-1,1 1 1,-1-1 0,1 1 0,-1-1 0,1 1-1,-1 0 1,0-1 0,1 1 0,-1 0 0,0 0-1,0 0 1,1 0 0,-1 0 0,1 2 0,-2-2 8,0 1 1,0-1-1,-1 0 1,1 0-1,0 0 1,-1 0-1,1 0 1,-1 0 0,0 0-1,1 0 1,-1 0-1,0 0 1,1 0-1,-1 0 1,0-1-1,0 1 1,0 0-1,1-1 1,-1 1-1,0 0 1,0-1-1,0 1 1,0-1 0,-1 1-1,1-1 1,0 0-1,0 1 1,0-1-1,0 0 1,0 0-1,0 0 1,-2 0-1,-40 11 39,0-2-1,-78 5 0,-94-8 85,140-5-93,-1255 13 64,760-13-5002,434-2 678,13-5-2071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2:08.0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890 154 13325,'0'0'1596,"14"-3"-1634,57-7 1103,-1 4 0,141 5 0,-100 2-560,668-17 1565,-70 0-323,912 42-701,413 55 2312,-1976-77-3344,-36-1 3,0-2-1,0 0 0,0-1 1,30-5-1,-52 5-15,0 0 0,0 0-1,1-1 1,-1 1 0,0 0 0,0-1-1,0 1 1,0 0 0,1 0 0,-1-1-1,0 1 1,0 0 0,0-1 0,0 1-1,0 0 1,0-1 0,0 1 0,0 0-1,0-1 1,0 1 0,0 0-1,0-1 1,0 1 0,0 0 0,0-1-1,-1 1 1,1 0 0,0-1 0,0 1-1,0 0 1,0 0 0,-1-1 0,1 1-1,0 0 1,0 0 0,0-1 0,-1 1-1,1 0 1,0 0 0,-1 0 0,1-1-1,0 1 1,-8-5-23,1 1-1,0-1 1,-1 1-1,0 1 1,0 0-1,0 0 1,0 0-1,-12-1 1,-80-12-88,80 14 81,-525-40-60,-7 35 28,391 6-24,-1914 8-2664,3 71 2807,1146-45 156,904-33-202,12 1-144,-1 0 0,1-1 0,0-1 0,-1 1 1,1-2-1,0 1 0,0-2 0,0 1 0,0-1 1,0-1-1,-17-8 0,26 12 114,1-1 0,-1 1 0,0 0 0,1-1 0,-1 1 0,0-1 0,1 1 0,-1-1 1,0 1-1,1-1 0,-1 0 0,1 1 0,-1-1 0,1 1 0,0-1 0,-1 0 0,1 0 0,-1 1 0,1-1 0,0 0 0,0 0 0,0 1 0,-1-1 0,1 0 0,0 0 0,0 0 0,0 1 0,0-1 0,0 0 0,0 0 1,0 0-1,1 1 0,-1-1 0,0 0 0,0 0 0,1 1 0,-1-1 0,0 0 0,1 0 0,-1 1 0,1-1 0,-1 0 0,1 1 0,-1-1 0,1 1 0,0-2 0,34-17-862,13 1 493,2 3 1,95-18 0,108 0 482,-246 32-112,721-40 122,3 47 632,1169 69-87,-784 15-592,-761-41-30,386 106 1,-704-145-51,115 33-460,-128-35 268,-1 1-1,-1 1 0,0 1 1,22 14-1,-30-13-1048,-13-11 1178,-1-1 0,0 0 1,0 0-1,0 1 0,1-1 1,-1 0-1,0 0 0,0 0 1,0 1-1,0-1 0,0 0 0,0 1 1,0-1-1,1 0 0,-1 0 1,0 1-1,0-1 0,0 0 0,0 0 1,0 1-1,0-1 0,0 0 1,0 1-1,0-1 0,0 0 0,-1 0 1,1 1-1,0-1 0,0 0 1,0 0-1,0 1 0,0-1 0,0 0 1,-1 0-1,1 1 0,0-1 1,0 0-1,0 0 0,-1 0 0,1 1 1,0-1-1,0 0 0,0 0 1,-1 0-1,1 0 0,0 1 0,0-1 1,-1 0-1,1 0 0,0 0 1,-1 0-1,1 0 0,0 0 0,0 0 1,-1 0-1,1 0 0,0 0 1,-1 0-1,1 0 0,0 0 0,-42 1-5185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48.0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84 8584,'0'0'2296,"2"-9"165,0-4-1313,3-12 339,4 2 2679,-9 54 971,1 5-4413,-24 101 1780,13-92-2021,3 0 0,1 1 0,0 72 0,6-117-470,0 0-1,0-1 0,0 1 0,0 0 0,1 0 1,-1-1-1,0 1 0,0 0 0,0 0 0,0-1 0,1 1 1,-1 0-1,0-1 0,1 1 0,-1 0 0,0-1 1,1 1-1,-1-1 0,1 1 0,-1-1 0,1 1 0,0-1 1,-1 1-1,1-1 0,-1 1 0,1-1 0,0 0 1,-1 1-1,1-1 0,0 0 0,-1 1 0,1-1 1,0 0-1,0 0 0,-1 0 0,1 0 0,0 0 0,-1 0 1,1 0-1,0 0 0,0 0 0,-1 0 0,1 0 1,0 0-1,0-1 0,-1 1 0,1 0 0,0 0 0,-1-1 1,1 1-1,0 0 0,-1-1 0,1 1 0,0-1 1,4-2 127,0 0 1,0 0 0,0 0-1,-1-1 1,1 1 0,3-6-1,15-17-32,-3-1-1,0 0 0,-1-2 1,21-45-1,44-129 29,-85 269-136,-18 13 0,10-50 0,2 1 0,2 0 0,-4 54 0,8-83 0,1 0 0,0 0 0,0 0 0,0-1 0,1 1 0,-1 0 0,0 0 0,0 0 0,0 0 0,1 0 0,-1 0 0,0 0 0,1 0 0,-1-1 0,1 1 0,-1 0 0,1 0 0,-1-1 0,1 1 0,0 0 0,-1 0 0,1-1 0,0 1 0,0-1 0,-1 1 0,1-1 0,0 1 0,0-1 0,0 1 0,0-1 0,-1 0 0,1 0 0,0 1 0,0-1 0,0 0 0,0 0 0,0 0 0,0 0 0,0 0 0,0 0 0,0 0 0,0 0 0,0 0 0,-1 0 0,1-1 0,0 1 0,0 0 0,0-1 0,0 1 0,1-1 0,5-2 0,-1 0 0,1 0 0,-1 0 0,0 0 0,9-8 0,8-8 0,-1-2 0,-1 0 0,0-1 0,-2-1 0,-1-1 0,-1-1 0,-1 0 0,-1-2 0,-1 1 0,-1-2 0,-2 1 0,-1-2 0,9-39 0,-20 90-8504,-4-8 1601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48.9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1 352 15951,'0'0'10485,"10"-4"-8644,-1 0-1466,-1 0 0,1-1 0,-1 0 1,0-1-1,0 0 0,9-9 0,-13 12-282,-1 0 0,0 0 0,0-1 0,0 1 1,-1-1-1,0 0 0,1 0 0,-1 0 1,0 0-1,-1 0 0,1 0 0,-1-1 0,0 1 1,0 0-1,0-1 0,0 1 0,-1-1 1,0 1-1,0-6 0,0 9-93,-1 1 0,1-1 0,0 1 0,0-1 0,-1 1 0,1 0 0,0-1 0,-1 1 0,1-1 0,-1 1 0,1 0 0,0-1 0,-1 1 0,1 0 0,-1-1 0,1 1 0,-1 0 0,1 0 0,-1 0 0,1-1 0,-1 1 0,1 0 0,-1 0 0,1 0 0,-1 0 0,1 0 0,-1 0 0,1 0 0,-1 0 0,1 0 0,-1 0 0,1 0 0,-1 0 0,1 0 0,-1 1 0,1-1 0,-1 0 0,1 0 0,-1 1 0,1-1 0,-1 0 0,1 0 0,-1 1 0,1-1 0,0 1 0,-1-1 0,1 0 0,0 1 0,-1-1 0,1 1 0,-24 18 0,17-10 0,1 1 0,0-1 0,0 1 0,1 0 0,0 0 0,1 1 0,0 0 0,1-1 0,0 1 0,1 0 0,-2 14 0,5-24 0,-1 0 0,0-1 0,1 1 0,-1 0 0,0-1 0,1 1 0,-1-1 0,1 1 0,-1 0 0,1-1 0,0 1 0,-1-1 0,1 0 0,0 1 0,-1-1 0,1 1 0,0-1 0,-1 0 0,1 0 0,0 1 0,-1-1 0,1 0 0,0 0 0,0 0 0,-1 0 0,1 0 0,0 0 0,0 0 0,-1 0 0,1 0 0,0 0 0,0 0 0,-1-1 0,1 1 0,0 0 0,-1 0 0,1-1 0,0 1 0,-1-1 0,2 1 0,32-14 0,3-12 0,-31 20 0,0 1 0,0 0 0,0 1 0,1-1 0,0 1 0,0 1 0,0-1 0,0 1 0,1 0 0,-1 1 0,15-3 0,-22 5 0,1 1 0,0-1 0,0 1 0,0-1 0,0 1 0,-1-1 0,1 1 0,0 0 0,-1-1 0,1 1 0,0 0 0,-1 0 0,1 0 0,-1-1 0,1 1 0,-1 0 0,0 0 0,1 0 0,-1 0 0,0 0 0,0 0 0,1 0 0,-1 0 0,0 0 0,0 0 0,0 0 0,0 0 0,0 0 0,-1 1 0,1 39 0,0-31 0,4 21 0,-4-31 0,0 1 0,0-1 0,0 0 0,0 1 0,1-1 0,-1 1 0,0-1 0,0 1 0,1-1 0,-1 0 0,0 1 0,1-1 0,-1 0 0,0 1 0,1-1 0,-1 0 0,1 1 0,-1-1 0,1 0 0,-1 0 0,0 0 0,1 1 0,-1-1 0,1 0 0,-1 0 0,1 0 0,-1 0 0,1 0 0,0 0 0,2-1 0,1-1 0,-1 0 0,0 1 0,0-1 0,0-1 0,0 1 0,0 0 0,0-1 0,-1 1 0,1-1 0,-1 0 0,3-3 0,12-16-622,-1 0-1,-1-1 1,-1 0 0,-1-1-1,15-39 1,-8 5-1686,17-81 1,-45 175 3094,-8 29 2524,-8 75 0,22-118-3316,1 0 0,2 25-1,10-21-15,-11-25 23,0-1 0,0 1-1,0-1 1,1 1 0,-1-1 0,0 1-1,0-1 1,0 1 0,1-1 0,-1 1-1,0-1 1,1 0 0,-1 1 0,0-1-1,1 1 1,-1-1 0,0 0 0,1 1-1,-1-1 1,1 0 0,-1 1 0,1-1-1,-1 0 1,0 0 0,1 0 0,-1 1-1,1-1 1,-1 0 0,1 0-1,0 0 1,-1 0 0,1 0 0,-1 0-1,1 0 1,-1 0 0,1 0 0,-1 0-1,1 0 1,-1 0 0,1 0 0,-1-1-1,1 1 1,-1 0 0,1 0 0,-1 0-1,1-1 1,-1 1 0,0 0 0,1-1-1,-1 1 1,1-1 0,1-2-6,-1 1 0,0-1 0,0 0 0,-1 0 0,1 1 0,0-1 0,-1 0-1,0 0 1,0 0 0,0 0 0,0 0 0,0 1 0,0-1 0,-1 0 0,1 0 0,-2-4 0,0 1-2,0-1-1,-1 1 1,1-1 0,-1 1-1,-7-11 1,-60-61 999,70 78-993,0-1 0,-1 1 0,1 0 0,0-1 0,0 1 0,-1 0 0,1-1 0,0 1 0,0 0 0,0-1 0,0 1 0,-1-1 0,1 1 0,0 0 0,0-1 0,0 1 0,0-1 0,0 1 0,0-1 0,0 1 0,0 0 0,0-1 0,0 1 0,0-1 0,1 1 0,-1 0 0,0-1 0,0 1 0,0-1 0,0 1 0,1 0 0,-1-1 0,0 1 0,0 0 0,1-1 0,-1 1 0,0 0 0,1 0 0,-1-1 0,0 1 0,1 0 0,-1 0 0,0-1 0,1 1 0,-1 0 0,0 0 0,1 0 0,-1 0 0,1 0 0,-1-1 0,0 1 0,1 0 0,-1 0 0,1 0 0,-1 0 0,1 0 0,29-4 0,-27 4 0,36-3-274,5 0-2126,0-6-4540,-6-3-12337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49.9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30 17104,'0'0'8104,"-5"10"-7608,0 0-411,0 0-1,1 0 0,0 0 0,1 1 0,0 0 1,1-1-1,0 1 0,-1 21 0,2-16 2,0-10-69,1 1 0,0 0 0,0 0 0,0-1 0,3 11 0,-3-16 23,0 0 1,1 0 0,-1 0 0,0 0-1,1 0 1,-1 0 0,1 0-1,0 0 1,-1 0 0,1-1 0,-1 1-1,1 0 1,0 0 0,0-1-1,0 1 1,-1-1 0,1 1-1,0 0 1,0-1 0,0 1 0,0-1-1,0 0 1,0 1 0,0-1-1,0 0 1,0 0 0,0 0 0,0 1-1,0-1 1,0 0 0,0 0-1,0-1 1,0 1 0,0 0 0,0 0-1,0 0 1,0-1 0,0 1-1,0 0 1,0-1 0,0 1 0,1-2-1,4 0 213,-1-1-1,0 0 0,0-1 1,0 1-1,0-1 0,0 0 1,-1 0-1,0-1 1,7-7-1,34-53 626,-27 38-441,-11 15-259,-5 8-155,0 1 0,-1 0 1,1 0-1,0-1 0,1 1 1,-1 1-1,0-1 1,1 0-1,0 1 0,0-1 1,0 1-1,0 0 0,0 0 1,6-4-1,-8 7-28,0 0 1,0 0-1,0 0 0,0 0 1,0 0-1,-1 0 0,1 0 1,0 0-1,-1 0 0,1 0 1,0 0-1,-1 1 0,0-1 0,1 0 1,-1 0-1,0 1 0,1-1 1,-1 0-1,0 1 0,0-1 1,0 0-1,0 0 0,-1 2 1,2 0-1,-2 50 43,0-43-26,0-1-1,1 1 0,1-1 0,-1 1 1,1-1-1,5 19 0,-6-28-11,0 1 0,1 0 0,-1-1 0,1 1 0,-1-1 0,1 1 0,0-1 0,-1 1 0,1-1 0,-1 1 0,1-1 0,0 1 0,0-1 0,-1 0 0,1 0 0,0 1 0,-1-1 0,1 0 0,0 0 0,0 0 0,0 0 0,-1 1 0,1-1 0,0 0 0,0-1 0,-1 1 0,1 0 0,0 0 0,0 0 0,-1 0 0,1-1 0,0 1 0,0 0 0,-1 0 0,1-1 0,1 0 0,24-16 0,-17 8 0,0-1 0,-1 0 0,-1-1 0,7-11 0,-12 18 0,0 1 0,0 0 0,-1-1 0,1 1 0,-1-1 0,0 1 0,0-1 0,0 0 0,0 1 0,0-1 0,-1 0 0,0 0 0,0 0 0,0 1 0,0-1 0,-1 0 0,1 0 0,-3-6 0,3 10 0,0-1 0,-1 1 0,1-1 0,0 0 0,-1 1 0,1-1 0,-1 1 0,1-1 0,-1 1 0,1 0 0,-1-1 0,1 1 0,-1-1 0,1 1 0,-1 0 0,1-1 0,-1 1 0,0 0 0,1 0 0,-1 0 0,1-1 0,-1 1 0,0 0 0,1 0 0,-1 0 0,0 0 0,1 0 0,-1 0 0,0 0 0,1 0 0,-1 0 0,0 0 0,1 1 0,-1-1 0,1 0 0,-1 0 0,0 1 0,1-1 0,-1 0 0,1 1 0,-1-1 0,1 0 0,-1 1 0,1-1 0,-1 1 0,0 0 0,1 0 0,-1-1 0,1 0 0,0 1 0,-1-1 0,1 0 0,0 1 0,-1-1 0,1 0 0,0 1 0,0-1 0,-1 1 0,1-1 0,0 1 0,0-1 0,0 1 0,0-1 0,0 0 0,0 1 0,0-1 0,0 1 0,0-1 0,0 1 0,0-1 0,0 1 0,0-1 0,0 1 0,0-1 0,0 1 0,0-1 0,0 1 0,1-1 0,-1 0 0,0 1 0,0-1 0,1 1 0,-1-1 0,0 0 0,1 1 0,-1-1 0,0 0 0,1 1 0,-1-1 0,0 0 0,1 1 0,-1-1 0,1 0 0,-1 0 0,0 0 0,1 1 0,-1-1 0,1 0 0,-1 0 0,1 0 0,-1 0 0,1 0 0,-1 0 0,1 0 0,-1 0 0,1 0 0,-1 0 0,1 0 0,-1 0 0,0 0 0,1-1 0,57-1-1822,-48 0 874,0 0 1,1-1-1,-1 0 0,0-1 1,0 0-1,-1 0 0,1-1 1,-1-1-1,0 1 0,14-13 1,-2-1-6442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0.6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1 21076,'0'0'2418,"-4"10"-154,-5 26-1245,0 0 0,3 1 1,-4 56-1,5 126 1913,5-219-2932,2 37 0,-2-36 0,0 0 0,0 0 0,0 0 0,0 0 0,1 0 0,-1 0 0,0 0 0,0 0 0,1 0 0,-1 0 0,1 0 0,-1 0 0,1 0 0,-1 0 0,1 0 0,0 0 0,-1 0 0,1-1 0,0 1 0,0 0 0,0 0 0,-1-1 0,1 1 0,0 0 0,0-1 0,0 1 0,0-1 0,2 1 0,-2-2 0,0 0 0,0 1 0,1-1 0,-1 0 0,-1 0 0,1 0 0,0 0 0,0 0 0,0-1 0,0 1 0,-1 0 0,1 0 0,0 0 0,-1-1 0,0 1 0,1 0 0,-1-1 0,1 1 0,-1 0 0,0-1 0,0-1 0,5-33 0,-5 35 0,3-26 0,-2-1 0,-4-44 0,3 72 0,0 0 0,0 0 0,0 0 0,0 0 0,0 0 0,0 0 0,0 0 0,0 1 0,0-1 0,0 0 0,0 0 0,0 0 0,0 0 0,0 0 0,-1 0 0,1 0 0,0 0 0,0 0 0,0 0 0,0 0 0,0 0 0,0 0 0,0 0 0,0-1 0,0 1 0,0 0 0,0 0 0,0 0 0,0 0 0,-1 0 0,1 0 0,0 0 0,0 0 0,0 0 0,0 0 0,0 0 0,0 0 0,0 0 0,0 0 0,0 0 0,-2 14 0,2-11 0,0-1 0,1 0 0,-1 0 0,0 0 0,1 0 0,-1 0 0,1 0 0,-1 0 0,1 0 0,0 0 0,0 0 0,0 0 0,0 0 0,1 0 0,-1 0 0,0-1 0,1 1 0,-1-1 0,3 3 0,1-1 0,2 0 0,-1 0 0,0 0 0,0-1 0,1 0 0,-1 0 0,1-1 0,0 1 0,0-1 0,-1-1 0,1 0 0,0 0 0,0 0 0,0 0 0,-1-1 0,1 0 0,10-4 0,-9 3 0,0 0 0,0-1 0,0 0 0,0-1 0,-1 1 0,0-1 0,0-1 0,0 1 0,0-1 0,-1-1 0,1 1 0,-1-1 0,-1 0 0,6-7 0,-8 8 0,0 0 0,-1 0 0,1-1 0,-1 1 0,0-1 0,-1 1 0,1-1 0,-1 1 0,0-1 0,0-9 0,-1 15 0,0 0 0,0-1 0,0 1 0,0 0 0,0 0 0,0-1 0,0 1 0,0 0 0,-1 0 0,1-1 0,0 1 0,0 0 0,0 0 0,0 0 0,-1-1 0,1 1 0,0 0 0,0 0 0,0 0 0,-1 0 0,1-1 0,0 1 0,0 0 0,0 0 0,-1 0 0,1 0 0,0 0 0,0 0 0,-1 0 0,1 0 0,0 0 0,0 0 0,-1 0 0,1 0 0,0 0 0,-1 0 0,1 0 0,0 0 0,0 0 0,-1 0 0,1 0 0,0 0 0,0 0 0,-1 0 0,1 0 0,0 0 0,0 1 0,0-1 0,-1 0 0,1 0 0,0 0 0,0 0 0,0 1 0,-1-1 0,1 0 0,-14 11 0,6 0 0,1-1 0,0 2 0,1-1 0,0 1 0,0 0 0,2 0 0,-1 0 0,2 1 0,-1-1 0,2 1 0,-2 23 0,4-35 0,0-1 0,0 1 0,1 0 0,-1-1 0,1 1 0,-1-1 0,0 1 0,1-1 0,-1 1 0,1 0 0,0-1 0,-1 1 0,1-1 0,-1 0 0,1 1 0,0-1 0,-1 0 0,1 1 0,0-1 0,-1 0 0,1 0 0,0 1 0,-1-1 0,1 0 0,0 0 0,0 0 0,-1 0 0,1 0 0,0 0 0,0 0 0,-1 0 0,1 0 0,0 0 0,-1-1 0,1 1 0,0 0 0,-1 0 0,1-1 0,0 1 0,0-1 0,33-12 0,-22 5 0,-1-1 0,-1 0 0,1-1 0,-1 0 0,-1 0 0,0-1 0,-1 0 0,0-1 0,0 0 0,-1 0 0,-1-1 0,7-17 0,-23 105 0,6-60 0,1-6 0,1-1 0,0 1 0,0 0 0,1 0 0,0-1 0,1 1 0,0 0 0,2 17 0,-1-25 0,0 0 0,-1 0 0,1 0 0,0 0 0,0 0 0,0-1 0,0 1 0,1 0 0,-1-1 0,0 1 0,0 0 0,0-1 0,0 0 0,1 1 0,-1-1 0,0 0 0,0 0 0,1 1 0,-1-1 0,0 0 0,1 0 0,-1 0 0,0-1 0,1 1 0,-1 0 0,0 0 0,2-1 0,36-10 0,-38 11 0,40-25-2324,-39 24 1939,0 0 0,-1 0 0,1-1 0,0 1 1,-1-1-1,1 0 0,-1 1 0,1-1 0,-1 0 1,0 0-1,0 0 0,0 0 0,0 0 0,0 0 0,0 0 1,0 0-1,-1 0 0,1-4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1.0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21300,'0'0'11467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1.4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1 17969,'0'0'14248,"0"6"-13783,-18 254-380,16-153-85,7 154 0,-5-260-161,0 0 0,0 1 0,0-1-1,1 1 1,-1-1 0,0 1 0,1-1 0,-1 0 0,1 1 0,0-1 0,-1 0-1,1 0 1,0 1 0,0-1 0,0 0 0,-1 0 0,1 0 0,2 2-1,-2-3-81,-1 0-1,1 0 0,0 0 1,-1 0-1,1 0 0,0 0 1,0 0-1,-1 0 0,1 0 1,0 0-1,-1 0 0,1 0 1,0 0-1,-1-1 0,1 1 1,0 0-1,-1-1 0,1 1 1,-1 0-1,1-1 0,0 1 1,-1 0-1,1-1 0,-1 1 1,1-1-1,-1 1 0,1-1 1,-1 0-1,0 1 0,1-1 1,-1 1-1,0-1 0,1 0 1,-1 1-1,0-1 0,0 0 1,1-1-1,7-16-15654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2.5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16944,'0'0'10389,"0"13"-9786,1 164 11,-1-177-603,0 1 1,0-1 0,0 1 0,0-1 0,0 1-1,0-1 1,0 1 0,0-1 0,0 1 0,0-1-1,0 1 1,0-1 0,0 1 0,1-1-1,-1 1 1,0-1 0,0 0 0,0 1 0,1-1-1,-1 1 1,0-1 0,1 0 0,-1 1-1,0-1 1,1 1 0,-1-1 0,1 0 0,-1 0-1,0 1 1,1-1 0,-1 0 0,1 0 0,-1 1-1,1-1 1,-1 0 0,2 0 0,18-9 1147,16-24 817,-13 6-1662,25-27-42,-45 51-268,0 0 0,-1 1 0,1 0-1,0 0 1,0 0 0,0 0 0,1 0-1,-1 1 1,0-1 0,1 1-1,-1 0 1,1 0 0,-1 0 0,1 0-1,4 0 1,-7 2-4,1-1 0,-1 0 0,0 1 0,0 0 0,0-1 0,0 1 0,0-1 0,0 1 0,-1 0 0,1 0 0,0 0 0,0-1 0,0 1 0,-1 0 0,1 0 0,0 0 0,-1 0 0,1 0 0,-1 0 0,1 0 0,-1 1 0,0-1 0,1 0 0,-1 0 0,0 0 0,0 0 0,0 0 0,0 3 0,3 41 0,-3-36 0,-2 24 0,1-23 0,0-1 0,1 1 0,0 0 0,1-1 0,2 12 0,0-22 0,0 0 0,-1-1 0,1 1 0,-1-1 0,1 0 0,-1 0 0,0 1 0,0-2 0,1 1 0,2-4 0,14-17 0,2-3 0,33-32 0,-49 53 0,0 0 0,0 1 0,1-1 0,-1 1 0,1 1 0,0-1 0,1 1 0,-1 0 0,0 0 0,1 1 0,0 0 0,11-3 0,-16 5 0,-1 1 0,0-1 0,0 0 0,0 1 0,0-1 0,1 0 0,-1 1 0,0 0 0,0-1 0,0 1 0,0-1 0,0 1 0,0 0 0,0 0 0,-1 0 0,1 0 0,0 0 0,0 0 0,-1 0 0,1 0 0,0 0 0,-1 0 0,1 0 0,-1 0 0,1 0 0,-1 0 0,0 0 0,0 1 0,1-1 0,-1 0 0,0 0 0,0 0 0,0 1 0,0 0 0,1 55 0,-2-42 0,0 17-2911,-1-3-6109,2-51 1509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2.8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15759,'0'0'10730,"57"1"-27706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3.4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52 270 15599,'0'0'13143,"-8"9"-12919,-25 26 38,23-16-15,20-17-53,19-16 176,-8-5-77,-1-2 0,-1 0 0,-1-1-1,22-35 1,-8 5 339,25-56 0,-49 88-632,-24 47 0,2-3 0,1 1 0,1 0 0,2 0 0,0 1 0,2 0 0,1 1 0,1 0 0,1 0 0,-3 54 0,8-79 0,0-1 0,0 1 0,0 0 0,0 0 0,0-1 0,0 1 0,1 0 0,-1 0 0,1-1 0,-1 1 0,1 0 0,0-1 0,-1 1 0,1 0 0,0-1 0,0 1 0,0-1 0,0 0 0,0 1 0,1-1 0,-1 0 0,0 1 0,1-1 0,-1 0 0,0 0 0,1 0 0,-1 0 0,1-1 0,0 1 0,-1 0 0,1-1 0,0 1 0,-1-1 0,1 1 0,0-1 0,0 0 0,-1 0 0,1 0 0,0 0 0,0 0 0,0 0 0,-1 0 0,1-1 0,0 1 0,0 0 0,2-2 0,4 0 0,0-1 0,0 0 0,0 0 0,-1-1 0,1 0 0,-1 0 0,0-1 0,11-9 0,-4 0 0,1-1 0,-2-1 0,0-1 0,14-22 0,-22 29 0,1 1 0,-1-1 0,-1 0 0,0 0 0,0 0 0,-1 0 0,0-1 0,-1 1 0,2-21 0,-4 30 0,0 1 0,0 0 0,0-1 0,0 1 0,0 0 0,0-1 0,-1 1 0,1 0 0,0-1 0,0 1 0,0 0 0,-1-1 0,1 1 0,0 0 0,0 0 0,-1-1 0,1 1 0,0 0 0,0 0 0,-1 0 0,1-1 0,0 1 0,-1 0 0,1 0 0,0 0 0,-1 0 0,1 0 0,0 0 0,-1-1 0,1 1 0,-1 0 0,1 0 0,0 0 0,-1 0 0,1 0 0,0 0 0,-1 1 0,1-1 0,0 0 0,-1 0 0,1 0 0,0 0 0,-1 0 0,1 0 0,0 1 0,-1-1 0,-18 9 0,13-5 0,-1 1 0,1 1 0,0-1 0,0 1 0,1 0 0,-1 1 0,1-1 0,1 1 0,-1 0 0,1 0 0,0 0 0,1 1 0,0-1 0,0 1 0,1 0 0,-3 12 0,5-19 0,0-1 0,0 1 0,1 0 0,-1 0 0,0-1 0,0 1 0,1 0 0,-1-1 0,0 1 0,1 0 0,-1-1 0,1 1 0,-1-1 0,1 1 0,-1-1 0,1 1 0,-1-1 0,1 1 0,0-1 0,-1 1 0,1-1 0,0 0 0,-1 1 0,1-1 0,0 0 0,-1 0 0,1 1 0,0-1 0,0 0 0,-1 0 0,1 0 0,1 0 0,33 0 0,-23 0 0,22-2 0,49-8 0,-53 5 0,-1 2 0,55 0 0,-84 3 0,0 0 0,0 0 0,-1 0 0,1 0 0,0 0 0,0 0 0,0 0 0,0 0 0,0 1 0,0-1 0,0 0 0,0 0 0,0 0 0,-1 0 0,1 0 0,0 0 0,0 1 0,0-1 0,0 0 0,0 0 0,0 0 0,0 0 0,0 0 0,0 1 0,0-1 0,0 0 0,0 0 0,0 0 0,0 0 0,0 0 0,0 1 0,0-1 0,0 0 0,0 0 0,0 0 0,1 0 0,-1 0 0,0 0 0,0 1 0,0-1 0,0 0 0,0 0 0,0 0 0,0 0 0,0 0 0,1 0 0,-1 0 0,0 0 0,0 1 0,-1-1 0,0 0 0,0 1 0,0-1 0,0 0 0,0 0 0,0 1 0,0-1 0,0 0 0,0 0 0,0 0 0,0 0 0,0 0 0,0 0 0,0-1 0,0 1 0,0 0 0,-1-1 0,-1-1 0,1 0 0,-1-1 0,1 1 0,0-1 0,0 0 0,0 1 0,0-1 0,0 0 0,0 0 0,1 0 0,0-1 0,-1 1 0,1 0 0,0 0 0,1-1 0,-1 1 0,0-4 0,-4-59 0,6 65 0,-1-1 0,1 1 0,-1-1 0,1 1 0,-1 0 0,1-1 0,0 1 0,0 0 0,0 0 0,-1 0 0,1-1 0,0 1 0,1 0 0,-1 0 0,0 0 0,0 1 0,0-1 0,0 0 0,1 0 0,-1 1 0,0-1 0,1 0 0,-1 1 0,1 0 0,-1-1 0,0 1 0,1 0 0,-1 0 0,4-1 0,54-3 0,-45 4 0,86-6-1474,-32-3-4323,-3-5-9417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0.5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139 193 15535,'0'0'1767,"1"-11"464,3-36 705,-4 46-2819,0 0 1,1 0-1,-1 0 0,0-1 0,0 1 0,0 0 0,0 0 1,0 0-1,0 0 0,0 0 0,0 0 0,-1-1 0,1 1 0,0 0 1,-1 0-1,1 0 0,0 0 0,-1 0 0,1 0 0,-1 0 1,0 0-1,1 0 0,-1 1 0,0-1 0,0 0 0,1 0 0,-1 0 1,0 1-1,0-1 0,0 0 0,0 1 0,0-1 0,0 1 1,0-1-1,0 1 0,0 0 0,0-1 0,0 1 0,-1 0 1,1 0-1,0 0 0,0-1 0,0 1 0,0 0 0,0 1 0,0-1 1,-1 0-1,1 0 0,-1 1 0,-3 0-29,1 0-1,0 1 0,-1-1 1,1 1-1,0 0 0,0 0 1,0 0-1,0 1 1,-5 4-1,3-1-19,0 0 0,0 1-1,1-1 1,0 1 0,0 0 0,1 1 0,0-1 0,0 1-1,0 0 1,1 0 0,1 0 0,-1 0 0,1 1 0,1-1-1,-1 0 1,1 11 0,1-18-65,0 0-1,0-1 1,0 1 0,0 0-1,1-1 1,-1 1 0,0 0-1,0-1 1,1 1-1,-1 0 1,0-1 0,1 1-1,-1 0 1,1-1 0,-1 1-1,1-1 1,-1 1 0,1-1-1,-1 1 1,1-1-1,-1 0 1,1 1 0,0-1-1,-1 1 1,1-1 0,0 0-1,-1 0 1,2 1 0,25-2 145,26-18 262,-34 8-275,-1-2 0,1 0 0,-2-1 0,0-1 0,16-18 0,-23 22-88,0 0 0,-2-1 0,1 1 0,-1-2 0,-1 1 0,0-1 0,-1 0 0,9-27 0,-14 31-41,-4 11-41,-11 21-95,-16 39 28,24-48 98,-1 2 2,0 1-1,2 0 1,0 1-1,0-1 1,2 1-1,-2 26 1,4-43 7,1 1 1,0-1-1,0 1 1,0-1-1,0 0 1,0 1-1,1-1 0,-1 0 1,0 1-1,1-1 1,-1 1-1,1-1 1,-1 0-1,1 0 1,-1 1-1,1-1 1,0 0-1,0 0 1,0 0-1,0 0 1,0 0-1,0 0 1,0 0-1,0 0 1,2 1-1,-1-1 13,0-1 0,0 1-1,0-1 1,0 0 0,0 0-1,0 0 1,0 0 0,0 0 0,0 0-1,0-1 1,0 1 0,0-1-1,0 1 1,0-1 0,2-1-1,4-2 33,0 0 1,0-1-1,0 0 0,-1 0 0,0 0 1,0-1-1,6-7 0,-3 2-50,-1-1 0,-1-1 0,0 1 0,6-15 0,-11 21 0,-1 1 0,1-1 0,-1 0 0,0 0 0,-1 0 0,0 0 0,0 0 0,0 0 0,0 0 0,-1 0 0,0 0 0,-2-10 0,2 16 0,0 0 0,0 0 0,0 0 0,-1-1 0,1 1 0,0 0 0,0 0 0,-1 0 0,1 0 0,0 0 0,0-1 0,-1 1 0,1 0 0,0 0 0,0 0 0,-1 0 0,1 0 0,0 0 0,-1 0 0,1 0 0,0 0 0,0 0 0,-1 0 0,1 0 0,0 0 0,-1 0 0,1 0 0,0 0 0,0 0 0,-1 1 0,1-1 0,0 0 0,0 0 0,-1 0 0,1 0 0,0 1 0,0-1 0,0 0 0,-1 0 0,1 0 0,0 1 0,0-1 0,0 0 0,0 0 0,-1 1 0,1-1 0,-11 12 0,-22 47 0,31-55 0,1 0 0,-1 0 0,0 0 0,1 0 0,0 0 0,0 0 0,0 0 0,1 1 0,-1-1 0,1 0 0,0 0 0,1 1 0,0 7 0,0-11 0,1 0 0,0 0 0,-1 0 0,1 0 0,-1 0 0,1 0 0,0 0 0,0 0 0,-1-1 0,1 1 0,0-1 0,0 1 0,0-1 0,0 0 0,0 0 0,0 0 0,0 0 0,0 0 0,3 0 0,41-4 0,-20-1 0,0-2 0,-1-1 0,34-14 0,-26 9 0,-32 12 0,0 0 0,0 1 0,0-1 0,0 0 0,0 0 0,0 0 0,0 0 0,0 0 0,-1 0 0,1 0 0,0 0 0,-1 0 0,1 0 0,0 0 0,-1-1 0,0 1 0,1 0 0,-1 0 0,0-1 0,1 1 0,-1 0 0,0 0 0,0-1 0,0 1 0,0 0 0,0-1 0,-1 1 0,1 0 0,0 0 0,0-1 0,-1 1 0,1 0 0,-1 0 0,1 0 0,-2-3 0,-26-52 0,19 41 0,7 10 0,0 2 0,0 0 0,0-1 0,0 1 0,1-1 0,-1 1 0,1-1 0,0 0 0,0 0 0,0 1 0,1-1 0,0 0 0,-1-5 0,6 8 0,-1 0 0,0 0 0,1 1 0,-1-1 0,1 1 0,-1 0 0,1 0 0,8 2 0,-9-2 0,149 15-3694,-91-15-4655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2.9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83 15310,'0'-9'1570,"0"-38"1499,0 31 464,0 6 3419,-2 48-6250,-13 68 1,8-68-370,-3 71 0,10-108-331,-1-1 0,1 1 0,0-1-1,0 1 1,0 0 0,0-1-1,0 1 1,1 0 0,-1-1-1,0 1 1,0 0 0,0-1 0,1 1-1,-1-1 1,0 1 0,0-1-1,1 1 1,-1 0 0,0-1-1,1 1 1,-1-1 0,1 1 0,-1-1-1,1 0 1,-1 1 0,1-1-1,-1 0 1,1 1 0,-1-1-1,1 0 1,0 1 0,21-5 86,19-23 31,-31 19-119,0 0 0,1 0 0,-1 1 0,2 0 0,12-5 0,-22 11 0,0 0 0,0 0 0,-1 1 0,1-1 0,0 0 0,0 1 0,0 0 0,0-1 0,0 1 0,0 0 0,0 0 0,1 0 0,-1 0 0,0 0 0,0 1 0,0-1 0,0 1 0,0-1 0,-1 1 0,1 0 0,0-1 0,0 1 0,0 0 0,0 0 0,-1 1 0,1-1 0,-1 0 0,1 0 0,-1 1 0,1-1 0,-1 1 0,0-1 0,1 1 0,-1 0 0,0 0 0,0-1 0,0 1 0,-1 0 0,1 0 0,0 0 0,0 2 0,1 1 0,-1 0 0,1 0 0,-1 0 0,0 0 0,0 0 0,-1 0 0,0 0 0,0 1 0,0-1 0,0 0 0,-1 0 0,0 0 0,0 0 0,0 0 0,-1 0 0,1 0 0,-1 0 0,-1 0 0,1-1 0,0 1 0,-1-1 0,0 0 0,0 0 0,-6 7 0,3-6 0,0-1 0,0 1 0,0-1 0,0 0 0,0 0 0,-1-1 0,0 0 0,1 0 0,-1-1 0,0 0 0,-1 0 0,1 0 0,0-1 0,0 0 0,-1 0 0,-13-1 0,19-1-7,0 0 1,-1 1-1,1-1 0,0 0 1,-1 0-1,1 0 0,0 0 1,0 0-1,0-1 0,0 1 1,0-1-1,0 1 0,0-1 1,1 0-1,-1 0 0,1 0 1,-1 0-1,1 0 0,-1 0 1,1 0-1,0 0 0,-1-3 1,1 4-45,0-1 0,1 0 0,-1 0 0,0 1 0,1-1 0,-1 0 1,1 0-1,0 0 0,-1 0 0,1 0 0,0 0 0,0 0 0,0 0 1,1 1-1,-1-1 0,0 0 0,1 0 0,-1 0 0,1 0 0,0 0 1,-1 1-1,1-1 0,0 0 0,0 1 0,0-1 0,0 0 1,1 1-1,1-3 0,36-19-10231,-15 10 732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3.6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1 164 20756,'0'0'10041,"11"-2"-9534,6-1-345,0 0 0,0-2 1,31-12-1,-39 14-130,-1-1 1,0 0 0,-1 0-1,1-1 1,-1 0 0,0-1 0,0 1-1,0-1 1,-1-1 0,0 1 0,7-10-1,-12 15-27,-1 0 0,1 0 0,0 0 0,-1 0 0,1 0 0,-1 0 0,1 0 0,-1 0-1,1 0 1,-1 0 0,0 0 0,0 0 0,1-1 0,-1 1 0,0 0 0,0 0 0,0-2 0,-1 3 0,1 0 0,0-1 0,-1 1 0,1 0 0,0-1 0,0 1 0,-1 0 0,1-1 0,-1 1 1,1 0-1,0 0 0,-1-1 0,1 1 0,-1 0 0,1 0 0,0 0 0,-1 0 0,1-1 0,-1 1 0,1 0 1,-1 0-1,1 0 0,-1 0 0,1 0 0,0 0 0,-1 0 0,0 0 0,-2 1 12,-1 0 1,1-1-1,0 1 1,0 0-1,0 0 0,0 1 1,0-1-1,0 1 0,0-1 1,-3 3-1,-5 6-17,1 0 0,0 1 0,0 0 0,2 0 0,-1 1 0,1 0 0,1 1 0,0-1 0,1 2 0,0-1 0,1 0 0,0 1 0,1 0 0,1 0 0,-2 17 0,5-30-20,0 1 1,0-1-1,0 1 1,0-1-1,0 1 1,1-1-1,-1 0 0,0 1 1,1-1-1,-1 0 1,1 1-1,-1-1 1,1 0-1,0 1 1,-1-1-1,1 0 0,0 0 1,0 0-1,0 0 1,0 0-1,0 0 1,0 0-1,0 0 0,2 1 1,0-1-88,-1 0 0,1 0 0,0 0 1,0 0-1,0-1 0,0 1 0,-1-1 0,1 0 0,0 0 1,0 0-1,5 0 0,2-2-440,-1 0 0,1 0 0,0-1 0,-1 0 0,1-1 0,13-6 0,2-5-3199,-1-1 0,0-2-1,41-37 1,-50 40 3231,-1-1-1,14-20 1,-20 23 1469,0 0-1,0 0 1,8-24 0,-15 36-575,0 0 0,-1 0 0,1 0 0,0 0 0,-1 0 0,1-1 0,-1 1-1,0 0 1,1 0 0,-1-1 0,0 1 0,0 0 0,0 0 0,0-1 0,0 1 0,0 0 0,0-1 0,0 1 0,0 0 0,-1 0 0,1-1 0,-1 1-1,0-2 1,0 3-213,0-1-1,-1 1 0,1 0 1,0 0-1,0 0 1,0 1-1,0-1 0,-1 0 1,1 0-1,0 0 0,0 1 1,0-1-1,0 1 1,0-1-1,0 1 0,0-1 1,0 1-1,0 0 0,-1 0 1,-52 44 1803,53-44-1914,-2 1 51,0 1-1,0-1 1,1 1 0,-1 0 0,1 0 0,0 0 0,0 0 0,0 0 0,0 0 0,1 1 0,-1-1 0,1 0 0,0 1 0,-1 5 0,4-8-103,0 1 0,1-1 0,-1 0-1,1 0 1,-1 1 0,1-1 0,-1-1 0,1 1 0,-1 0-1,1-1 1,0 1 0,-1-1 0,5 0 0,-2 1-11,36 5-583,48 9-637,-82-13 1271,-1 0 0,1 0 0,0 1 1,-1 0-1,1 0 0,-1 0 0,0 1 0,0 0 0,9 8 0,-14-11 6,1 1-1,-1-1 1,0 1 0,0 0-1,0-1 1,0 1 0,0 0-1,0 0 1,-1 0-1,1 0 1,0 0 0,-1 0-1,0 0 1,1 0 0,-1 0-1,0 0 1,0 0-1,0 0 1,0 0 0,-1 0-1,1 0 1,0 0 0,-1 0-1,1-1 1,-1 1 0,0 0-1,0 0 1,0 0-1,0 0 1,0-1 0,0 1-1,0 0 1,0-1 0,-1 1-1,1-1 1,-1 0-1,1 1 1,-2 0 0,-6 6 303,-1 0 0,1 0 0,-1-1 0,-20 10 0,22-13-352,1 0 0,-1-1 0,0 0 0,0-1 0,-1 0 0,1 0 0,0-1 0,-1 0 0,-9 0 0,17-1-118,0 0 1,0 0-1,0 0 1,1-1-1,-1 1 1,0 0-1,0-1 0,0 1 1,0 0-1,0-1 1,1 1-1,-1-1 1,0 1-1,0-1 0,1 0 1,-1 1-1,0-1 1,1 0-1,-1 1 1,0-1-1,1 0 0,-1 0 1,1 0-1,0 0 1,-1 1-1,1-1 1,0 0-1,-1 0 1,1 0-1,0 0 0,0 0 1,0 0-1,0 0 1,0 0-1,0 0 1,0 0-1,0 0 0,0 1 1,0-1-1,0 0 1,1 0-1,0-1 1,-1-3-716,1 1 1,0 1 0,0-1 0,1 0-1,-1 0 1,1 0 0,0 1 0,0-1-1,3-3 1,17-15-6257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3.9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208 12 5221,'0'0'22960,"-8"-4"-21502,5 3-1383,-1 0 1,1-1 0,0 1 0,0 1 0,-1-1-1,1 0 1,0 1 0,-1 0 0,1 0 0,0 0-1,-1 0 1,1 0 0,0 1 0,-6 0 0,0 3 80,0-1 1,1 1-1,0 0 1,-1 1 0,-9 7-1,0 0 112,10-8-170,1 1 0,-1 0 0,1 0 0,0 1 0,0 0 0,1 0 0,-10 12 0,17-18-98,-1 1 0,1-1 0,-1 1 0,1 0 0,-1-1 0,1 0 0,0 1 0,-1-1 0,1 1 0,-1-1 0,1 0 0,0 1 0,-1-1 0,1 0 0,0 1 0,0-1 0,-1 0 0,1 0 0,0 0 0,0 0 0,-1 0 0,1 0 0,0 0 0,0 0 0,-1 0 0,1 0 0,0 0 0,1-1 0,29 1 0,-31 0 0,61-5-239,-39 3 56,1 0 0,-1 1-1,33 4 1,-54-3 177,0 0-1,-1 0 1,1 0 0,0 0-1,0 0 1,0 1-1,0-1 1,0 0-1,-1 1 1,1-1-1,0 1 1,0-1-1,0 1 1,-1-1-1,1 1 1,0 0-1,-1-1 1,1 1 0,-1 0-1,1-1 1,-1 1-1,1 0 1,-1 0-1,1-1 1,-1 1-1,1 0 1,-1 1-1,-3 26 289,1-22-167,-1 1 1,0-1-1,0 0 0,-1 0 0,1-1 1,-8 9-1,3-6-88,1 1-23,-1-1-1,0 0 0,0 0 1,-1-1-1,0 0 0,-1 0 1,1-1-1,-1 0 0,0-1 1,-17 7-1,26-12-62,1-1 0,-1 1 1,0 0-1,1 0 0,-1 0 0,1 0 0,-1 0 0,1-1 1,-1 1-1,1 0 0,-1 0 0,1-1 0,-1 1 0,1 0 1,-1-1-1,1 1 0,-1-1 0,1 1 0,0 0 0,-1-1 1,1 1-1,0-1 0,-1 1 0,1-1 0,0 1 0,0-1 1,-1 1-1,1-1 0,0 0 0,0 1 0,0-1 0,0 1 1,0-1-1,0 1 0,0-1 0,0 0 0,0 1 0,0-1 1,0 1-1,0-1 0,0 1 0,0-1 0,1 1 0,-1-1 1,0 0-1,0 1 0,1-1 0,-1 0 0,12-31-5706,3 9-1260,4 0-3471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4.4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88 13132,'0'0'15412,"8"-2"-14243,-1 1-914,0-1 0,-1 0 0,1 0-1,-1-1 1,1 0 0,7-5-1,-12 7-201,1-1 0,-1 0 0,0 1 0,0-1 0,0 0 0,-1 0 0,1 0 0,0 0 0,-1 0 0,1-1 0,-1 1 0,0 0 0,0-1 0,0 1 0,0-1 0,0 1-1,0-1 1,-1 1 0,1-1 0,-1 1 0,0-1 0,0 0 0,0-4 0,0 7-53,0-1 0,-1 1 0,1-1 0,0 1 0,-1 0 0,1-1 0,-1 1 0,1-1 0,-1 1 0,1 0 0,0-1 0,-1 1 0,0 0 0,1 0 0,-1-1 0,1 1 0,-1 0 0,1 0 0,-1 0 0,1 0 0,-1-1 0,0 1 0,1 0 0,-1 0 0,1 0 0,-1 0 0,1 0 0,-1 1 0,0-1 0,1 0 0,-1 0 0,1 0 0,-1 0 0,1 1 0,-1-1 0,1 0 0,-1 0 0,1 1 0,-2 0 0,-21 11 0,17-5 0,1-1 0,0 1 0,0 0 0,1 0 0,-5 11 0,7-15 0,0 1 0,1-1 0,-1 1 0,1 0 0,0 0 0,0-1 0,1 1 0,-1 0 0,1 0 0,0 0 0,0 0 0,0 0 0,1 7 0,0-10 0,0 1 0,0-1 0,0 1 0,0-1 0,1 0 0,-1 1 0,0-1 0,1 0 0,-1 0 0,1 0 0,-1 0 0,1 0 0,0 0 0,-1 0 0,1 0 0,0-1 0,0 1 0,-1-1 0,1 1 0,0-1 0,0 0 0,0 0 0,3 0 0,49 0 0,-44-1 0,1 0 0,1 0 0,-1-1 0,0-1 0,0 0 0,0-1 0,0 0 0,-1 0 0,1-1 0,-1 0 0,0-1 0,-1 0 0,0-1 0,0 0 0,0-1 0,12-12 0,-21 19 0,1 0 0,-1 0 0,1 0 0,-1 0 0,0 0 0,1 0 0,-1 0 0,0 0 0,0 0 0,0 0 0,0 0 0,0 0 0,0 0 0,0 0 0,0 0 0,0 0 0,0 1 0,0-1 0,-1 0 0,1 0 0,0 0 0,-1 0 0,1 0 0,-1 0 0,1 0 0,-1 0 0,1 1 0,-1-1 0,0 0 0,1 0 0,-1 1 0,0-1 0,1 1 0,-1-1 0,0 0 0,0 1 0,0-1 0,0 1 0,0 0 0,1-1 0,-1 1 0,0 0 0,0-1 0,0 1 0,-1 0 0,-55-15 0,46 13 0,119 11-2733,-3-7-8744,-93-2 9320,23-1-6844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4.9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 0 3748,'0'0'17926,"-10"3"-16164,4-1-1656,1-1 1,-1 2 0,1-1 0,0 0-1,0 1 1,0 0 0,0 0 0,0 1-1,0 0 1,1-1 0,0 1 0,-1 1-1,2-1 1,-1 1 0,0-1 0,1 1 0,0 0-1,0 0 1,0 0 0,1 1 0,0-1-1,0 1 1,0-1 0,1 1 0,0 0-1,-1 9 1,2-4-31,1 0 0,1 1 0,0-1 0,1-1 0,0 1 0,0 0 1,1-1-1,0 1 0,1-1 0,0 0 0,1-1 0,9 12 0,-8-10 6,0 0 1,-1 0 0,0 0-1,-1 1 1,0 0 0,0 0-1,-2 0 1,1 0 0,1 19-1,-4-28 24,-1 0-1,0 0 0,0 0 0,-1 0 0,1 0 1,0 0-1,-1 0 0,0 0 0,0 0 1,0 0-1,0-1 0,0 1 0,-1 0 1,1-1-1,-1 1 0,1-1 0,-1 1 1,0-1-1,0 0 0,-4 3 0,3-2 62,-1-1 0,0 0 0,0 0 0,0 0 0,0 0 0,0-1 0,-1 0 1,1 0-1,0 0 0,-1 0 0,1 0 0,0-1 0,-7 0 0,10 0-164,-1 0 1,0 0 0,0-1 0,0 1 0,1 0 0,-1-1 0,0 1 0,0-1 0,1 0-1,-1 1 1,0-1 0,1 0 0,-1 0 0,1 0 0,-1 0 0,1 0 0,0-1-1,-1 1 1,1 0 0,0-1 0,-2-2 0,1 0-2,0 0 0,0 0 0,0 0 1,1 0-1,0 0 0,0 0 0,0 0 0,0-1 0,0-4 0,1 0-4,-1 0 0,2 0-1,-1 0 1,1 0-1,1 0 1,-1 0 0,2 0-1,5-15 1,0 10 2,0 1 0,0 0 0,2 0 0,0 1 0,0 0 0,14-11 0,76-58 0,-69 59 0,-1-2 0,30-31 0,-59 53 0,1 1 0,-1-1 0,1 1 0,-1-1 0,0 0 0,1 0 0,-1 0 0,0 1 0,0-1 0,-1 0 0,1 0 0,1-4 0,-2 6 0,0-1 0,0 1 0,0-1 0,0 1 0,0 0 0,-1-1 0,1 1 0,0-1 0,0 1 0,0-1 0,0 1 0,-1 0 0,1-1 0,0 1 0,0 0 0,-1-1 0,1 1 0,0 0 0,-1-1 0,1 1 0,0 0 0,-1-1 0,1 1 0,0 0 0,-1 0 0,1 0 0,-1-1 0,1 1 0,0 0 0,-1 0 0,1 0 0,-1 0 0,1 0 0,-1 0 0,-2 0 0,-1 0 0,1 0 0,0 0 0,0 1 0,0-1 0,0 1 0,0 0 0,0 0 0,0 0 0,0 0 0,0 1 0,0-1 0,1 1 0,-1-1 0,-2 4 0,-6 4 0,0 1 0,1 0 0,0 1 0,-11 16 0,18-23 0,0 1 0,0 0 0,0 0 0,1 0 0,-1 0 0,1 0 0,0 1 0,1-1 0,0 1 0,0-1 0,0 1 0,0 0 0,1-1 0,0 7 0,0-11-23,0 0 0,0-1 0,1 1-1,-1 0 1,0 0 0,1 0 0,-1 0 0,1 0 0,-1-1 0,1 1-1,-1 0 1,1 0 0,-1-1 0,1 1 0,0 0 0,0-1 0,-1 1-1,1 0 1,0-1 0,0 1 0,-1-1 0,1 0 0,0 1 0,2 0-1,29 3-1447,-24-5 895,0 0-1,0 0 0,-1 0 1,1-1-1,-1 0 1,9-4-1,-3-1-2233,-1-1-1,0 0 0,14-14 1,5-7-5807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5.3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84 3523,'5'-9'5237,"-1"2"-4007,13-28 2090,-12 5 2951,-11 27-2569,-20 7-2316,18 0-1053,0 0 0,0 0 0,1 1 0,0 0 1,-11 10-1,14-13-243,1 1 0,1-1-1,-1 1 1,0 0 0,1 0 0,-1 0 0,1 0 0,0 0 0,0 1 0,0-1 0,1 1 0,-1-1 0,1 1 0,0 0 0,-1 5 0,2-8-83,0 1 1,1-1-1,-1 0 0,1 1 1,0-1-1,-1 0 1,1 1-1,0-1 1,0 0-1,0 0 1,0 0-1,0 0 1,0 0-1,0 0 1,0 0-1,0 0 0,0 0 1,0 0-1,1 0 1,-1-1-1,0 1 1,1-1-1,-1 1 1,3 0-1,42 12-107,-35-11-66,37 7-510,-35-7 619,-1-1-1,0 2 0,0 0 0,-1 0 1,1 1-1,0 0 0,18 11 0,-28-14 62,-1 0-1,1 0 1,-1 1-1,1-1 1,-1 0-1,0 1 0,0-1 1,0 1-1,0-1 1,0 1-1,0 0 0,0-1 1,0 1-1,0 0 1,-1 0-1,1-1 1,-1 1-1,0 0 0,1 0 1,-1 0-1,0 0 1,0 2-1,0 0 46,-1 0-1,0 0 0,0-1 1,0 1-1,0 0 0,-1 0 1,1-1-1,-1 1 0,0-1 1,-3 5-1,1-3 2,0 1 1,0-1-1,0-1 0,0 1 0,-1-1 0,0 0 0,0 0 1,0 0-1,0 0 0,-1-1 0,1 0 0,-1 0 1,-8 3-1,14-6-127,-1 0 0,1 0 0,-1 0 0,1 0 0,0 0 0,-1-1 0,1 1 0,0 0 0,-1 0 0,1 0 0,-1 0 0,1 0 0,0 0 0,-1-1 0,1 1 0,0 0-1,-1 0 1,1 0 0,0-1 0,0 1 0,-1 0 0,1-1 0,0 1 0,0 0 0,-1 0 0,1-1 0,0 1 0,0 0 0,0-1 0,-1 1 0,1-1 0,0 1 0,0 0 0,0-1 0,0 1 0,0 0 0,0-1 0,0 0 0,0-19-3139,0 13 2213,0-26-4885,4-8-3663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7.0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54 272 10282,'0'0'11984,"-4"12"-10734,-32 122 3724,32-116-4363,0 1 0,2 0 0,0 0 0,1 0 0,1 0 0,3 24 0,-3-41-611,1 1 0,0-1 0,0 1 0,0-1 0,0 1 0,1-1 0,-1 1 0,1-1 0,-1 0 0,1 0 0,0 0 0,0 0 0,0 0 0,0 0 0,0-1 0,0 1 0,5 2 0,-6-3 0,0-1 0,0 1 0,1-1 0,-1 1 0,1-1 0,-1 1 0,0-1 0,1 0 0,-1 1 0,1-1 0,-1 0 0,1 0 0,-1 0 0,1 0 0,-1 0 0,1-1 0,-1 1 0,0 0 0,1-1 0,-1 1 0,1-1 0,-1 1 0,0-1 0,1 0 0,-1 0 0,0 1 0,0-1 0,0 0 0,0 0 0,0 0 0,0 0 0,0 0 0,2-3 0,2-3 0,-1-2 0,1 1 0,-1 0 0,-1-1 0,0 1 0,0-1 0,-1 0 0,0 0 0,0 0 0,-1-1 0,0 1 0,-1 0 0,0 0 0,0-1 0,-3-14 0,3 24 0,0-1 0,0 0 0,0 1 0,0-1 0,-1 0 0,1 1 0,0-1 0,0 0 0,-1 1 0,1-1 0,0 0 0,-1 1 0,1-1 0,0 1 0,-1-1 0,1 0 0,-1 1 0,1-1 0,-1 1 0,0 0 0,1-1 0,-1 1 0,1-1 0,-1 1 0,0 0 0,1 0 0,-1-1 0,0 1 0,1 0 0,-1 0 0,0 0 0,0 0 0,1-1 0,-1 1 0,0 0 0,1 0 0,-1 1 0,0-1 0,0 0 0,1 0 0,-1 0 0,0 0 0,1 1 0,-1-1 0,0 0 0,0 1 0,1 0 0,-1-1 0,0 1 0,1 0 0,-1 0 0,1-1 0,0 1 0,-1 0 0,1 0 0,0-1 0,-1 1 0,1 0 0,0 0 0,0 0 0,0 0 0,0 0 0,0-1 0,0 1 0,0 0 0,0 0 0,0 0 0,0 0 0,0 0 0,0-1 0,1 1 0,-1 0 0,0 0 0,1 0 0,-1-1 0,0 1 0,1 0 0,-1 0 0,1-1 0,-1 1 0,1 0 0,0-1 0,-1 1 0,1-1 0,0 1 0,0 0 0,4 3 0,-1 0 0,1-1 0,0 1 0,0-1 0,0 0 0,0-1 0,1 1 0,-1-1 0,1 0 0,-1 0 0,1-1 0,0 1 0,-1-1 0,1-1 0,0 1 0,0-1 0,0 0 0,0 0 0,0-1 0,0 0 0,-1 0 0,1 0 0,6-3 0,0 1 0,-1-2 0,0 1 0,0-1 0,-1-1 0,0 0 0,0 0 0,0-1 0,-1-1 0,0 1 0,12-14 0,-18 18 0,21-27 0,-23 29 0,0 0 0,0 0 0,-1 0 0,1 0 0,0 0 0,-1 0 0,1 0 0,-1 0 0,1 0 0,-1 0 0,0 0 0,1 0 0,-1-1 0,0 1 0,0 0 0,0 0 0,0 0 0,0-1 0,0 1 0,0 0 0,0 0 0,-1 0 0,1 0 0,0-1 0,-1 0 0,0 2 0,0-1 0,0 1 0,0-1 0,0 1 0,1 0 0,-1 0 0,0-1 0,0 1 0,0 0 0,0 0 0,0 0 0,0 0 0,0 0 0,0 0 0,0 0 0,0 1 0,0-1 0,0 0 0,0 0 0,0 1 0,1-1 0,-1 1 0,0-1 0,0 1 0,0-1 0,-1 1 0,-22 16 0,14-7 0,0 0 0,0 0 0,-12 19 0,20-26 0,0 0 0,0 1 0,0-1 0,0 0 0,0 1 0,1-1 0,-1 1 0,1-1 0,0 1 0,0 0 0,1 0 0,-1-1 0,1 1 0,0 0 0,0 0 0,0 0 0,0-1 0,2 7 0,-1-8 0,0 0 0,1-1 0,-1 1 0,1-1 0,0 1 0,0-1 0,-1 0 0,1 0 0,0 0 0,0 0 0,0 0 0,0 0 0,0 0 0,1-1 0,-1 1 0,0-1 0,0 1 0,0-1 0,0 0 0,1 0 0,-1 0 0,0 0 0,0 0 0,3-1 0,3 0 0,0 1 0,0-1 0,0-1 0,0 0 0,12-3 0,-6-3 0,0-1 0,0 0 0,-1-1 0,0 0 0,0-1 0,-1 0 0,-1-1 0,11-13 0,5-11 0,40-64 0,-44 52 0,-22 48 0,-1-1 0,0 1 0,0 0 0,0-1 0,0 1 0,0 0 0,0-1 0,0 1 0,0-1 0,0 1 0,0 0 0,0-1 0,0 1 0,0 0 0,0-1 0,0 1 0,-1 0 0,1-1 0,0 1 0,0 0 0,0-1 0,-1 1 0,1 0 0,0 0 0,0-1 0,0 1 0,-1 0 0,1 0 0,0-1 0,-1 1 0,1 0 0,0 0 0,-1 0 0,1-1 0,0 1 0,-1 0 0,1 0 0,0 0 0,-1 0 0,1 0 0,0 0 0,-1 0 0,1 0 0,0 0 0,-1 0 0,1 0 0,0 0 0,-1 0 0,1 0 0,0 0 0,-1 0 0,1 0 0,-1 0 0,1 1 0,0-1 0,0 0 0,-1 0 0,1 0 0,0 0 0,-1 1 0,1-1 0,0 0 0,-1 1 0,-6 4 0,1 0 0,-1 0 0,1 0 0,0 1 0,0 0 0,0 1 0,1-1 0,-6 11 0,-33 62 0,39-68 0,0 1 0,1 0 0,1 0 0,0 0 0,-3 23 0,5-33 0,1 1 0,0-1 0,-1 0 0,1 0 0,0 0 0,0 1 0,0-1 0,1 0 0,-1 0 0,1 0 0,-1 0 0,1 1 0,-1-1 0,1 0 0,0 0 0,0 0 0,0 0 0,0 0 0,1-1 0,-1 1 0,0 0 0,1 0 0,-1-1 0,1 1 0,0-1 0,-1 0 0,1 1 0,0-1 0,0 0 0,0 0 0,0 0 0,0 0 0,0 0 0,0-1 0,0 1 0,0 0 0,1-1 0,-1 0 0,3 1 0,3-1 0,0 0 0,1-1 0,-1 0 0,0 0 0,0-1 0,0 0 0,0 0 0,0-1 0,-1 0 0,1 0 0,10-6 0,-5 0 0,0 0 0,-1-1 0,0 0 0,-1 0 0,16-19 0,3-10 0,-1-1 0,40-79 0,-62 108 0,-4 6 0,1-1 0,-1 1 0,0-1 0,0 0 0,-1 0 0,0 0 0,0 0 0,0 0 0,-1 0 0,0 0 0,0-1 0,0-7 0,-2 14 0,0 0 0,0-1 0,0 1 0,0 0 0,0 0 0,0 0 0,0-1 0,0 1 0,0 0 0,0 1 0,0-1 0,0 0 0,0 0 0,0 0 0,0 0 0,0 1 0,0-1 0,0 1 0,-1 0 0,-6 4 0,1 0 0,-1 0 0,1 1 0,0 0 0,1 1 0,-1-1 0,1 1 0,-6 11 0,-1 0 0,0 2 0,-11 25 0,19-34 0,1 0 0,0 0 0,1 0 0,0 0 0,-2 17 0,5-26 0,-1 0 0,1 0 0,-1 0 0,1 1 0,0-1 0,0 0 0,0 0 0,0 1 0,1-1 0,-1 0 0,0 0 0,1 0 0,0 0 0,-1 1 0,1-1 0,0 0 0,0 0 0,0 0 0,0-1 0,0 1 0,1 0 0,-1 0 0,1-1 0,-1 1 0,1 0 0,0-1 0,-1 0 0,1 1 0,0-1 0,0 0 0,0 0 0,0 0 0,0 0 0,3 1 0,2-1 0,1 0 0,-1-1 0,1 0 0,-1 0 0,0 0 0,1-1 0,-1 0 0,0-1 0,1 0 0,-1 0 0,0 0 0,0-1 0,-1 0 0,1 0 0,0-1 0,-1 1 0,0-2 0,0 1 0,0-1 0,-1 0 0,9-9 0,7-10 0,-1-2 0,-1 0 0,27-50 0,-20 33 0,85-119 0,-127 183 0,1 1 0,1 0 0,1 1 0,1 1 0,1 0 0,2 1 0,0 0 0,1 0 0,2 1 0,0 0 0,2 0 0,1 0 0,1 1 0,1 32 0,1-57 0,0 1 0,1 0 0,-1 0 0,0-1 0,1 1 0,-1 0 0,1 0 0,0-1 0,0 1 0,0 0 0,0-1 0,2 4 0,-2-5 0,0-1 0,-1 1 0,1 0 0,0-1 0,0 1 0,-1 0 0,1-1 0,0 1 0,0-1 0,0 1 0,0-1 0,-1 1 0,1-1 0,0 0 0,0 0 0,0 1 0,0-1 0,0 0 0,0 0 0,0 0 0,0 0 0,0 0 0,2 0 0,-1-1 0,1 0 0,0 0 0,-1-1 0,1 1 0,0-1 0,-1 1 0,0-1 0,1 0 0,-1 0 0,0 0 0,0 0 0,0 0 0,0 0 0,0-1 0,-1 1 0,1-1 0,-1 1 0,1-1 0,-1 1 0,0-1 0,1-3 0,1-6 0,0 0 0,0 0 0,-2 0 0,1-1 0,-1 1 0,-1 0 0,-1-1 0,-2-20 0,2 28 0,0 1 0,0-1 0,0 0 0,-1 0 0,0 0 0,0 1 0,0-1 0,-1 1 0,1 0 0,-6-7 0,6 9 0,0 0 0,0 0 0,-1 0 0,1 1 0,0-1 0,-1 1 0,1-1 0,-1 1 0,1 0 0,-1 0 0,0 0 0,1 0 0,-1 1 0,0-1 0,0 1 0,0-1 0,1 1 0,-1 0 0,0 0 0,-3 1 0,5-1 0,-1 0 0,0 1 0,0 0 0,0-1 0,1 1 0,-1 0 0,0 0 0,1-1 0,-1 2 0,1-1 0,-1 0 0,1 0 0,-1 0 0,1 1 0,0-1 0,0 0 0,0 1 0,0-1 0,0 1 0,0 0 0,0-1 0,0 1 0,0 0 0,1-1 0,-1 1 0,1 0 0,-1 0 0,1 0 0,0-1 0,0 4 0,-1-3 0,1 1 0,0-1 0,0 0 0,0 0 0,0 0 0,1 1 0,-1-1 0,0 0 0,1 0 0,0 0 0,-1 0 0,1 0 0,0 0 0,0 0 0,0 0 0,0 0 0,1 0 0,-1 0 0,0-1 0,1 1 0,-1-1 0,1 1 0,0-1 0,-1 1 0,1-1 0,3 2 0,3 0 0,2-1 0,-1 1 0,0-1 0,0-1 0,1 1 0,-1-2 0,0 1 0,1-1 0,-1-1 0,1 0 0,-1 0 0,10-3 0,-12 2 0,0 1 0,0-2 0,0 1 0,0-1 0,0 0 0,-1 0 0,1-1 0,-1 0 0,0 0 0,0 0 0,-1-1 0,1 0 0,-1 0 0,0 0 0,8-12 0,-10 6 0,-12 13 0,-14 13 0,18-11 0,0 0 0,0 1 0,1-1 0,-1 1 0,1 0 0,0 0 0,1 0 0,-1 1 0,1-1 0,0 1 0,0 0 0,1 0 0,0 0 0,0 0 0,-2 10 0,5-15 0,0 0 0,0-1 0,0 1 0,0 0 0,0-1 0,0 0 0,0 1 0,0-1 0,0 0 0,0 1 0,0-1 0,0 0 0,0 0 0,0 0 0,0 0 0,0 0 0,1 0 0,-1 0 0,0 0 0,0 0 0,0 0 0,1-1 0,29-4 0,5-4 0,-16 2 0,1 2 0,0 1 0,1 0 0,29-1 0,-50 5 0,0 0 0,0 0 0,0 0 0,0 0 0,-1 0 0,1 1 0,0-1 0,0 0 0,0 0 0,0 0 0,-1 1 0,1-1 0,0 1 0,0-1 0,0 0 0,-1 1 0,1-1 0,0 1 0,-1 0 0,1-1 0,0 1 0,-1-1 0,1 1 0,-1 0 0,1 0 0,-1-1 0,1 1 0,-1 0 0,1 1 0,1 29 0,0 2 0,-1-32 0,-1 0 0,1 0 0,-1 0 0,1 0 0,-1 0 0,1 0 0,-1 0 0,1-1 0,0 1 0,-1 0 0,1 0 0,0 0 0,0-1 0,0 1 0,0 0 0,0-1 0,0 1 0,0-1 0,0 1 0,0-1 0,0 0 0,0 1 0,0-1 0,0 0 0,0 0 0,0 0 0,1 0 0,12 1 0,-1-2 0,0 0 0,0 0 0,0-2 0,0 1 0,24-9 0,-23 6 0,1 1 0,0 1 0,0 0 0,24-1 0,-39 4-15,0 0 0,1 0 0,-1 0 1,0 0-1,1 0 0,-1 0 0,0 0 0,1 0 0,-1 1 0,0-1 1,0 0-1,1 0 0,-1 0 0,0 1 0,0-1 0,1 0 0,-1 0 1,0 0-1,0 1 0,0-1 0,1 0 0,-1 1 0,0-1 1,0 0-1,0 1 0,0-1 0,0 0 0,0 0 0,0 1 0,1-1 1,-1 0-1,0 1 0,0-1 0,0 0 0,0 1 0,0-1 0,-1 0 1,1 1-1,0-1 0,0 0 0,0 1 0,0-1 0,0 0 0,0 1 1,0-1-1,-1 0 0,1 0 0,0 1 0,0-1 0,0 0 0,-1 0 1,1 1-1,0-1 0,-11 15-4367,2-10-4752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7.7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0 18193,'0'0'5632,"-3"9"-3155,0 0-1800,-3 9 329,1 0 1,1 0 0,-4 35-1,8-52-1003,0 0-1,0 0 0,0 0 1,1-1-1,-1 1 0,0 0 1,0 0-1,0 0 1,1 0-1,-1-1 0,1 1 1,-1 0-1,0 0 0,1-1 1,-1 1-1,1 0 0,0-1 1,-1 1-1,1 0 1,-1-1-1,1 1 0,0-1 1,0 1-1,-1-1 0,1 1 1,1 0-1,29 2 108,-23-3-75,1-2 0,-1 1 0,0-1 1,0 0-1,11-5 0,95-66 547,-113 73-572,-1-1 0,1 1 0,0 0 1,-1 0-1,1 0 0,0-1 0,-1 1 1,1 0-1,0 0 0,-1 0 0,1 0 1,0 0-1,-1 0 0,1 1 0,0-1 0,-1 0 1,1 0-1,0 0 0,-1 1 0,1-1 1,-1 0-1,1 0 0,0 1 0,-1-1 1,1 1-1,-1-1 0,1 0 0,-1 1 1,1-1-1,-1 1 0,0-1 0,1 1 1,-1-1-1,0 1 0,1 0 0,-1-1 1,0 1-1,1-1 0,-1 1 0,0 0 1,0-1-1,0 1 0,0 1 0,8 38 34,-6-23 86,-1-13-125,0 0-1,0-1 1,0 1-1,1 0 1,-1-1 0,1 0-1,0 1 1,0-1-1,0 0 1,0 0-1,0 0 1,1 0-1,-1 0 1,1-1 0,0 1-1,0-1 1,0 1-1,0-1 1,0 0-1,1 0 1,-1-1-1,1 1 1,5 1 0,-4-2-2,1 0 1,-1-1 0,1 0 0,0 0 0,0 0 0,-1-1-1,1 0 1,-1 0 0,1 0 0,-1-1 0,1 1 0,-1-1-1,0-1 1,0 1 0,7-5 0,0 0-103,177-103-14061,-162 93 6094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8.0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67 232 5509,'0'0'8942,"-8"8"-6780,2-2-1709,0-2-38,1 1 0,0-1-1,1 1 1,-1 0 0,1 1-1,0-1 1,0 1 0,0-1-1,1 1 1,0 0 0,-3 8-1,6-14-396,0 0-1,0 1 1,0-1-1,1 1 1,-1-1 0,0 1-1,0-1 1,0 0-1,1 1 1,-1-1-1,0 0 1,0 1 0,1-1-1,-1 1 1,0-1-1,1 0 1,-1 0-1,0 1 1,1-1 0,-1 0-1,0 0 1,1 1-1,-1-1 1,1 0-1,-1 0 1,0 0 0,1 0-1,-1 1 1,1-1-1,-1 0 1,1 0-1,-1 0 1,0 0-1,1 0 1,0 0 0,21 0 55,-19-1-21,9 0 10,0-2 0,0 1 0,-1-1 0,1-1-1,-1 0 1,0-1 0,0 0 0,-1-1 0,1 0 0,-1 0 0,0-1-1,-1-1 1,12-10 0,-2-1 897,-1 0 0,0-1 0,-1-1 0,-2 0 0,15-25 0,11-35 192,-32 61-451,-28 58-373,1-3 7,-19 60 1,33-84-290,1 0 1,0 0-1,1 0 1,0 1-1,1-1 1,0 1-1,1-1 1,0 1-1,1-1 0,2 15 1,-1-22-62,0 0 1,0 0-1,0 0 0,0-1 1,1 1-1,0 0 0,-1-1 1,1 0-1,0 1 0,1-1 1,-1 0-1,0-1 0,1 1 0,0-1 1,0 1-1,-1-1 0,1 0 1,1 0-1,-1-1 0,0 1 1,0-1-1,1 0 0,5 0 1,4 2-483,1 0 0,-1-2 0,1 0 0,-1-1 1,29-2-1,-12-6-6581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9.5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302 4 9545,'0'0'17457,"-10"-2"-16443,4 1-982,1 1 0,-1-1 1,0 1-1,0 0 0,0 1 1,0-1-1,0 1 0,1 1 1,-1-1-1,0 1 0,1 0 1,-1 0-1,1 0 0,0 1 1,0 0-1,0 0 0,0 0 0,-8 7 1,-66 54 62,71-57-87,1 0 1,0 0 0,1 1 0,0 0 0,0 0 0,1 0-1,-9 19 1,14-26-10,-1-1 0,1 1 0,0 0 0,0 0 0,0 0-1,0-1 1,0 1 0,1 0 0,-1 0 0,0-1 0,0 1-1,0 0 1,1-1 0,-1 1 0,0 0 0,1 0 0,-1-1 0,0 1-1,1-1 1,-1 1 0,1 0 0,-1-1 0,1 1 0,-1-1 0,1 1-1,0-1 1,-1 1 0,1-1 0,0 0 0,-1 1 0,1-1 0,0 0-1,-1 0 1,1 1 0,0-1 0,0 0 0,-1 0 0,1 0-1,0 0 1,0 0 0,-1 0 0,1 0 0,0 0 0,0 0 0,1 0-1,50 0-71,-37-1 66,-4 0-6,-1 1-1,0 1 1,0-1 0,0 2 0,0-1 0,18 7-1,-25-7 27,-1 0 0,0 0 0,0 1 0,0-1 0,1 1 0,-1 0 0,0 0 0,-1-1 0,1 1-1,0 0 1,-1 1 0,1-1 0,-1 0 0,1 0 0,-1 1 0,0-1 0,0 1 0,0-1-1,-1 1 1,1-1 0,0 1 0,-1-1 0,0 1 0,1 0 0,-1-1 0,0 1 0,0 0 0,-1-1-1,1 1 1,-1-1 0,0 5 0,-1-3 88,1 1 1,-1-1-1,0 0 0,0 0 0,-1 0 0,1 0 1,-1-1-1,0 1 0,0-1 0,0 1 1,0-1-1,0 0 0,-1 0 0,0 0 1,1-1-1,-1 1 0,0-1 0,0 0 0,-7 3 1,-3 1 250,0-1 0,-1 0 0,0-1 0,-23 5 0,28-8-700,0 0 0,0 0 0,0-1 0,-11-1 0,20 1 277,0 0-1,-1 0 1,1 0 0,0 0 0,0 0 0,0-1-1,0 1 1,0 0 0,0 0 0,0-1 0,0 1 0,0-1-1,0 1 1,0-1 0,0 1 0,0-1 0,0 0-1,0 1 1,1-1 0,-1 0 0,0 0 0,0 1 0,1-1-1,-1 0 1,0 0 0,1 0 0,-1 0 0,1 0 0,-1 0-1,1 0 1,0 0 0,-1 0 0,1 0 0,0 0-1,0 0 1,0-1 0,0 1 0,0 0 0,0 0 0,0 0-1,0 0 1,0 0 0,0 0 0,1 0 0,-1 0 0,0 0-1,1 0 1,-1 0 0,1 0 0,0-2 0,2 0-934,-1-1 0,1 1 1,-1 0-1,1 0 0,0 0 0,0 0 1,1 1-1,-1-1 0,7-3 1,23-12-5456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9.9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31 342 17136,'0'0'10864,"-3"9"-10400,-2 7-273,0-2 56,1 0 1,0 0 0,1 1 0,0-1 0,1 1-1,0 0 1,2 29 0,1-43-245,-1 1 1,1-1-1,-1 0 1,1 0-1,0 0 0,0 0 1,-1 1-1,1-1 0,0 0 1,0 0-1,0 0 1,0-1-1,0 1 0,0 0 1,1 0-1,-1 0 0,0-1 1,0 1-1,0-1 1,1 1-1,-1-1 0,0 1 1,1-1-1,-1 0 1,0 0-1,1 0 0,-1 1 1,1-1-1,-1-1 0,0 1 1,1 0-1,-1 0 1,0 0-1,1-1 0,1 0 1,3 0 22,1-1 0,0 1 0,-1-1 0,1-1 0,-1 1 0,7-5 0,2-3 47,0-1 0,-1 0-1,-1-1 1,1 0 0,-2-1-1,0-1 1,-1 0 0,0-1-1,-1 0 1,-1 0 0,0-1-1,9-24 1,-10 21 7,-2 0 0,0-1 0,-1 0 0,-1 0 1,0 0-1,-2 0 0,-1 0 0,0-1 0,-1 1 0,-6-36 0,6 53-85,0 1 0,0-1 1,0 1-1,-1-1 0,1 1 0,-1-1 0,0 1 0,0-1 1,0 1-1,0 0 0,0-1 0,0 1 0,-1 0 0,1 0 1,-1 0-1,1 0 0,-1 0 0,0 0 0,0 0 1,0 1-1,0-1 0,0 1 0,0-1 0,0 1 0,-1 0 1,1 0-1,0 0 0,-1 0 0,1 0 0,-4 0 1,2 1-6,0 1 1,0-1 0,1 1 0,-1 0 0,0 0 0,1 1 0,-1-1 0,1 1 0,0-1 0,-1 1 0,1 0 0,0 0 0,0 1-1,0-1 1,0 1 0,1-1 0,-1 1 0,0 0 0,-3 6 0,-6 7 46,0 1 0,0 0-1,2 1 1,0 0 0,2 0 0,-1 1-1,2 0 1,-6 28 0,12-45-37,1-1 0,0 0 1,0 1-1,0-1 0,0 0 0,0 1 1,0-1-1,0 1 0,1-1 0,-1 0 0,0 1 1,1-1-1,-1 0 0,1 0 0,-1 1 1,1-1-1,0 0 0,0 0 0,-1 0 0,1 0 1,0 0-1,0 0 0,0 0 0,2 2 1,0-2-1,0 1 1,0 0-1,0-1 1,1 0 0,-1 0-1,0 0 1,1 0 0,-1-1-1,7 1 1,8-1-13,0 0 0,0-2 1,18-3-1,-30 4-1,7-1 77,-3 0-282,0 1-1,1-1 1,-1 2 0,1-1-1,18 3 1,-26-2 136,-1 1-1,0 0 1,1-1 0,-1 1-1,0 0 1,1 0 0,-1 1 0,0-1-1,0 0 1,0 1 0,0-1-1,0 1 1,0-1 0,-1 1-1,1 0 1,-1 0 0,1 0-1,-1 0 1,1 0 0,-1 0-1,0 1 1,0-1 0,0 0-1,0 0 1,-1 1 0,1-1-1,0 1 1,-1-1 0,0 5-1,1 77-939,-2-62-2206,1 1-3786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0.3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0 14446,'0'0'5039,"-1"10"-1831,-13 82-445,7-58-1545,1 1 1,2 0-1,2 0 1,1-1-1,5 57 1,-3-86-1967,1 0 1,0-1-1,0 1 1,0 0-1,0 0 1,6 7-1,-8-12 620,0 1 1,1-1-1,-1 1 0,0 0 1,0-1-1,1 1 0,-1-1 0,0 1 1,1-1-1,-1 1 0,1-1 1,-1 0-1,1 1 0,-1-1 1,1 1-1,-1-1 0,1 0 0,-1 0 1,1 1-1,-1-1 0,1 0 1,0 0-1,-1 1 0,1-1 1,0 0-1,-1 0 0,1 0 1,-1 0-1,1 0 0,0 0 0,-1 0 1,1 0-1,0 0 0,-1 0 1,1-1-1,-1 1 0,1 0 1,-1 0-1,1-1 0,0 1 0,-1 0 1,1-1-1,-1 1 0,1 0 1,-1-1-1,1 1 0,-1-1 1,0 1-1,1 0 0,-1-1 0,1 0 1,-1 1-1,0-1 0,1 1 1,-1-1-1,0 1 0,0-1 1,0 1-1,1-1 0,-1 0 1,0 1-1,0-1 0,0 0 0,0 1 1,0-2-1,7-19-7127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0.6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35 14670,'0'0'7041,"5"10"-4510,-3-5-2215,0-2-150,-1 1 0,0-1-1,1 0 1,0 0 0,0 0-1,0 0 1,0 0 0,0-1-1,0 1 1,1 0-1,-1-1 1,1 0 0,0 0-1,0 0 1,0 0 0,0 0-1,0 0 1,0-1 0,0 1-1,0-1 1,1 0 0,5 1-1,-3-1 47,0-1 1,0 0-1,1 0 0,-1 0 1,0-1-1,0 0 0,1 0 0,-1 0 1,7-3-1,-11 3-174,0 0 0,0 0-1,0 0 1,0-1 0,0 1 0,-1 0-1,1-1 1,-1 1 0,1-1 0,-1 0 0,1 1-1,-1-1 1,0 0 0,0 0 0,0 0-1,0 0 1,0 0 0,0 0 0,0 0-1,-1 0 1,1 0 0,-1 0 0,1 0 0,-1 0-1,0-1 1,0 1 0,0 0 0,0 0-1,0 0 1,-1-3 0,0 3-16,1 0 1,-1 0-1,0 0 0,0 0 1,0 0-1,0 0 0,0 0 0,0 0 1,0 1-1,-1-1 0,1 0 1,-1 1-1,1-1 0,-1 1 1,0-1-1,1 1 0,-1 0 1,0 0-1,0 0 0,0 0 1,0 0-1,0 0 0,0 0 0,0 1 1,0-1-1,0 1 0,-1-1 1,1 1-1,0 0 0,0 0 1,0 0-1,-1 0 0,-2 1 1,0-1-43,1 0-1,-1 1 1,0-1 0,1 1 0,-1 0 0,0 1 0,1-1 0,0 1 0,-1 0 0,1 0 0,0 0 0,0 0 0,0 1 0,0-1 0,-4 5 0,2 1 36,0-1 0,0 1 1,1 1-1,0-1 0,0 1 1,1 0-1,0 0 0,1 1 1,0-1-1,0 1 1,1-1-1,0 1 0,1 0 1,0 0-1,1 11 0,1-19-29,-1 0-1,1 0 0,0 0 0,1-1 1,-1 1-1,0 0 0,0-1 0,1 1 1,-1-1-1,1 0 0,-1 1 0,1-1 1,-1 0-1,1 0 0,0 0 1,0 0-1,0 0 0,-1 0 0,1-1 1,0 1-1,0-1 0,0 1 0,0-1 1,0 0-1,0 1 0,0-1 0,0 0 1,4-1-1,61-3-3971,-31-8-1038,2-6-2365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0.9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121 281 16400,'0'0'6614,"-10"5"-4639,0 0-1751,1 0-1,0 1 1,0 0 0,1 0 0,0 1-1,0 0 1,-8 10 0,12-13-172,1 0 1,0 0 0,0 0 0,0 0 0,1 0 0,-1 1-1,1-1 1,0 1 0,0 0 0,1 0 0,-1-1-1,1 1 1,0 0 0,0 0 0,1 0 0,-1 0-1,1 0 1,1 1 0,-1-1 0,2 7 0,-2-11-68,1 0 0,0 0 0,0 0 0,0 0 0,0 0 0,-1 0 1,1 0-1,1 0 0,-1 0 0,0-1 0,0 1 0,0 0 0,0-1 1,0 1-1,1 0 0,-1-1 0,0 0 0,1 1 0,-1-1 0,0 0 0,1 0 1,-1 1-1,0-1 0,1 0 0,-1 0 0,0-1 0,3 1 0,38-8-625,-32 1 481,1 1 1,-1-1 0,-1 0 0,0-1 0,0 0-1,0-1 1,-1 0 0,0 0 0,-1-1 0,0 0-1,0 0 1,-1-1 0,7-18 0,-3 6 213,-1-1 0,-1 0 0,-1 0 0,-1-1 0,3-40 0,-6 41 324,-2 0 0,-3-39 0,2 62-362,0 0-1,1 1 1,-1-1-1,-1 0 1,1 0-1,0 0 1,0 0-1,0 1 1,0-1-1,-1 0 1,1 0-1,0 0 1,-1 1 0,1-1-1,0 0 1,-1 0-1,1 1 1,-1-1-1,1 0 1,-1 1-1,0-1 1,1 1-1,-1-1 1,1 1-1,-1-1 1,-1 0-1,1 1-5,0 0 1,0 0-1,0 0 0,-1 1 0,1-1 1,0 0-1,0 1 0,0-1 0,1 1 0,-1-1 1,0 1-1,0-1 0,0 1 0,0 0 1,0-1-1,1 1 0,-2 1 0,-29 40 126,20-24 277,0 2 0,1-1-1,1 2 1,1-1 0,1 1-1,0 0 1,2 1 0,0-1 0,-1 31-1,6-50-403,0-1-1,0 0 0,0 1 0,0-1 1,0 0-1,0 0 0,0 1 0,1-1 1,-1 0-1,1 0 0,-1 1 1,1-1-1,-1 0 0,1 0 0,0 0 1,0 0-1,-1 0 0,1 0 0,0 0 1,0 0-1,0 0 0,0 0 0,0 0 1,2 1-1,0-1 13,0 0 0,0 0 0,0-1 0,0 1 0,0 0 0,0-1 0,0 0 1,1 0-1,-1 0 0,5-1 0,9-2 47,1-1 1,-1 0-1,19-8 0,-21 7-89,-9 3 9,1-1 0,0 2 1,0-1-1,0 1 0,1 0 0,-1 0 1,12 1-1,-17 0 5,0 1 1,0-1-1,0 1 1,0 0-1,-1-1 1,1 1-1,0 0 1,-1 0 0,1 0-1,-1 0 1,1 0-1,-1 1 1,1-1-1,-1 0 1,0 1-1,0-1 1,1 1-1,-1-1 1,0 1-1,-1 0 1,1-1-1,0 1 1,0 0-1,-1 0 1,1-1-1,-1 1 1,1 0-1,-1 0 1,0 0-1,0 0 1,1 0-1,-2-1 1,1 4-1,3 85 313,-3-71-4479,27-108-8357,-17 42 6299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1.6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0 5958,'0'0'15828,"0"9"-14493,-11 100 1021,4-54 411,1 100 0,7-149-2682,0-1 0,1 1 0,-1-1 0,1 1 0,0-1 0,1 1 0,-1-1 0,4 5 0,-5-9-67,-1 0-1,0 0 1,1 0 0,-1 0 0,1 0 0,-1 0 0,1 0 0,0 0 0,-1-1 0,1 1 0,0 0 0,0 0 0,0-1 0,0 1 0,-1 0 0,1-1 0,0 1 0,0-1 0,0 1 0,0-1 0,0 0 0,0 1 0,0-1 0,0 0 0,0 0 0,1 1 0,-1-1 0,0 0 0,0 0 0,0 0 0,0 0 0,0-1 0,0 1 0,0 0 0,0 0 0,0-1 0,0 1 0,0-1 0,0 1 0,0 0-1,0-1 1,0 0 0,0 1 0,0-1 0,-1 0 0,1 1 0,0-1 0,0 0 0,-1 0 0,2-1 0,1-3-10,0 0 0,-1 0 0,0 0-1,1 0 1,-2-1 0,1 1 0,-1-1 0,0 1-1,0-1 1,0 0 0,-1-6 0,-3-64-27,3 74-4,0 1 0,0-1 1,0 0-1,-1 0 0,1 1 0,-1-1 1,1 0-1,-1 1 0,0-1 0,1 1 1,-1-1-1,0 1 0,0-1 0,0 1 1,0-1-1,0 1 0,-1 0 0,-2-2 1,3 29-923,1-23 929,0-1 0,0 0 0,0 0 1,1 0-1,-1 0 0,1 0 0,0 1 1,-1-1-1,1 0 0,0 0 0,0-1 1,0 1-1,1 0 0,-1 0 0,0 0 1,1-1-1,-1 1 0,1-1 0,-1 1 1,1-1-1,2 2 0,0-1 18,0 0 0,0 0 0,1 0 0,-1 0 0,0-1 0,1 0 0,-1 0 0,1 0 0,8 0 0,-4-1 80,0 0-1,0 0 1,0-1-1,0 0 1,0-1 0,0 0-1,-1 0 1,1-1 0,-1 0-1,10-5 1,28-25 405,-44 31-472,0 1 0,0-1 1,0 0-1,-1 0 0,1 0 0,-1 0 0,1 0 1,-1 0-1,0 0 0,0 0 0,0-1 0,0 1 0,0 0 1,0-1-1,-1 1 0,1-1 0,-1 1 0,1-1 1,-1 1-1,0-4 0,-1 6-15,1-1 0,-1 0 0,1 1 0,-1-1 0,1 0 0,-1 1 0,1-1 0,-1 1 0,0-1 0,1 1 0,-1-1 0,0 1 0,1-1 0,-1 1 0,0 0 0,0-1 0,1 1 0,-1 0 0,0 0 0,0-1 0,0 1 0,1 0 0,-1 0 0,0 0 0,0 0 0,0 0 0,0 0 0,1 0 0,-1 0 0,0 1 0,0-1 0,0 0 0,1 0 0,-1 1 0,0-1 0,0 1 0,-31 13 0,27-10 0,1 1 0,0-1 0,0 1 0,0-1 0,0 1 0,1 0 0,0 0 0,0 1 0,0-1 0,1 1 0,0-1 0,0 1 0,0 0 0,0 0 0,1 0 0,0 0 0,1 0 0,-1 0 0,1 0 0,1 10 0,0-15 0,-1 0 0,1 1 0,0-1 0,0 1 0,0-1 0,0 0 0,0 0 0,1 1 0,-1-1 0,0 0 0,1 0 0,-1 0 0,0-1 0,1 1 0,-1 0 0,1 0 0,-1-1 0,1 1 0,-1-1 0,1 1 0,0-1 0,-1 0 0,1 0 0,3 1 0,48 0 0,-43-1 0,5 0 0,0 0 0,1-1 0,-1-1 0,0-1 0,0 0 0,28-10 0,-39 11 0,1 1 0,-1-1 0,0-1 0,0 1 0,0-1 0,0 1 0,0-1 0,-1 0 0,1-1 0,-1 1 0,0-1 0,0 1 0,0-1 0,0 0 0,-1 0 0,0 0 0,1 0 0,-2-1 0,1 1 0,0 0 0,-1-1 0,0 0 0,0 1 0,0-1 0,0 0 0,-1-5 0,0 1 0,-1 0 0,1 0 0,-2 0 0,1 0 0,-1 1 0,-1-1 0,0 1 0,-4-11 0,-2-5 0,10 24 0,0-1 0,0 0 0,0 1 0,0-1 0,0 1 0,0 0 0,0-1 0,0 1 0,0 0 0,0 0 0,0 0 0,0-1 0,0 1 0,0 0 0,0 0 0,0 1 0,1-1 0,-1 0 0,1 1 0,35 10-734,4 1-3481,-5-9-4129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2.4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187 105 4612,'0'0'12973,"1"-12"-8201,4-36-1179,-4 46-3488,-1 0 0,0 0-1,0 0 1,0 0 0,0 0 0,0 0 0,0 0 0,-1 0-1,1 0 1,-1 1 0,1-1 0,-1 0 0,0 0 0,1 0-1,-1 1 1,0-1 0,0 0 0,0 1 0,-2-3 0,2 4 1,0-1 0,-1 0 0,1 1 0,0-1 0,0 1 0,-1-1 0,1 1 1,0-1-1,-1 1 0,1 0 0,0 0 0,-1 0 0,1 0 0,0 0 1,-1 0-1,1 0 0,0 0 0,-1 1 0,1-1 0,-2 1 0,-2 1 121,0 0-1,0 0 1,0 0-1,0 1 1,0 0-1,1 0 1,-1 0-1,1 0 1,0 1-1,-5 6 1,-3 5-263,0 2 1,2 0-1,0 0 1,1 1-1,0 0 0,2 0 1,0 1-1,1 0 1,1 1-1,1-1 1,-2 26-1,6-44 34,0 0 0,1-1 0,-1 1 0,1-1 0,-1 1 0,1-1 0,0 1-1,-1-1 1,1 0 0,-1 1 0,1-1 0,0 0 0,-1 1 0,1-1 0,0 0 0,-1 0 0,1 1 0,0-1 0,-1 0 0,1 0 0,0 0 0,0 0 0,-1 0 0,1 0-1,0 0 1,-1 0 0,1 0 0,0-1 0,0 1 0,-1 0 0,1 0 0,0-1 0,-1 1 0,2-1 0,30-8 78,-29 8-91,-1 0-53,0 0-1,1 0 0,-1 0 1,1 1-1,-1-1 0,1 1 1,0-1-1,-1 1 0,1 0 1,-1 0-1,1 0 0,0 0 1,-1 1-1,1-1 0,-1 1 1,1-1-1,-1 1 0,1 0 1,-1 0-1,1 0 0,-1 0 1,0 1-1,0-1 0,0 0 1,0 1-1,0 0 0,0-1 1,0 1-1,0 0 0,0 0 1,-1 0-1,1 0 0,-1 1 1,1-1-1,-1 0 0,0 0 1,0 1-1,0-1 0,0 1 1,0 3-1,3 11 13,-1 1 1,-1 0-1,0-1 1,-3 35-1,1-32 90,0 1 48,-1 0 0,0 0 0,-7 28 0,7-43 82,-1 0-1,0 0 1,0 0 0,0 0-1,0 0 1,-1-1 0,0 1 0,0-1-1,-1 0 1,1 0 0,-1 0-1,0 0 1,-1-1 0,1 1-1,-11 6 1,14-10-154,0 0 0,0 0 0,0 0 0,0-1 1,-1 1-1,1 0 0,0-1 0,-1 1 0,1-1 0,0 0 0,-1 1 0,1-1 0,0 0 0,-1 0 0,1 0 0,-1 0 0,1 0 0,-1 0 0,1 0 1,0 0-1,-1-1 0,1 1 0,0-1 0,-1 1 0,-1-2 0,1 1 2,0-1 0,0 0-1,1 0 1,-1 0 0,1 0 0,0 0-1,-1 0 1,1 0 0,0 0 0,0 0 0,0-1-1,0 1 1,0-4 0,-2-11 18,0 0 1,2 0-1,0-25 0,1 32-28,-1-19-104,1 0 0,2 0 0,1 1 0,12-53 0,-11 69 44,1-1 1,0 0-1,0 1 0,1 0 1,1 0-1,0 1 0,0 0 1,1 0-1,1 1 0,-1 0 1,2 0-1,18-14 0,14-5-523,22-15 186,-60 41 415,0-1 0,0 1-1,-1-1 1,1 0 0,-1 0 0,1 0 0,-1-1 0,-1 1-1,1-1 1,3-8 0,-5 12-1,-1 0 0,1 1 0,-1-1 0,0 1 0,1-1 0,-1 1 0,0-1 0,0 0 0,1 1 0,-1-1 0,0 0 0,0 1 0,0-1 0,0 0 0,0 1 0,0-1 0,0 0 0,0 0 0,0 1 0,0-1 0,0 0 1,0 1-1,0-1 0,-1 0 0,1 1 0,0-1 0,-1 1 0,1-1 0,0 0 0,-1 1 0,1-1 0,0 1 0,-1-1 0,1 1 0,-1-1 0,1 1 0,-1-1 0,0 1 0,1 0 0,-1-1 0,1 1 0,-1 0 0,0-1 0,1 1 0,-1 0 0,1 0 0,-1 0 0,0-1 0,0 1 0,1 0 0,-1 0 0,0 0 0,1 0 0,-1 0 0,-1 1 0,0-1 54,-1 1 1,0-1-1,0 1 0,0 0 1,1 0-1,-1 1 0,0-1 0,1 1 1,-1-1-1,1 1 0,0 0 1,-3 2-1,-1 2-73,1 0 0,0 0 0,0 0 0,1 0 0,0 1 0,0 0 0,1 0 0,-1 0 0,2 0 0,-1 1 0,1-1 0,0 1 0,0 0 0,1-1 0,0 1 0,1 0 0,0 13 0,1-20-47,-1 0 0,1 0 0,0 0 1,0 0-1,0 0 0,-1 0 0,1 0 0,0 0 0,1 0 1,-1-1-1,0 1 0,0 0 0,0-1 0,0 1 0,0-1 1,1 1-1,-1-1 0,0 0 0,0 1 0,1-1 0,-1 0 1,0 0-1,1 0 0,-1 0 0,0 0 0,0 0 0,1 0 0,-1 0 1,0-1-1,3 0 0,41-11-2878,7-20-3322,-6-8-3506,-18 9-1164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2.8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0 15150,'0'0'5323,"-9"4"-3519,-3 2-1132,0 1-1,0 0 1,1 1-1,0 0 1,0 1-1,1 0 1,0 0 0,0 1-1,-13 19 1,22-28-668,1-1-1,0 0 1,0 1 0,0-1 0,0 1 0,0-1 0,0 0-1,-1 1 1,1-1 0,0 0 0,0 1 0,0-1-1,0 1 1,0-1 0,0 0 0,0 1 0,1-1 0,-1 0-1,0 1 1,0-1 0,0 0 0,0 1 0,0-1-1,0 0 1,1 1 0,-1-1 0,0 0 0,0 1 0,1-1-1,-1 0 1,0 0 0,0 1 0,1-1 0,-1 0-1,0 0 1,1 1 0,19 4 61,35-5-288,-41 0-27,71 5-1094,-78-4 1310,0 0-1,0 1 1,0 0 0,-1 0 0,1 0-1,0 1 1,-1 0 0,0 0-1,12 8 1,-17-10 46,0 0 1,0 0 0,0 0-1,1 0 1,-1 0-1,0 0 1,-1 0-1,1 1 1,0-1-1,0 0 1,0 1-1,-1-1 1,1 1-1,-1-1 1,1 1-1,-1-1 1,1 1-1,-1-1 1,0 1 0,0-1-1,0 1 1,0-1-1,0 1 1,0 2-1,-1-1 66,0 0-1,0-1 1,-1 1 0,1 0-1,-1 0 1,1 0 0,-1-1-1,0 1 1,0-1 0,0 0-1,-4 4 1,-5 3 161,-1 0-1,0 0 1,-24 12-1,29-17-231,-1 1-1,0-1 0,0-1 1,0 1-1,-1-1 0,1-1 0,-1 1 1,1-2-1,-1 1 0,-10 0 1,18-3-75,1 1 0,-1-1 0,0 1 0,0-1 0,1 1 0,-1-1 0,0 0 0,1 1 0,-1-1-1,1 0 1,-1 1 0,1-1 0,-1 0 0,1 0 0,0 0 0,-1 1 0,1-1 0,0 0 0,-1 0 0,1 0 0,0 0 0,0 0 0,0 1 0,0-1 0,0 0 0,0 0 0,0 0 0,0 0 0,0 0 0,1 0 0,-1-1 0,6-32-2373,32-58-5150,-17 44 1911,1-8-1991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4.0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0 182 10122,'5'-9'3491,"15"-26"-656,-10 25 163,-5 18-1552,-4 23-249,-1-27-694,-1 109 2289,2 127 3176,0-234-5885,-1-1 0,1 0-1,0 0 1,1 0 0,-1 0 0,1 0-1,3 5 1,-5-9-70,0 0 0,0 0 0,1-1 0,-1 1 0,1 0 0,-1 0 0,1-1 0,-1 1 0,1 0 1,-1-1-1,1 1 0,-1-1 0,1 1 0,0-1 0,-1 1 0,1-1 0,0 1 0,0-1 0,-1 1 0,1-1 0,0 0 0,0 0 0,0 1 0,-1-1 0,1 0 0,0 0 0,0 0 1,0 0-1,0 0 0,-1 0 0,1 0 0,0 0 0,0 0 0,0-1 0,0 1 0,-1 0 0,1 0 0,0-1 0,0 1 0,0 0 0,-1-1 0,1 1 0,0-1 0,-1 1 0,1-1 0,0 1 1,-1-1-1,1 0 0,-1 1 0,1-1 0,-1 0 0,1 1 0,0-2 0,4-5-8,0 0 1,-1-1-1,0 1 1,0-1-1,0 0 1,-1 0-1,0-1 1,-1 1-1,1 0 1,0-16-1,-1 10-7,-1 1 1,0-1-1,-1 0 0,-1 0 0,0 0 1,-4-15-1,5 28 1,0 0 0,0 0 0,0 0 0,0 0 0,0 0 0,-1 0 0,1 0 0,0 0 0,-1 0 0,1-1 0,-1 2 0,1-1 0,-1 0 0,1 0 0,-1 0 0,0 0 0,0 0 0,1 0 0,-1 1 0,0-1 1,0 0-1,0 1 0,0-1 0,0 0 0,-1 0 0,1 2-2,0-1 1,0 1 0,1-1-1,-1 1 1,0 0 0,0 0-1,1-1 1,-1 1 0,1 0-1,-1 0 1,1 0 0,-1 0-1,1-1 1,-1 1 0,1 0-1,0 0 1,0 0 0,-1 0-1,1 0 1,0 0 0,0 0-1,0 0 1,0 0 0,0 0-1,0 0 1,0 0 0,1 2-1,-1 2-5,0 0-1,0 1 1,1-1-1,-1 0 1,1 0-1,1 0 1,-1 1-1,1-1 1,0-1-1,0 1 1,0 0-1,5 7 1,-4-9 12,-1 0 1,1-1-1,-1 1 1,1-1-1,0 0 1,0 0-1,0 0 0,0 0 1,0 0-1,1 0 1,-1-1-1,0 0 1,1 0-1,-1 0 1,1 0-1,0 0 1,-1-1-1,1 0 0,6 1 1,-4-2-1,1 0-1,0 0 1,0 0-1,-1-1 1,1 0 0,-1 0-1,1-1 1,-1 0 0,0 0-1,0 0 1,0-1-1,-1 1 1,1-2 0,-1 1-1,0 0 1,0-1-1,0 0 1,-1 0 0,0-1-1,6-9 1,-2 3 0,-1 1-1,0-2 1,-1 1-1,-1-1 1,0 0 0,0 0-1,-1-1 1,-1 1-1,2-20 1,-5 34-4,0-1 0,0 0 0,0 0 0,-1 0 0,1 0 0,0 0 0,0 0 0,0 1 0,0-1 0,0 0 0,-1 0 0,1 0 0,0 0 0,0 0 0,0 0 0,0 0 0,-1 0 0,1 0 0,0 0 0,0 0 0,0 0 0,-1 0 0,1 0 0,0 0 0,0 0 0,0 0 0,0 0 0,-1 0 0,1 0 0,0 0 0,0 0 0,0 0 0,-1 0 0,1 0 0,0 0 0,0 0 0,0 0 0,0-1 0,0 1 0,-1 0 0,1 0 0,0 0 0,0 0 0,0 0 0,0-1 0,0 1 0,0 0 0,0 0 0,0 0 0,-1 0 0,1-1 0,0 1 0,0 0 0,0 0 0,0 0 0,0 0 0,0-1 0,0 1 0,0 0 0,0 0 0,0 0 0,0-1 0,0 1 0,0 0 0,-9 9 0,-2 9 0,1 1 0,1-1 0,0 1 0,-10 35 0,15-42 0,1-1 0,1 1 0,0-1 0,0 1 0,1 0 0,1 0 0,0 0 0,0 0 0,5 21 0,-5-31 0,1 0 0,0 0 0,0 0 0,0 0 0,1-1 0,-1 1 0,0 0 0,1-1 0,-1 1 0,1 0 0,-1-1 0,1 0 0,0 1 0,0-1 0,-1 0 0,1 0 0,0 0 0,0 0 0,0 0 0,0-1 0,0 1 0,1-1 0,-1 1 0,0-1 0,0 0 0,0 1 0,0-1 0,0 0 0,5-1 0,0 1 0,0-1 0,0 0 0,0 0 0,0-1 0,-1 1 0,1-2 0,0 1 0,8-5 0,2-4 0,0-1 0,0-1 0,-1 0 0,-1-1 0,0-1 0,-1-1 0,0 0 0,-2 0 0,0-2 0,-1 1 0,0-1 0,-2-1 0,0 0 0,-1 0 0,-1-1 0,0 0 0,-2 0 0,-1-1 0,0 1 0,1-28 0,-5 47 0,0 0 0,0 1 0,0-1 0,0 1 0,0-1 0,0 0 0,0 1 0,0-1 0,0 0 0,0 1 0,0-1 0,0 0 0,0 1 0,0-1 0,-1 1 0,1-1 0,0 0 0,-1 1 0,1-1 0,0 1 0,-1-1 0,1 1 0,0-1 0,-1 1 0,1-1 0,-1 1 0,1-1 0,-1 1 0,1 0 0,-1-1 0,0 1 0,-18 8 0,-15 30 0,13-10 0,-32 59 0,47-75 0,1 0 0,0-1 0,0 2 0,2-1 0,-1 0 0,1 1 0,1 0 0,-1 20 0,3-31 0,0 0 0,0 0 0,0 0 0,1 0 0,-1 0 0,0 0 0,1 0 0,-1 0 0,1 0 0,0-1 0,0 1 0,0 0 0,-1 0 0,2-1 0,-1 1 0,0 0 0,0-1 0,0 1 0,1-1 0,-1 0 0,1 1 0,-1-1 0,4 2 0,-1-1 0,0-1 0,0 1 0,0-1 0,0 0 0,0 0 0,0 0 0,0-1 0,1 1 0,-1-1 0,8-1 0,-1 0 0,0-1 0,1 0 0,-1 0 0,0-1 0,-1-1 0,1 0 0,-1 0 0,11-7 0,6-8 0,-2-1 0,0-1 0,-2-2 0,0 0 0,-1-2 0,-2 0 0,0-1 0,-2-1 0,-1-1 0,23-51 0,-29 37 0,-11 42 0,0-1 0,0 1 0,0 0 0,0-1 0,0 1 0,0 0 0,0-1 0,0 1 0,0 0 0,0-1 0,0 1 0,0 0 0,0 0 0,-1-1 0,1 1 0,0 0 0,0-1 0,0 1 0,0 0 0,0 0 0,-1-1 0,1 1 0,0 0 0,0 0 0,-1 0 0,1-1 0,0 1 0,0 0 0,-1 0 0,1 0 0,0 0 0,0-1 0,-1 1 0,1 0 0,0 0 0,-1 0 0,-19 12 0,8 3 0,0-1 0,1 1 0,0 1 0,2 0 0,-1 1 0,2-1 0,0 2 0,1-1 0,1 1 0,1 0 0,0 0 0,2 1 0,0-1 0,1 1 0,0 0 0,2 21 0,0-37 0,0-1 0,0 0 0,0 1 0,1-1 0,-1 0 0,0 1 0,1-1 0,0 0 0,-1 1 0,1-1 0,0 0 0,0 0 0,0 0 0,1 0 0,-1 0 0,0 0 0,1 0 0,-1 0 0,1 0 0,0-1 0,0 1 0,2 1 0,-1-1 0,1-1 0,-1 0 0,0 0 0,0 0 0,1 0 0,-1-1 0,0 0 0,1 1 0,-1-1 0,0 0 0,1 0 0,-1-1 0,1 1 0,2-2 0,6-1 0,0 0 0,-1-1 0,0-1 0,0 0 0,0 0 0,0-1 0,17-14 0,-6 1 0,0-2 0,-2 0 0,-1-1 0,0-1 0,23-39 0,-31 43 0,0-1 0,-1 1 0,-2-2 0,0 1 0,-1-1 0,0 0 0,5-44 0,-13 43 0,0 21 0,1 1 0,0 0 0,0 0 0,0 0 0,-1 0 0,1 0 0,0-1 0,0 1 0,-1 0 0,1 0 0,0 0 0,0 0 0,-1 0 0,1 0 0,0 0 0,0 0 0,-1 0 0,1 0 0,0 0 0,0 0 0,-1 0 0,1 0 0,0 0 0,0 0 0,-1 0 0,1 1 0,0-1 0,0 0 0,0 0 0,-1 0 0,1 0 0,0 0 0,0 1 0,0-1 0,-1 0 0,1 0 0,0 0 0,0 1 0,0-1 0,-1 0 0,-21 37 0,10-5 0,2 0 0,1 0 0,2 1 0,1 0 0,2 0 0,1 0 0,1 1 0,6 62 0,8-35 0,-11-58 0,-1 0 0,1-1 0,0 1 0,0 0 0,0-1 0,1 1 0,-1 0 0,0-1 0,1 0 0,0 1 0,0-1 0,-1 0 0,1 0 0,0 0 0,1 0 0,-1 0 0,0 0 0,5 2 0,-7-30 0,-5 6 0,-2 1 0,0 0 0,-1 0 0,-1 1 0,-1 0 0,0 0 0,-24-28 0,7 7 0,26 37 0,-1 1 0,1-1 0,0 0 0,-1 0 0,1 0 0,0 1 0,0-1 0,0 0 0,0-1 0,1 1 0,-1 0 0,0 0 0,1 0 0,0 0 0,-1-3 0,3 4 0,-1 1 0,1-1 0,-1 0 0,1 1 0,0-1 0,-1 1 0,1-1 0,0 1 0,-1 0 0,1 0 0,0 0 0,0 0 0,-1 0 0,1 0 0,3 1 0,10-1 0,66 1-775,1 1-4739,-40-2-7095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4.8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9 199 16015,'0'0'312,"-1"0"-1,1 1 1,-1-1-1,1 0 1,-1 1 0,1-1-1,-1 0 1,1 1-1,-1-1 1,1 1-1,-1-1 1,1 1-1,0-1 1,-1 1 0,1-1-1,0 1 1,-1 0-1,1-1 1,0 1-1,0-1 1,0 1-1,-1 0 1,1-1 0,0 1-1,0-1 1,0 1-1,0 0 1,0 0-1,18-3 2614,29-19-1486,42-39 724,-80 53-2000,1-1 0,-2 0 0,1-1 0,-1 0 1,0 0-1,11-18 0,-18 25-161,0 1-1,0 0 1,0 0 0,0-1 0,0 1 0,-1 0-1,1-1 1,0 1 0,-1-1 0,0 1-1,1-1 1,-1 1 0,0-1 0,1 1-1,-1-1 1,0 1 0,0-1 0,0 1 0,0-1-1,-1 1 1,1-1 0,0 0 0,-1 1-1,1 0 1,-1-1 0,1 1 0,-1-1-1,0 1 1,1 0 0,-1-1 0,0 1-1,0 0 1,-2-2 0,1 2-2,0 0-1,1 1 1,-1 0-1,0-1 1,0 1-1,-1 0 1,1 0-1,0 0 1,0 0-1,0 0 1,0 0-1,0 0 1,0 1 0,0-1-1,0 1 1,1 0-1,-1 0 1,0-1-1,0 1 1,0 0-1,1 0 1,-1 1-1,0-1 1,1 0-1,-3 2 1,-7 8-18,0 0 0,1 0 0,0 1 0,1 0 0,1 1 0,-1 0 0,2 0 0,0 1 0,1 0 0,0 0 0,1 1 0,0-1 0,2 1 0,-1 0 0,0 19 0,4-32 21,0-1 0,0 0 1,0 1-1,0-1 0,1 1 0,-1-1 1,0 0-1,1 1 0,-1-1 0,1 0 1,0 1-1,-1-1 0,1 0 1,0 0-1,0 0 0,0 0 0,0 1 1,0-1-1,0 0 0,0-1 1,0 1-1,0 0 0,0 0 0,0 0 1,1-1-1,-1 1 0,0-1 0,1 1 1,-1-1-1,0 1 0,1-1 1,-1 0-1,0 1 0,1-1 0,-1 0 1,1 0-1,-1 0 0,1 0 0,-1-1 1,0 1-1,1 0 0,-1-1 1,3 0-1,5 0 21,1-1 0,-1-1 0,0 0 0,1 0 0,9-6 0,15-10-24,36-26 0,-41 24 0,54-27 0,-82 47 0,-1 1 0,1 0 0,-1-1 0,1 1 0,-1 0 0,1 0 0,-1-1 0,1 1 0,-1 0 0,1 0 0,-1 0 0,1 0 0,0-1 0,-1 1 0,1 0 0,-1 0 0,1 0 0,-1 0 0,1 1 0,-1-1 0,1 0 0,0 0 0,-1 0 0,1 0 0,-1 0 0,1 1 0,-1-1 0,1 0 0,-1 1 0,1-1 0,-1 0 0,0 1 0,1-1 0,-1 0 0,1 1 0,-1-1 0,0 1 0,1-1 0,-1 1 0,2 28 0,-18 32 0,6-34 0,5-16 0,1 0 0,0 0 0,1 0 0,-2 13 0,5-24 0,1 0 0,-1 1 0,0-1 0,0 0 0,0 0 0,0 1 0,0-1 0,1 0 0,-1 0 0,0 1 0,0-1 0,0 0 0,1 0 0,-1 0 0,0 1 0,0-1 0,1 0 0,-1 0 0,0 0 0,0 0 0,1 0 0,-1 0 0,0 0 0,1 0 0,-1 1 0,0-1 0,0 0 0,1 0 0,-1 0 0,0 0 0,1 0 0,-1-1 0,0 1 0,0 0 0,1 0 0,-1 0 0,0 0 0,1 0 0,-1 0 0,0 0 0,0 0 0,1-1 0,-1 1 0,0 0 0,0 0 0,1-1 0,14-6 0,6-6 0,-1-1 0,26-24 0,-31 24 0,-1 2 0,2 0 0,0 0 0,0 2 0,21-10 0,-36 19-1,0 1 0,0-1 0,0 1 0,0 0 1,0-1-1,0 1 0,0 0 0,0 0 0,0 0 0,0 0 0,0 0 0,0 0 0,0 0 1,0 0-1,0 0 0,0 0 0,0 1 0,0-1 0,0 0 0,0 1 0,0-1 1,0 1-1,0-1 0,0 1 0,0-1 0,0 1 0,0 0 0,-1-1 0,1 1 0,0 0 1,0 0-1,-1 0 0,1-1 0,-1 1 0,1 0 0,-1 0 0,1 0 0,-1 0 0,1 0 1,-1 0-1,0 0 0,1 0 0,-1 0 0,0 0 0,0 0 0,0 0 0,0 0 1,0 2-1,1 10-313,0 0 1,-1 0-1,-3 18 1,2-8-1038,1-18-5354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5.8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219 149 15022,'6'-12'3513,"1"1"-2780,-1 0 290,1 1 0,-1-1 0,-1 0 0,0 0 0,-1-1 0,0 0 0,-1 1 0,3-19 0,-6 30-972,0-1 0,0 1-1,0 0 1,0 0 0,0 0 0,0-1 0,0 1-1,0 0 1,0 0 0,0-1 0,0 1 0,0 0 0,0 0-1,0 0 1,0-1 0,-1 1 0,1 0 0,0 0-1,0 0 1,0 0 0,0-1 0,0 1 0,-1 0-1,1 0 1,0 0 0,0 0 0,0 0 0,-1-1 0,1 1-1,0 0 1,0 0 0,0 0 0,-1 0 0,1 0-1,0 0 1,0 0 0,0 0 0,-1 0 0,1 0 0,0 0-1,0 0 1,-1 0 0,-13 5 792,-10 12-385,-5 12-361,2 2 1,1 1-1,1 1 1,2 1-1,1 1 0,2 1 1,-19 46-1,39-82-96,-20 61 32,20-60-33,-1 0-1,1 1 1,0-1 0,-1 0 0,1 1 0,0-1 0,0 0-1,-1 1 1,1-1 0,0 0 0,0 1 0,1-1 0,-1 0-1,0 1 1,0-1 0,1 0 0,-1 0 0,1 1 0,-1-1-1,1 0 1,-1 0 0,1 0 0,0 0 0,-1 1 0,1-1-1,0 0 1,0 0 0,0 0 0,0-1 0,0 1 0,0 0-1,0 0 1,0 0 0,0-1 0,1 1 0,-1-1 0,0 1-1,0-1 1,1 1 0,1-1 0,8 0 0,0 0 0,0-1 0,0-1 0,0 1 0,0-2 0,-1 0 0,1 0 0,-1-1 0,0 0 0,0-1 0,0 0 0,-1 0 0,0-1 0,0-1 0,0 1 0,-1-1 0,1-1 0,-2 0 0,1 0 0,6-10 0,-12 16 0,-1 1 0,0 0 0,0-1 0,0 1 0,0-1 0,0 1 0,0-1 0,0 1 0,0-1 0,-1 0 0,1 0 0,-1 1 0,1-1 0,-1 0 0,0 0 0,1 0 0,-1 1 0,0-1 0,0 0 0,0 0 0,-1 0 0,1-1 0,-1 2 0,0-1 0,0 1 0,0 0 0,0 0 0,0 0 0,-1 0 0,1 0 0,0 0 0,0 0 0,-1 1 0,1-1 0,0 0 0,-1 1 0,1-1 0,-1 1 0,1 0 0,-1-1 0,1 1 0,-1 0 0,-1 0 0,-7-1 0,0 1 0,0 0 0,0 1 0,0 0 0,0 1 0,-16 5 0,11-2 0,0 2 0,0-1 0,-14 11 0,23-14 0,1 1 0,-1-1 0,1 1 0,0 0 0,1 1 0,-1-1 0,1 1 0,0 0 0,0 0 0,-5 9 0,14-13 0,1-1 0,-1 0 0,0 0 0,1 0 0,-1 0 0,8-2 0,31-15 0,-1-1 0,0-2 0,77-51 0,-104 60 0,-14 8 0,1 1 0,-1 0 0,1 0 0,0 1 0,0-1 0,0 0 0,0 1 0,0 0 0,5-2 0,-7 4 0,0-1 0,-1 1 0,1 0 0,-1-1 0,1 1 0,-1 0 0,1-1 0,-1 1 0,1 0 0,-1 0 0,0 0 0,1-1 0,-1 1 0,0 0 0,0 0 0,1 0 0,-1 0 0,0 0 0,0-1 0,0 1 0,0 0 0,0 0 0,-1 0 0,1 1 0,-1 30 0,1-28 0,-2 11 0,0 0 0,-1 0 0,0 0 0,-2 0 0,0-1 0,0 0 0,-1 0 0,-1 0 0,0 0 0,-19 23 0,26-37-26,0 0-1,0 0 1,0 0-1,0 0 1,0 0-1,0 0 1,0 0-1,0 0 1,0 0-1,0 0 1,0 0-1,0 0 1,-1 0-1,1 0 1,0 0-1,0 0 1,0 0-1,0 0 1,0 0-1,0 0 1,0 0-1,0 0 1,0 0-1,0 0 1,-1 0-1,1 0 1,0 0 0,0 0-1,0 0 1,0 0-1,0 0 1,0 0-1,0 0 1,0 0-1,0 0 1,0 0-1,0 0 1,0 0-1,0 0 1,0 0-1,-1 0 1,1 1-1,0-1 1,0 0-1,5-14-3125,11-25-6502,-13 33 7210,12-29-12151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6.4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1 10314,'0'0'9886,"1"12"-7248,0 11-1513,-1 0 0,-1 1 1,-2-1-1,-7 37 0,0-27-381,6-22-386,0 0 0,1 1 1,0 0-1,1 0 0,0 12 1,20-56 820,-9 7-1163,0 0 0,-1-1 0,-2 0 1,0 0-1,2-45 0,-7 77-27,-1 0 1,1 1-1,1-1 1,-1 0-1,1 0 1,0 0 0,0 0-1,1 0 1,0 0-1,5 8 1,-6-12 17,-1 0 0,1 0 0,0-1 0,0 1 0,-1 0 0,1-1 0,0 0 1,1 1-1,-1-1 0,0 0 0,0 0 0,0 0 0,1 0 0,-1-1 0,1 1 0,-1-1 0,0 1 0,1-1 0,-1 0 1,1 0-1,-1 0 0,1 0 0,-1 0 0,0-1 0,1 1 0,-1-1 0,1 1 0,-1-1 0,0 0 0,0 0 1,3-1-1,4-4-6,1 0 0,-2 0 1,1-1-1,-1 0 1,0 0-1,0-1 1,-1 0-1,0-1 0,0 0 1,-1 0-1,0 0 1,-1 0-1,0-1 1,7-20-1,-60 130-1,43-87 0,1 0 0,0 0 0,1 1 0,1-1 0,0 1 0,0 14 0,2-28 0,0 1 0,0-1 0,0 1 0,0 0 0,0-1 0,0 1 0,0-1 0,0 1 0,0 0 0,0-1 0,1 1 0,-1-1 0,0 1 0,0 0 0,1-1 0,-1 1 0,0-1 0,1 1 0,-1-1 0,0 1 0,1-1 0,-1 0 0,1 1 0,-1-1 0,1 1 0,-1-1 0,1 0 0,-1 1 0,1-1 0,-1 0 0,2 1 0,20-5 0,19-22 0,-24 9 0,-1-1 0,-1 0 0,-1-1 0,-1-1 0,-1 0 0,17-35 0,-54 131 0,22-66 2,-3 2-14,1 0 0,1 1 1,0 0-1,1 0 0,0 0 1,0 14-1,3-27-100,0 1 0,1-1 0,-1 0 1,0 1-1,1-1 0,-1 1 0,0-1 0,1 0 1,-1 1-1,1-1 0,-1 0 0,0 1 0,1-1 1,-1 0-1,1 0 0,-1 1 0,1-1 0,-1 0 1,1 0-1,-1 0 0,1 0 0,-1 0 0,1 1 0,-1-1 1,1 0-1,0 0 0,-1-1 0,1 1 0,-1 0 1,1 0-1,-1 0 0,1 0 0,-1 0 0,1 0 1,-1-1-1,1 1 0,-1 0 0,1 0 0,-1-1 1,0 1-1,1 0 0,-1-1 0,1 1 0,-1-1 1,25-13-6448,-6-5-861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6.9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102 0 18898,'0'0'6716,"-1"10"-5013,-8 54-133,-17 68 0,-12 80-669,37-192-880,1-10-30,-1 1 0,0-1 0,0 1 0,-1 0 0,0-1 0,-1 0 0,0 0 0,0 0-1,-8 14 1,13-71-39,87-243 8,-75 249 91,-13 40-47,4-15 103,1 0 1,0 0-1,1 1 0,15-23 1,-21 36-130,1-1 0,0 1 0,0-1 0,0 1 0,0-1 0,0 1 0,0 0 0,0 0 0,1 0 0,-1 1 0,1-1 0,0 0-1,-1 1 1,1 0 0,0-1 0,0 1 0,0 0 0,0 0 0,0 1 0,0-1 0,0 1 0,0 0 0,0-1 0,0 1 0,0 0 0,0 1 0,0-1 0,0 1 0,1-1 0,-2 1 0,1 0 0,0 0 0,3 2 0,-4-3 12,-1 1 0,0-1 1,1 1-1,-1 0 0,0 0 1,0 0-1,1 0 0,-1 0 1,0 0-1,0 0 0,0 0 1,0 0-1,0 0 0,0 0 1,-1 1-1,1-1 0,0 0 1,-1 1-1,1-1 0,-1 0 1,1 1-1,-1-1 0,0 1 1,1-1-1,-1 1 0,0-1 1,0 1-1,0-1 0,0 1 1,0-1-1,-1 1 0,1-1 1,0 1-1,-1-1 0,1 0 1,-1 1-1,1-1 0,-1 1 1,0-1-1,1 0 0,-1 0 1,-1 2-1,-3 4 226,1-1 0,-1 1-1,-1-1 1,1 0 0,-1-1-1,-9 8 1,0-1-126,0-1 0,0-1 0,-2-1 0,1 0 0,-1-1 0,-22 7 0,41-20-2605,19-20-9939,-2 7 5733,3-3-2658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7.3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 14 6854,'0'0'15156,"4"10"-12802,-2 1-2126,-1 1 0,0 0-1,0 0 1,-1 0-1,0 0 1,-1 0 0,-1 0-1,0 0 1,0 0-1,-8 20 1,-38 111 1036,28-89-201,2 0 0,-13 73-1,30-95-1074,1-32 1,0 0-1,0 0 1,0 1 0,0-1 0,0 0 0,0 0-1,1 0 1,-1 1 0,0-1 0,0 0 0,0 0-1,0 0 1,0 1 0,1-1 0,-1 0 0,0 0 0,0 0-1,0 0 1,1 1 0,-1-1 0,0 0 0,0 0-1,1 0 1,-1 0 0,0 0 0,0 0 0,1 0 0,-1 0-1,0 0 1,0 0 0,1 0 0,-1 0 0,0 0-1,0 0 1,1 0 0,-1 0 0,0 0 0,0 0-1,1 0 1,-1 0 0,0 0 0,0 0 0,1 0 0,-1-1-1,0 1 1,0 0 0,1 0 0,2-4-59,1 1 1,-1-1-1,1 0 1,-1 0 0,0 0-1,-1 0 1,1 0-1,2-7 1,19-47-23,-3 0-1,21-90 1,-26 84 14,48-120 0,-64 182 70,1 0-1,0 0 1,-1 0-1,1 1 0,0-1 1,0 0-1,0 0 0,0 1 1,1-1-1,-1 1 0,0-1 1,1 1-1,-1-1 0,1 1 1,-1 0-1,1 0 0,0 0 1,-1 0-1,1 0 1,0 0-1,0 0 0,3-1 1,-3 3 1,-1 0 0,1-1 1,-1 1-1,0 0 1,1 0-1,-1 0 1,0 0-1,0 0 0,0 0 1,0 0-1,0 0 1,0 1-1,0-1 0,0 0 1,0 1-1,0-1 1,-1 1-1,1-1 1,-1 0-1,1 1 0,-1 0 1,1-1-1,-1 1 1,0-1-1,0 1 1,0-1-1,0 1 0,0 2 1,1 5 121,-1 1 0,-1-1 0,1 0 0,-2 0 0,1 1 0,-1-1 0,0 0 0,-1-1 0,0 1 0,-1 0 0,0-1 0,0 1 0,-1-1 0,-5 7 0,7-10-43,0 0 0,-1 0-1,1-1 1,-1 1-1,0-1 1,-1 0-1,1-1 1,-1 1-1,1-1 1,-1 1 0,0-1-1,0-1 1,0 1-1,-1-1 1,1 0-1,-1 0 1,1 0 0,-1-1-1,0 0 1,1 0-1,-1-1 1,0 1-1,-10-2 1,13 0-356,-1 0 0,1 0 0,-1-1 0,1 0 0,0 0 0,-1 0-1,1 0 1,0 0 0,0 0 0,0-1 0,1 0 0,-1 1 0,-3-6 0,4 6 30,1 1 0,0-1 0,-1 1 0,1-1 0,0 0 0,0 0-1,0 0 1,0 0 0,0 0 0,1 0 0,-1 0 0,1 0 0,-1 0 0,1 0 0,0 0 0,0 0 0,-1 0 0,1 0 0,1 0 0,-1-1 0,0 1-1,1 0 1,-1 0 0,1 0 0,-1 0 0,2-2 0,14-10-6237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7.7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102 153 21749,'0'0'10634,"4"6"-10319,-4-6-313,0 1 0,1 0 0,-1 0-1,0 0 1,1-1 0,-1 1 0,1 0 0,-1-1 0,1 1 0,-1 0 0,1-1 0,-1 1 0,1-1 0,0 1 0,-1-1 0,1 1 0,0-1 0,-1 1 0,1-1 0,0 0 0,-1 1 0,1-1 0,0 0 0,0 1 0,0-1 0,-1 0 0,1 0 0,0 0 0,0 0 0,0 0 0,0 0 0,-1 0 0,1 0 0,0 0 0,0 0 0,0-1 0,-1 1-1,1 0 1,0 0 0,0-1 0,-1 1 0,1-1 0,1 0 0,2-4-5,1 0 1,-1-1-1,0 0 0,-1 0 0,5-11 0,-5 12 3,1 0 0,-1-1 0,0 1 0,0-1 0,-1 0 0,1 1 0,-1-1 0,0 0 0,-1-1 0,0 1 0,0 0 0,0 0 0,-1-1 0,1 1 0,-2 0 0,0-8 0,1 13 0,-1 0 0,1 0 0,-1 0 0,1 0 0,-1 0 0,0 1 0,1-1 0,-1 0 0,0 0 0,0 1 0,1-1 0,-1 0 0,0 1 0,0-1 0,0 1 0,0-1 0,0 1 0,0-1 0,0 1 0,0 0 0,0-1 0,0 1 0,0 0 0,0 0 0,0 0 0,0 0 0,0 0 0,0 0 0,0 0 0,0 0 0,0 0 0,0 1 0,0-1 0,0 0 0,0 1 0,0-1 0,0 1 0,-1 0 0,-2 1 0,0-1 0,0 1 0,0 1 0,0-1 0,1 0 0,-1 1 0,1 0 0,-4 3 0,-9 14 0,1 0 0,1 1 0,1 1 0,-19 41 0,26-50 0,1-1 0,1 1 0,0 0 0,1 0 0,0 0 0,1 0 0,1 1 0,0-1 0,0 1 0,4 23 0,-2-34-16,0 1 0,0 0 0,0 0 1,1-1-1,0 1 0,0-1 0,0 1 0,0-1 0,0 0 1,1 0-1,0 0 0,-1 0 0,1 0 0,0 0 0,0-1 1,0 0-1,1 1 0,-1-1 0,1 0 0,-1-1 0,1 1 0,5 1 1,-1 0-315,0-1 1,-1 0-1,1-1 1,0 1 0,0-1-1,0-1 1,0 0-1,0 0 1,0 0 0,11-3-1,12-8-8718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3:38.0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67 7847,'0'0'11782,"12"1"-10132,51-4-146,0-2 0,64-15 0,27-2-1100,53 7-118,-119 13-3668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3:38.4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821 12 20307,'0'0'4565,"-11"-3"-1763,4 1-2668,0 0 0,0 1 0,0-1-1,-1 2 1,1-1 0,0 1 0,-1 0 0,1 0-1,0 1 1,-1 0 0,1 0 0,0 1-1,0 0 1,0 0 0,-10 6 0,-212 93 879,-153 73 926,368-168-1939,10-5 0,0 1 0,0-1 0,0 1 0,0 0 0,0 0 0,0 1 0,1-1 0,-1 1 0,1-1 0,-1 1 0,1 0 0,0 1 0,0-1 0,1 0 0,-4 5 0,6-7 0,0 0 0,0 0 0,0-1 0,0 1 0,0 0 0,0 0 0,0-1 0,0 1 0,0 0 0,0 0 0,0-1 0,1 1 0,-1 0 0,0-1 0,1 1 0,-1 0 0,0-1 0,1 1 0,-1 0 0,1-1 0,-1 1 0,1-1 0,-1 1 0,1-1 0,-1 1 0,1-1 0,0 1 0,-1-1 0,1 1 0,0-1 0,-1 0 0,1 0 0,0 1 0,1-1 0,29 7 0,-24-6 0,165 24 13,-97-17-249,0 4 1,0 2 0,82 29-1,-120-29-1113,48 16-6041,-35-16-2577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3:39.4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17873,'0'0'4639,"0"10"-2557,0 352 6091,0-362-8173,0 0 0,0 1 0,0-1 0,0 0 0,0 0 0,0 1 0,0-1 0,0 0 0,0 1 0,0-1 0,0 0 0,1 0 0,-1 1 0,0-1 0,0 0 0,0 0 0,1 0 0,-1 1 0,0-1 0,0 0 0,0 0 0,1 0 0,-1 0 0,0 1 0,1-1 0,-1 0 0,0 0 0,0 0 0,1 0 0,-1 0 0,0 0 0,0 0 0,1 0 0,-1 0 0,0 0 0,1 0 0,-1 0 0,0 0 0,0 0 0,1 0 0,-1 0 0,0 0 0,1 0 0,-1 0 0,0 0 0,0-1 0,1 1 0,-1 0 0,0 0 0,0 0 0,1 0 0,-1-1 0,0 1 0,0 0 0,0 0 0,0-1 0,1 1 0,15-13 0,4-11 0,-1-2 0,-1 0 0,-1-2 0,18-41 0,-14 28 0,27-40 0,-48 80 0,1 0 0,-1 0 0,0 0 0,1 0 0,-1 0 0,1 0 0,-1 1 0,1-1 0,0 0 0,-1 0 0,1 0 0,0 1 0,0-1 0,0 1 0,-1-1 0,1 0 0,0 1 0,0-1 0,0 1 0,0 0 0,0-1 0,0 1 0,0 0 0,0 0 0,0-1 0,0 1 0,0 0 0,1 0 0,-1 1 0,0 0 0,0 0 0,0 0 0,0 1 0,0-1 0,0 0 0,0 0 0,-1 1 0,1-1 0,-1 1 0,1-1 0,-1 0 0,1 1 0,-1-1 0,0 1 0,1 2 0,2 72 0,-4-71 0,1 5 0,-2 0 0,1 1 0,-2-1 0,-4 15 0,4-16 0,0 0 0,1 1 0,0-1 0,-1 18 0,4-26 3,-1 0 0,1-1 1,-1 1-1,1-1 0,0 1 0,-1-1 1,1 1-1,0-1 0,-1 1 0,1-1 1,0 1-1,0-1 0,0 0 0,-1 0 1,1 1-1,0-1 0,0 0 0,0 0 0,0 0 1,-1 0-1,1 0 0,0 0 0,0 0 1,0 0-1,1-1 0,21 0-423,-6-6-3829,-3-5-5884,-4 0-1574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3:40.7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109 120 10474,'0'0'21375,"0"-6"-20596,1 5-775,-1 1-1,0-1 0,0 1 0,1-1 1,-1 1-1,0-1 0,0 1 1,0-1-1,0 0 0,0 1 1,0-1-1,0 1 0,0-1 0,0 0 1,0 1-1,0-1 0,0 1 1,0-1-1,0 1 0,0-1 1,-1 0-1,1 1 0,0-1 1,0 1-1,-1-1 0,1 1 0,0-1 1,-1 1-1,1 0 0,0-1 1,-1 1-1,1-1 0,-1 1 1,1 0-1,-1-1 0,1 1 0,-1 0 1,1-1-1,-1 1 0,1 0 1,-2 0-1,0 0 0,0 1 0,0 1 0,0-1 0,0 0-1,0 0 1,0 1 0,0-1 0,1 1 0,-1 0 0,1-1 0,-2 3 0,-8 9-12,1 1 0,0 0 1,-8 16-1,13-20 9,1 1 0,0-1 0,0 1 0,1 0 0,0-1 0,1 2 0,0-1 0,1 0 0,0 0 0,1 0 0,2 19 0,-2-28 0,0-1 0,1 1 0,-1-1 0,1 1 0,0-1 0,-1 0 0,1 0 0,0 1 0,0-1 0,0 0 0,0 0 0,0 0 0,0 0 0,0 0 0,0 0 0,0 0 0,0 0 0,1 0 0,-1 0 0,0-1 0,1 1 0,-1 0 0,0-1 0,1 1 0,-1-1 0,1 0 0,-1 0 0,1 1 0,-1-1 0,1 0 0,-1 0 0,1 0 0,-1 0 0,1-1 0,-1 1 0,1 0 0,-1-1 0,0 1 0,1 0 0,2-2 0,1 0 0,0 0 0,1 0 0,-1 0 0,0-1 0,0 0 0,0 0 0,-1 0 0,1-1 0,6-6 0,-3 0 0,-1-1 0,0 0 0,-1 0 0,0-1 0,-1 0 0,-1 0 0,1 0 0,-2 0 0,0-1 0,0 0 0,-1 0 0,-1 1 0,0-1 0,0 0 0,-2 0 0,0 0 0,0 0 0,-5-21 0,4 30 0,0 1 0,0-1 0,0 0 0,0 1 0,-1 0 0,1-1 0,-1 1 0,-6-5 0,9 7 0,-1 0 0,1 0 0,-1 1 0,1-1 0,-1 0 0,0 1 0,1-1 0,-1 1 0,0-1 0,1 1 0,-1-1 0,0 1 0,0 0 0,0-1 0,1 1 0,-1 0 0,0-1 0,0 1 0,0 0 0,0 0 0,0 0 0,0 0 0,1 0 0,-1 0 0,0 0 0,0 0 0,0 0 0,0 0 0,0 1 0,0-1 0,1 0 0,-1 1 0,0-1 0,0 0 0,0 1 0,1-1 0,-1 1 0,0-1 0,1 1 0,-1 0 0,0-1 0,1 1 0,-1-1 0,1 1 0,-1 0 0,1 0 0,-1 0 0,0 0 0,1-1 0,0 0 0,-1 1 0,1-1 0,0 1 0,0-1 0,-1 1 0,1-1 0,0 1 0,0-1 0,0 1 0,0-1 0,-1 1 0,1-1 0,0 1 0,0-1 0,0 1 0,0-1 0,0 1 0,0-1 0,0 1 0,1-1 0,-1 1 0,0-1 0,0 1 0,0-1 0,0 1 0,1-1 0,-1 1 0,0-1 0,0 1 0,1-1 0,-1 0 0,0 1 0,1-1 0,-1 1 0,1-1 0,-1 0 0,1 1 0,25 0 0,31-18 0,-41 11 0,1 1 0,33-7 0,-43 10 0,1 1 0,0 0 0,0 1 0,0 0 0,0 0 0,0 1 0,-1 0 0,1 0 0,8 2 0,-13-1 0,0 0 0,-1 0 0,1 0 0,0 0 0,-1 0 0,1 1 0,-1-1 0,0 1 0,1-1 0,-1 1 0,-1 0 0,1 0 0,0 0 0,-1 0 0,1 0 0,-1 0 0,0 1 0,0-1 0,0 0 0,-1 1 0,1-1 0,-1 0 0,0 6 0,2 11 0,-2 0 0,-3 33 0,3-47 0,-14 44 0,24-101 0,-3 0 0,1-73 0,-5 123 0,1 0 0,-1 0 0,1 1 0,0-1 0,-1 1 0,1 0 0,0 0 0,5 1 0,-6-1 0,181-8 0,-182 8 0,0 0 0,-1 0 0,1 0 0,0 1 0,-1-1 0,1 0 0,0 1 0,-1-1 0,1 1 0,-1 0 0,1-1 0,-1 1 0,1 0 0,-1 0 0,0 0 0,1 0 0,-1 0 0,0 0 0,0 0 0,1 1 0,-1-1 0,0 0 0,0 1 0,0 1 0,1 0 0,0 1 0,-1 0 0,0 1 0,0-1 0,0 0 0,0 0 0,-1 0 0,1 1 0,-1 5 0,-1 2 0,0 0 0,-1 0 0,0 0 0,-1 0 0,0-1 0,-6 14 0,8-14 0,12-16 0,13-15 0,17-30 0,-33 39 0,0 0 0,0 1 0,1 0 0,0 0 0,1 1 0,0 1 0,14-10 0,-24 18 0,1 0 0,-1 1 0,1-1 0,-1 0 0,1 1 0,-1-1 0,0 1 0,1-1 0,-1 0 0,1 1 0,-1-1 0,0 1 0,0-1 0,1 1 0,-1-1 0,0 1 0,0 0 0,1-1 0,-1 1 0,0-1 0,0 1 0,0-1 0,0 1 0,0-1 0,0 1 0,0 0 0,0-1 0,0 1 0,0-1 0,0 1 0,-1 0 0,1 9 0,-2 0 0,1 1 0,-1-1 0,-7 19 0,6-19 0,0 1 0,0 0 0,-2 21 0,5-31 0,0-1 0,0 0 0,0 1 0,0-1 0,0 1 0,0-1 0,0 1 0,1-1 0,-1 1 0,0-1 0,0 0 0,0 1 0,0-1 0,1 1 0,-1-1 0,0 0 0,0 1 0,1-1 0,-1 0 0,0 1 0,1-1 0,-1 0 0,0 1 0,1-1 0,-1 0 0,1 0 0,-1 0 0,0 1 0,1-1 0,-1 0 0,1 0 0,-1 0 0,1 0 0,-1 0 0,23-1 0,20-13 0,36-30 0,-59 31 0,0 2 0,1 0 0,0 1 0,24-8 0,-45 18 0,0 0 0,1 0 0,-1 0 0,1 0 0,-1 0 0,0 0 0,1 0 0,-1 0 0,0 1 0,1-1 0,-1 0 0,0 0 0,1 0 0,-1 0 0,1 0 0,-1 1 0,0-1 0,1 0 0,-1 0 0,0 0 0,0 1 0,1-1 0,-1 0 0,0 1 0,0-1 0,1 0 0,-1 0 0,0 1 0,0-1 0,0 0 0,1 1 0,-1-1 0,0 1 0,0-1 0,0 0 0,0 1 0,0-1 0,0 0 0,0 1 0,0-1 0,0 1 0,0-1 0,0 0 0,0 1 0,0-1 0,0 0 0,0 1 0,0-1 0,-1 1 0,1-1 0,-4 19 0,4-19 0,-1 4-593,-6 22-6702,7-25 7067,0-1 0,-1 1 1,1-1-1,0 1 0,0-1 0,0 1 0,0 0 0,0-1 1,0 1-1,0-1 0,0 1 0,0-1 0,0 1 0,0-1 1,0 1-1,0 0 0,1-1 0,-1 1 0,0-1 0,0 1 1,1-1-1,-1 1 0,0-1 0,1 1 0,-1-1 0,0 0 1,1 1-1,-1-1 0,1 1 0,-1-1 0,0 0 0,1 1 1,-1-1-1,1 0 0,0 1 0,14-1-6648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3:42.0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126 436 12139,'1'-3'778,"2"0"494,-1 0 0,0-1 1,0 0-1,0 1 0,-1-1 1,1 0-1,-1 0 0,0 0 1,0 0-1,0 0 0,-1 0 1,1-6-1,-1 9-1197,-1 1-1,1-1 1,-1 1 0,1-1-1,0 1 1,-1 0 0,1-1-1,-1 1 1,1 0 0,-1 0-1,1-1 1,-1 1 0,0 0-1,1 0 1,-1 0 0,1-1-1,-1 1 1,1 0 0,-1 0-1,0 0 1,1 0-1,-1 0 1,1 0 0,-1 0-1,1 0 1,-1 1 0,0-1-1,1 0 1,-2 0 0,-17 6 995,10 1-1070,0-1 0,1 1 0,0 1 0,1-1 0,-1 1 0,1 1 0,1-1 0,0 1 0,0 0 0,0 1 0,1 0 0,1-1 0,0 1 0,0 1 0,1-1 0,0 1 0,1-1 0,-2 20 0,4-29 0,0 1 0,0-1 0,0 0 0,1 0 0,-1 0 0,0 1 0,1-1 0,-1 0 0,1 0 0,-1 0 0,1 0 0,-1 0 0,1 0 0,0 0 0,0 0 0,-1 0 0,1 0 0,0 0 0,0 0 0,0-1 0,0 1 0,0 0 0,0-1 0,2 2 0,0-1 0,0-1 0,0 1 0,0 0 0,0-1 0,0 1 0,0-1 0,0 0 0,0 0 0,6-1 0,-2 0 0,1-1 0,0 0 0,-1 0 0,1-1 0,-1 0 0,0 0 0,9-5 0,1-6 0,-1 1 0,-1-2 0,0 0 0,-1-1 0,-1-1 0,0 0 0,-2 0 0,0-1 0,0-1 0,-2 0 0,8-21 0,-17 40 0,-1 0 0,1 0 0,0 0 0,0 0 0,0 0 0,0 0 0,0 0 0,0 0 0,0 0 0,0 0 0,-1 0 0,1 0 0,0 0 0,0 0 0,0 0 0,0 0 0,0 0 0,0 0 0,0 0 0,-1 0 0,1 0 0,0 0 0,0 0 0,0 0 0,0-1 0,0 1 0,0 0 0,0 0 0,0 0 0,0 0 0,0 0 0,-1 0 0,1 0 0,0 0 0,-16 20 0,-18 33 0,29-44 0,1-1 0,0 1 0,1 0 0,0 0 0,0 0 0,1 0 0,0 1 0,0-1 0,1 0 0,1 16 0,0-24 0,0 0 0,1 1 0,-1-1 0,1 0 0,-1 1 0,1-1 0,0 0 0,-1 0 0,1 1 0,0-1 0,0 0 0,0 0 0,0 0 0,0 0 0,0 0 0,0 0 0,0-1 0,0 1 0,1 0 0,-1 0 0,0-1 0,0 1 0,1-1 0,-1 1 0,0-1 0,1 0 0,-1 1 0,1-1 0,-1 0 0,0 0 0,1 0 0,-1 0 0,1 0 0,1-1 0,2 1 0,0 0 0,0-1 0,0 1 0,0-1 0,0 0 0,0-1 0,-1 1 0,10-5 0,0-4 0,-1 0 0,0 0 0,-1-1 0,0-1 0,0 0 0,12-18 0,53-85 0,-45 64 0,-3-3 0,-2 0 0,-2-1 0,21-73 0,-89 184 0,23-20 0,1 1 0,1 1 0,3 0 0,1 1 0,1 0 0,3 1 0,1 1 0,2 0 0,1 0 0,1 73 0,26-152 0,-4-2 0,-2-1 0,-2-1 0,-1 0 0,9-71 0,-35 207 0,13-84 0,1-1 0,1 1 0,0-1 0,0 1 0,1-1 0,3 11 0,-4-18 0,-1-1 0,1 1 0,0 0 0,0 0 0,0 0 0,1-1 0,-1 1 0,0 0 0,0-1 0,1 1 0,-1-1 0,1 0 0,0 1 0,-1-1 0,1 0 0,0 0 0,0 0 0,-1 0 0,1 0 0,0-1 0,0 1 0,0 0 0,0-1 0,0 0 0,0 1 0,0-1 0,0 0 0,0 0 0,1 0 0,-1 0 0,0-1 0,0 1 0,0 0 0,3-2 0,0 0 0,-1 1 0,1-1 0,-1-1 0,0 1 0,1-1 0,-1 0 0,0 1 0,-1-2 0,1 1 0,0 0 0,-1-1 0,5-5 0,35-55 0,-34 50 0,1-2 0,-1 3 0,0-1 0,-1 0 0,7-18 0,-46 62 0,13-5 0,1 0 0,-15 32 0,27-47 0,0-1 0,1 1 0,1 0 0,0 0 0,0 0 0,1 0 0,0 1 0,1-1 0,0 22 0,1-31 0,0 0 0,1-1 0,-1 1 0,1 0 0,-1 0 0,1-1 0,0 1 0,-1 0 0,1-1 0,0 1 0,-1-1 0,1 1 0,0-1 0,0 1 0,-1-1 0,1 1 0,0-1 0,0 0 0,0 1 0,0-1 0,0 0 0,-1 0 0,1 1 0,0-1 0,0 0 0,0 0 0,0 0 0,0 0 0,0-1 0,0 1 0,0 0 0,-1 0 0,1 0 0,0-1 0,1 0 0,36-10 0,-14-2 0,0-2 0,-1-1 0,34-30 0,-31 24 0,52-33 0,-77 54 0,1 0 0,-1 0 0,0 0 0,1 0 0,-1 1 0,1-1 0,-1 0 0,0 1 0,1-1 0,0 1 0,-1 0 0,1-1 0,-1 1 0,1 0 0,-1 0 0,1 0 0,0 0 0,-1 0 0,3 1 0,-3-1 0,-1 1 0,1 0 0,0-1 0,-1 1 0,1 0 0,-1 0 0,1-1 0,-1 1 0,0 0 0,1 0 0,-1 0 0,0 0 0,1 0 0,-1-1 0,0 1 0,0 0 0,0 0 0,0 0 0,0 0 0,0 0 0,0 0 0,0 0 0,0-1 0,-1 2 0,-1 11 0,-1 0 0,-1-1 0,-8 19 0,9-22 0,2-7 0,-3 8 0,1-1 0,0 1 0,1 0 0,-2 10 0,4-19 0,-1 0 0,1 1 0,0-1 0,0 0 0,0 1 0,0-1 0,0 0 0,0 1 0,0-1 0,0 0 0,0 1 0,1-1 0,-1 0 0,1 0 0,-1 1 0,1-1 0,-1 0 0,1 0 0,0 0 0,-1 0 0,1 1 0,0-1 0,0 0 0,0-1 0,0 1 0,0 0 0,0 0 0,0 0 0,0 0 0,0-1 0,0 1 0,1-1 0,-1 1 0,0-1 0,0 1 0,1-1 0,-1 1 0,0-1 0,1 0 0,0 0 0,7 1 0,-1-1 0,0-1 0,1 1 0,-1-1 0,0-1 0,0 1 0,0-1 0,0-1 0,0 1 0,0-2 0,0 1 0,-1-1 0,0 0 0,1 0 0,-2-1 0,1 0 0,0 0 0,-1-1 0,0 0 0,-1 0 0,1 0 0,-1-1 0,0 1 0,-1-1 0,1-1 0,-1 1 0,-1 0 0,4-11 0,-4 8 0,-1-1 0,0 0 0,-1 0 0,0 0 0,0 0 0,-2 0 0,1 0 0,-1 0 0,-1 0 0,-4-16 0,99 55 0,-40-22 0,-53-6-37,0 0 1,1 0-1,-1 0 1,0 0-1,1 0 0,-1 0 1,0 0-1,1 0 0,-1 0 1,0 0-1,1 0 1,-1 0-1,0 0 0,1 0 1,-1-1-1,0 1 1,0 0-1,1 0 0,-1 0 1,0 0-1,0-1 0,1 1 1,-1 0-1,0 0 1,0-1-1,1 1 0,-1 0 1,0-1-1,0 1 1,0 0-1,0 0 0,0-1 1,0 1-1,1 0 0,-1-1 1,0 1-1,0 0 1,0-1-1,0 1 0,0 0 1,0-1-1,0 1 1,0 0-1,0-1 0,0 1 1,-1 0-1,1-1 0,0 1 1,0 0-1,0 0 1,0-1-1,0 1 0,0 0 1,-1-1-1,1 1 1,0 0-1,-9-18-9215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3:42.4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70 26649,'-15'-12'4997,"6"-1"-3876,9 4-1121,0-1 0,10 4 0,7 0 0,4 1 0,-1-4-6694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4.8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39 421 10794,'0'0'5301,"-6"10"-2594,1-4-2069,-18 34 751,22-38-1124,0 0-1,1 0 1,-1 0 0,1 1 0,-1-1-1,1 0 1,0 0 0,0 1 0,0-1-1,0 0 1,0 1 0,1-1-1,0 2 1,-1-3-181,1 0-1,0-1 1,-1 1-1,1-1 1,0 1-1,-1 0 1,1-1-1,0 0 1,0 1-1,-1-1 1,1 1-1,0-1 1,0 0-1,0 0 1,-1 1-1,1-1 1,0 0-1,0 0 1,0 0-1,0 0 1,0 0-1,-1 0 1,1 0-1,0 0 1,0-1-1,0 1 1,0 0-1,0 0 1,-1-1-1,1 1 1,0 0-1,0-1 1,-1 1-1,1-1 1,1 0-1,30-18 1262,11-17-816,-2-2 1,-1-3-1,-2 0 0,-3-3 0,-1 0 1,30-53-1,-45 65-470,-2-1-1,20-55 1,-38 161-342,-34 141 377,-2 25-44,36-234-3171,0-15 277,-6-50-3234,1 46 5692,-1 0 1,-1 0 0,0 0-1,-1 1 1,0 0 0,-19-19-1,19 23 1598,0 0 1,-1 0-1,0 1 0,-22-13 0,52 24 5190,27-3-5677,-24 0-223,-10 0-495,50-1-765,-23-7-3408,-8-6-3660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5.5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 1 15278,'0'0'13058,"-2"8"-12076,-9 28 116,4-15-680,1 1 0,1 0 1,-5 42-1,10-63-420,0 0 0,1-1-1,-1 1 1,0 0 0,1 0 0,-1-1 0,1 1-1,-1-1 1,1 1 0,-1 0 0,1-1-1,0 1 1,-1-1 0,1 1 0,0-1 0,-1 0-1,1 1 1,0-1 0,0 0 0,-1 1 0,1-1-1,0 0 1,0 0 0,0 0 0,-1 0 0,1 1-1,0-1 1,0 0 0,0 0 0,-1-1-1,2 1 1,33-2 72,-31 2-58,38-7 87,29-4-303,-67 11 183,1 0 0,-1 0-1,0 0 1,0 0 0,1 1 0,-1 0 0,0 0 0,0 0 0,0 0 0,0 1 0,0-1 0,0 1-1,4 2 1,-7-2 19,1-1 0,0 1 0,0-1 0,-1 1 0,1 0 0,-1 0 0,1-1 0,-1 1 0,0 0 0,1 0-1,-1 0 1,0 1 0,-1-1 0,1 0 0,0 0 0,-1 1 0,1-1 0,-1 0 0,1 0 0,-1 1 0,0-1 0,0 0-1,0 1 1,-1-1 0,1 0 0,0 1 0,-1-1 0,0 0 0,1 1 0,-1-1 0,0 0 0,0 0 0,0 0 0,0 0 0,-1 0-1,1 0 1,-3 2 0,-1 3 119,0 0 0,-1 0 0,0-1-1,0 0 1,0 0 0,-1-1-1,0 0 1,-15 9 0,11-9-105,0 0 0,0-1 0,-1 0 0,0-1 0,0 0 0,0-1 0,0-1 0,0 0 0,-14 0 0,20-1-13,0 0 0,-1-1-1,1 0 1,0 0 0,0 0 0,0-1 0,0 0-1,0 0 1,1-1 0,-1 1 0,1-1 0,-1 0-1,1-1 1,0 1 0,0-1 0,0 0 0,1-1-1,-1 1 1,-4-7 0,8 10-22,0 0 0,0 0 1,1 0-1,-1 0 0,0-1 0,1 1 1,-1 0-1,1 0 0,-1 0 0,1 0 1,-1-1-1,1 1 0,0 0 0,0 0 0,0-1 1,0 1-1,0 0 0,0 0 0,0-2 1,0 2-35,1 0 1,-1 0-1,1 1 1,-1-1 0,1 0-1,0 1 1,-1-1-1,1 0 1,0 1 0,-1-1-1,1 1 1,0-1 0,0 1-1,-1-1 1,1 1-1,0 0 1,0-1 0,0 1-1,0 0 1,1-1-1,7 0-635,0 0-1,1 1 1,-1 0-1,13 1 0,-5 0-637,72-1-10553,-43 0-166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6.1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0 135 16912,'0'0'3449,"7"-9"-38,-5 7-3131,35-39 3291,-36 39-3392,1 0 0,0 0 0,0 1 0,0-1 0,0 1 1,0-1-1,0 1 0,1 0 0,-1 0 0,0 0 0,1 0 0,-1 0 0,1 0 0,-1 1 0,1-1 0,-1 1 1,1 0-1,-1 0 0,1 0 0,-1 0 0,1 0 0,3 1 0,-5 2-130,0-1 0,-1 1 1,1 0-1,-1-1 0,0 1 0,1 0 0,-1 0 1,-1-1-1,1 1 0,0 0 0,-1-1 0,1 1 0,-2 3 1,-22 56 172,19-53-208,1 1 0,0 0 1,0 0-1,1 0 0,1 0 0,-1 0 1,-1 20-1,4-30-14,1 1 0,-1-1 0,0 1 0,0-1 0,1 1 0,-1-1 0,0 1 0,1-1 0,-1 1 0,1-1 0,-1 1 0,0-1 0,1 1 0,-1-1 0,1 0 0,-1 0 0,1 1 0,-1-1 0,1 0 0,0 1 0,-1-1 0,1 0 0,-1 0 0,1 0 0,-1 0 0,1 0 0,0 0 0,-1 0 0,1 0 0,-1 0 0,1 0 0,0 0 0,-1 0 0,1 0 0,-1 0 0,1 0 0,0-1 0,27-7 0,-13 0 0,0-1 0,0 0 0,-1-1 0,0-1 0,18-19 0,58-69 0,-80 85 0,7-11 0,-13 24 0,-6 15 0,-6 8 0,2 0 0,1 0 0,0 1 0,2 0 0,-1 39 0,4-61 0,0 0 0,0 0 0,0 0 0,0 0 0,0 0 0,0 0 0,0 0 0,1 0 0,-1 0 0,0 0 0,1 0 0,-1 0 0,1 0 0,-1 0 0,1 0 0,-1 0 0,1 0 0,0 0 0,-1-1 0,1 1 0,0 0 0,0 0 0,0-1 0,-1 1 0,1 0 0,2 0 0,-1 0 0,1-1 0,-1 0 0,0 1 0,0-1 0,1 0 0,-1 0 0,0 0 0,0 0 0,0-1 0,1 1 0,-1-1 0,3 0 0,3-2 0,-1 0 0,0 0 0,1 0 0,-1-1 0,-1 0 0,11-8 0,-4 0 0,0-1 0,-1 0 0,19-28 0,-27 35 0,0 0 0,0 0 0,-1-1 0,0 1 0,-1-1 0,1 1 0,-1-1 0,0 0 0,-1 0 0,0 0 0,0 0 0,0-13 0,-4 17 0,1 1 0,-1 0 0,0-1 0,0 1 0,0 1 0,0-1 0,-1 0 0,1 1 0,0-1 0,-1 1 0,1 0 0,-6-1 0,-8-4 0,13 5 0,3 0 0,-1 1 0,0-1 0,0 1 0,0-1 0,1 0 0,-1 0 0,0 0 0,1 0 0,-1 0 0,1-1 0,-1 1 0,1 0 0,0-1 0,-1 1 0,1-1 0,-1-1 0,37 6-528,0 7-4403,17 4-6885,-23-7 6093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7.5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156 61 17392,'0'0'6225,"0"-9"-3599,0-26-869,0 34-1681,0 0 0,0 1 1,0-1-1,-1 0 0,1 1 0,0-1 1,0 0-1,0 1 0,0-1 0,-1 1 1,1-1-1,0 0 0,-1 1 1,1-1-1,-1 1 0,1-1 0,0 1 1,-1-1-1,1 1 0,-1-1 0,1 1 1,-1 0-1,1-1 0,-1 1 1,0 0-1,1-1 0,-1 1 0,1 0 1,-1 0-1,0-1 0,1 1 0,-1 0 1,0 0-1,1 0 0,-1 0 0,0 0 1,1 0-1,-1 0 0,0 0 1,0 0-1,-24 8 85,14 1-61,1 1 0,-1 0-1,2 0 1,-1 1 0,1 1-1,1-1 1,0 1-1,1 1 1,0-1 0,1 1-1,-4 14 1,9-25-91,0-1-1,0 1 1,1 0 0,-1 0-1,1 0 1,-1 0 0,1 0-1,0 0 1,-1 0 0,1 0-1,0 0 1,1 0 0,-1 0 0,0 0-1,1 3 1,0-4-6,-1 0 0,1-1 0,-1 1 0,1-1 0,-1 1 0,1-1 1,0 0-1,-1 1 0,1-1 0,-1 1 0,1-1 0,0 0 0,-1 1 0,1-1 0,0 0 0,0 0 1,-1 0-1,1 0 0,0 0 0,-1 1 0,1-1 0,0 0 0,0-1 0,-1 1 0,1 0 0,0 0 0,1 0 1,3-2 1,0 0 1,0 0 0,0 0 0,0 0-1,0-1 1,0 0 0,0 0 0,-1 0-1,7-6 1,5-9-6,0-1 0,-1-1 0,-1 0 0,19-36 0,-20 34 0,-19 32 0,0 1 0,0-1 0,1 1 0,1 1 0,0-1 0,0 0 0,1 1 0,1 0 0,-2 19 0,4-31 0,1 1 0,-1 0 0,1-1 0,-1 1 0,0-1 0,1 1 0,-1-1 0,1 1 0,-1-1 0,1 1 0,-1-1 0,1 1 0,0-1 0,-1 0 0,1 1 0,-1-1 0,1 0 0,0 0 0,-1 1 0,1-1 0,0 0 0,0 0 0,-1 0 0,1 0 0,0 0 0,-1 0 0,1 0 0,0 0 0,-1 0 0,1 0 0,0 0 0,-1 0 0,1-1 0,0 1 0,-1 0 0,1-1 0,0 1 0,-1 0 0,1-1 0,-1 1 0,1 0 0,0-1 0,31-15 0,13-33-6449,0-1-3795,-11 29 7281,-33 21 3053,-1 0-1,1 0 1,-1 0 0,0 0-1,1 0 1,-1 0 0,0 0-1,1 0 1,-1 0-1,0 0 1,1 0 0,-1 0-1,0 0 1,1 1 0,-1-1-1,0 0 1,1 0 0,-1 0-1,0 1 1,1-1-1,-1 0 1,0 0 0,0 1-1,0-1 1,1 0 0,-1 1-1,0-1 1,0 0 0,0 1-1,1-1 1,-1 0 0,0 1-1,0-1 1,0 0-1,0 1 1,0-1 0,0 0-1,0 1 1,0-1 0,0 0-1,0 1 1,0-1 0,0 1-1,5 9 2163,-5-9-2251,1-1 0,0 0 0,-1 0 0,1-1 1,0 1-1,0 0 0,-1 0 0,1 0 0,0 0 0,-1-1 0,1 1 1,0 0-1,-1 0 0,1-1 0,-1 1 0,1-1 0,-1 1 1,1 0-1,0-1 0,-1 1 0,0-1 0,1 1 0,-1-1 0,1 0 1,3-3-361,22-15 884,-19 24 921,-4 16-117,-8 91 3908,2-68-4758,2-1-1,8 84 1,0-73-161,1 80-1,-8-134-283,0 1-1,1-1 0,-1 0 0,0 1 0,0-1 0,0 1 1,0-1-1,0 1 0,0-1 0,0 1 0,0-1 0,0 1 1,0-1-1,0 1 0,0-1 0,0 1 0,0-1 1,0 0-1,0 1 0,0-1 0,-1 1 0,1-1 0,0 1 1,0-1-1,-1 0 0,1 1 0,0-1 0,0 1 0,-1-1 1,1 0-1,0 1 0,-1-1 0,1 0 0,-1 0 1,1 1-1,0-1 0,-1 0 0,1 0 0,-1 0 0,1 1 1,-1-1-1,1 0 0,-1 0 0,1 0 0,-1 0 0,1 0 1,0 0-1,-1 0 0,1 0 0,-1 0 0,1 0 1,-1 0-1,1 0 0,-1 0 0,-1-1 15,1 0 0,0 0 0,-1 0 0,1 0 1,0-1-1,0 1 0,-1 0 0,1 0 0,0-1 0,0 1 0,1-1 0,-1 1 0,0-1 1,0 1-1,0-2 0,-3-12-152,0-1 1,0 1 0,2-1-1,0 1 1,1-1 0,0 0-1,2 1 1,-1-1 0,2 0-1,0 1 1,1-1 0,1 1-1,0 0 1,1 0 0,0 0-1,2 1 1,-1-1-1,2 2 1,0-1 0,0 1-1,2 0 1,-1 1 0,2 0-1,21-20 1,87-67 92,-119 99 13,0-1 0,1 1 0,-1 0 0,0 0 0,1 0 0,-1 0 0,0 0 0,1 0 0,-1 0 0,0 0 0,1 0 0,-1 0 0,0 0 0,1 0 0,-1 0 0,0 0 0,0 1 0,1-1 0,-1 0 0,0 0 0,1 0 0,-1 0 0,0 1 0,0-1 0,1 0 0,-1 0 0,0 0 0,0 1 0,1-1 0,-1 0 0,0 0 0,0 1 0,0-1 0,0 0 0,1 0 0,-1 1 0,0-1 0,0 1 0,11 19 143,-1-3-69,-6-14-70,-1-1 0,1 1-1,0-1 1,0-1 0,0 1 0,1 0-1,-1-1 1,0 0 0,1 0-1,-1 0 1,0-1 0,1 0 0,-1 1-1,1-1 1,-1-1 0,1 1 0,-1-1-1,0 0 1,1 0 0,5-2-1,5-1 16,0-2 0,0 0 0,0-1 0,16-10-1,-21 11-17,-6 4-8,-1-1 0,1 1 1,-1 0-1,1 0 1,0 0-1,-1 1 1,1 0-1,0-1 1,0 1-1,6 0 0,-9 4-17,0 0 0,0 0 0,0 0-1,-1 1 1,1-1 0,-1 0-1,1 1 1,-1-1 0,0 0 0,-1 5-1,1-6 18,0 14 86,1-1 1,1 0 0,0 1 0,1-1-1,1 0 1,0-1 0,13 29 0,1-7 198,39 56 1,-30-50-258,-24-38 44,0 0-1,-1 0 1,0 1 0,0-1 0,0 1-1,0-1 1,-1 1 0,1 0 0,-1-1-1,-1 1 1,1 0 0,0 7 0,-2-10-44,1 0 1,-1 0-1,1 0 1,-1-1 0,0 1-1,1 0 1,-1-1 0,0 1-1,0 0 1,0-1 0,0 0-1,-1 1 1,1-1 0,0 1-1,-1-1 1,1 0 0,-1 0-1,1 0 1,-1 0 0,1 0-1,-1 0 1,0 0 0,1-1-1,-1 1 1,0 0-1,0-1 1,1 1 0,-1-1-1,0 0 1,0 0 0,0 0-1,0 0 1,0 0 0,1 0-1,-4-1 1,2 1-24,0-1 0,0 0 0,0 0 0,0 0 0,0 0 0,0-1 0,0 1 0,0-1 0,1 0 0,-1 1 0,0-1 0,1 0 0,0-1 0,-1 1 0,1 0 0,0-1 0,0 1 0,1-1 0,-1 0 0,0 1 0,1-1 0,0 0 0,-1 0 0,1 0 0,0 0 0,1 0 0,-2-5 0,-1-5 0,0 0 0,0-1 0,1 1 0,1-1 0,0-15 0,2 24 5,0 1-1,0 0 1,0 0 0,0-1-1,0 1 1,1 0-1,0 0 1,0 0 0,0 1-1,0-1 1,1 0 0,0 1-1,-1 0 1,1-1-1,0 1 1,1 0 0,-1 0-1,0 1 1,1-1 0,0 1-1,-1 0 1,7-3-1,11-5-99,1 1 0,0 1-1,23-6 1,-5 1-484,-13 2-3473,-6-2-3342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8.8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1 248 14446,'0'0'9619,"14"6"-8631,-2-2-707,0-1-1,0 0 1,0 0-1,1-2 1,-1 1-1,1-1 1,24-3-1,105-17 566,-83 9-717,2263-224 1254,-2002 230 1457,-440 6-3927,-90-1-9096,147-6 73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4.0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 9097,'0'0'9427,"9"2"-7905,22 3-317,1-2 0,41 0 0,148-16-129,-45 2-1006,-24 10-3358,-93 1-6385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4.3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448 9 16239,'0'0'1735,"11"-1"561,56-6 1072,-67 7-3346,0 0-1,1 0 0,-1 0 1,0 0-1,0 0 0,0 0 1,1 0-1,-1 0 0,0 0 1,0 0-1,0 0 0,0 0 1,0 0-1,1 1 0,-1-1 0,0 0 1,0 0-1,0 0 0,0 0 1,0 0-1,1 0 0,-1 0 1,0 1-1,0-1 0,0 0 1,0 0-1,0 0 0,0 0 1,0 0-1,0 1 0,0-1 1,0 0-1,1 0 0,-1 0 1,0 0-1,0 1 0,0-1 1,0 0-1,0 0 0,0 0 0,0 0 1,0 1-1,0-1 0,0 0 1,-1 0-1,1 0 0,0 1 1,-6 11 313,-10 10-17,-16 6 199,-2-1-1,-1-2 1,0-1 0,-2-2 0,-68 30 0,51-26 65,-98 65 0,150-90-582,0 0 0,1 1 0,-1-1 1,0 0-1,1 1 0,-1-1 0,1 1 0,-1-1 0,1 1 0,0 0 1,0-1-1,-1 1 0,1 0 0,0 0 0,0 3 0,1-4-4,0-1 0,0 1-1,0 0 1,0-1 0,0 1 0,1 0-1,-1-1 1,0 1 0,1 0-1,-1-1 1,1 1 0,-1-1 0,0 1-1,1 0 1,-1-1 0,1 1-1,-1-1 1,1 1 0,0-1 0,-1 0-1,1 1 1,-1-1 0,1 0-1,0 1 1,-1-1 0,1 0 0,0 0-1,0 0 1,0 1 0,11 1-74,0 0 0,0 0 1,25-1-1,-26-1 56,278 3-4003,-211-3 1073,26 0-4074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5.4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32 8552,'0'0'17846,"2"8"-17296,8 39-156,-2 0 0,-2 1 0,-2-1 0,-3 61 0,2 17 38,1-20 305,14-194 1943,-5-3-2763,-3 12-124,3 0 0,26-83-1,-37 157 185,0 1 1,1-1-1,0 1 0,0-1 0,0 1 0,1 0 0,5-6 0,-8 10 9,0 0 0,-1 0 0,1 0 0,0 0-1,0 0 1,0 0 0,0 0 0,0 1 0,0-1-1,0 0 1,0 1 0,0-1 0,0 1 0,0-1-1,0 1 1,1 0 0,-1-1 0,0 1 0,0 0-1,0 0 1,1 0 0,-1 0 0,0 0-1,0 0 1,0 0 0,1 0 0,-1 0 0,0 0-1,0 1 1,0-1 0,0 1 0,0-1 0,1 1-1,-1-1 1,0 1 0,0 0 0,0-1 0,0 1-1,0 0 1,-1 0 0,1-1 0,0 1 0,0 0-1,0 1 1,1 0 23,-1 0 1,0 0-1,1 0 0,-1 0 0,0 0 0,0 0 1,0 0-1,-1 0 0,1 0 0,0 0 0,-1 1 1,0-1-1,1 0 0,-1 0 0,0 1 0,0-1 1,0 0-1,0 0 0,-1 1 0,1-1 0,-1 0 1,0 3-1,-1 0 44,0-1-1,-1 1 1,0-1 0,1 0 0,-1 0-1,-1 0 1,1 0 0,-1 0 0,-6 5 0,-5 2 104,0 0 1,-1-1-1,-1-1 1,-24 11-1,28-12-1044,20-5-1379,34-5-4043,-17 1 2825,14 1-3173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5.8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86 16496,'0'0'2621,"-9"-2"139,3 1-2592,-1-1 562,0 1 1,0 0 0,0 1 0,0 0 0,-13 1 0,17-1-573,0 1 1,0 0-1,0 0 1,1 0-1,-1 0 0,0 0 1,1 0-1,-1 1 0,1-1 1,-1 1-1,1 0 1,0 0-1,0 0 0,0 0 1,0 0-1,0 0 1,0 1-1,0-1 0,1 1 1,-2 2-1,0 0 10,1-1 0,0 1 1,0 0-1,1 0 0,-1 0 0,1 0 0,0 0 0,1 0 1,-1 6-1,1-10-131,0 1 0,0-1 0,0 1-1,0-1 1,0 1 0,1-1 0,-1 0 0,0 1 0,1-1 0,-1 0 0,1 1 0,-1-1 0,1 0 0,0 0 0,0 1 0,0-1-1,-1 0 1,1 0 0,0 0 0,0 0 0,0 0 0,1 0 0,-1 0 0,0-1 0,0 1 0,0 0 0,1-1 0,-1 1 0,0 0-1,1-1 1,-1 0 0,0 1 0,1-1 0,-1 0 0,3 0 0,5 1-37,0-1 0,0 0 0,0-1 0,-1 0 0,1 0 0,0-1 0,-1-1 0,1 1 0,-1-1 0,1 0 0,-1-1 0,0 0 0,-1 0 0,13-10 0,-15 10 0,0 1 0,-1-1 0,0 0 0,0-1 0,0 1 0,0-1 0,-1 0 0,0 1 0,0-2 0,0 1 0,0 0 0,-1 0 0,0-1 0,0 0 0,-1 1 0,1-1 0,-1 0 0,0 0 0,-1 1 0,1-1 0,-1 0 0,-1 0 0,0-7 0,0 11-3,1 0 1,-1 0-1,0 0 0,1 0 1,-1 0-1,0 1 1,0-1-1,-1 0 0,1 1 1,0-1-1,0 1 0,-1-1 1,1 1-1,-1 0 1,1-1-1,-1 1 0,0 0 1,0 0-1,1 0 0,-1 0 1,0 1-1,0-1 1,0 0-1,0 1 0,0-1 1,0 1-1,0 0 0,0-1 1,0 1-1,0 0 1,0 0-1,0 1 0,0-1 1,0 0-1,0 1 0,0-1 1,0 1-1,1-1 0,-1 1 1,0 0-1,0 0 1,0 0-1,1 0 0,-1 0 1,0 0-1,1 1 0,-1-1 1,1 0-1,-1 1 1,1 0-1,0-1 0,0 1 1,0-1-1,0 1 0,0 0 1,0 0-1,0 0 1,0 0-1,1-1 0,-1 1 1,1 0-1,0 0 0,-1 0 1,1 0-1,0 0 0,0 3 1,1-4-199,0 0 0,-1 0 0,1 1 0,0-1 0,0 0 0,0 0 0,0 0 0,0 0 0,0 0 0,1-1 1,-1 1-1,0 0 0,0 0 0,1-1 0,-1 1 0,0-1 0,1 1 0,-1-1 0,0 0 0,1 1 0,-1-1 0,2 0 0,37 5-4932,-39-5 4900,66 0-11207,-29-5 277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6.2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202 1 7976,'0'0'8952,"-11"0"-4244,-11 1-2624,0 0-1,-26 6 0,39-5-1674,1-1 0,-1 1 0,1 1-1,0 0 1,0 0 0,0 0 0,0 1-1,1 1 1,-1-1 0,-10 9 0,24-11-394,-1-1 0,0 0 1,0 0-1,0 0 0,1-1 1,-1 0-1,7 0 0,15-1 120,54 3-719,-76-2 487,0 0 1,0 1 0,0 0-1,0 0 1,0 1-1,-1-1 1,1 1 0,0 0-1,-1 0 1,1 1-1,-1-1 1,6 5-1,-9-5 124,1-1-1,-1 1 0,0 0 0,1-1 0,-1 1 1,0 0-1,0 0 0,-1 0 0,1 0 0,0 0 0,-1 0 1,1 0-1,-1 0 0,1 0 0,-1 0 0,0 0 0,0 0 1,0 1-1,0-1 0,0 0 0,-1 0 0,1 0 0,-1 0 1,1 0-1,-1 0 0,0 0 0,0 0 0,0 0 0,0 0 1,0-1-1,0 1 0,0 0 0,0 0 0,-1-1 1,-2 3-1,-2 3 120,-1 0 0,0 0 0,-1 0 0,1-1 0,-1 0 0,-10 5 0,11-7-146,0-1 0,0 0 0,0 0 0,0 0 0,0-1 0,-1 0 0,1-1 0,-1 0 0,1 0 0,-1 0 0,0-1 0,1 0 0,-1-1 0,1 0 0,-1 0 0,-8-2 0,15 3-111,0-1 0,1 1 0,-1 0-1,0 0 1,0 0 0,1-1 0,-1 1 0,0 0 0,1-1-1,-1 1 1,0-1 0,1 1 0,-1-1 0,1 1 0,-1-1-1,1 1 1,-1-1 0,1 0 0,-1 1 0,1-1 0,-1 0-1,1 1 1,0-1 0,-1 0 0,1 1 0,0-1 0,0 0-1,0 0 1,0 1 0,-1-1 0,1 0 0,0 0 0,0 1-1,0-1 1,1 0 0,-1 0 0,0 1 0,0-1 0,0 0-1,0 0 1,1 1 0,-1-1 0,0 0 0,1 1 0,-1-1-1,1 0 1,-1 1 0,0-1 0,1 1 0,0-2 0,31-21-8986,-9 10 1218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6.5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0 17457,'0'0'14189,"-3"51"-13805,-2-29-159,2 2-129,0-1-32,3-3-32,0 0-224,0 0-737,3-6-993,5-5-1185,0-5-2883,-1-4-5156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7.6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 14350,'0'0'12502,"9"-3"-10831,-5 1-1544,-2 1-35,1 0-1,-1 0 1,1 1-1,0-1 1,-1 0 0,1 1-1,0 0 1,-1-1-1,1 1 1,3 1-1,-5-1-57,1 1 0,-1-1 0,0 1 0,0 0-1,0 0 1,1-1 0,-1 1 0,0 0-1,0 0 1,0 0 0,0 0 0,0 0 0,-1 1-1,1-1 1,0 0 0,0 0 0,-1 0-1,1 1 1,-1-1 0,1 0 0,-1 1 0,1-1-1,-1 0 1,0 1 0,0-1 0,0 1-1,0-1 1,0 3 0,2 43 352,-1 1-1,-3-1 1,-2 1 0,-18 83-1,7-48-183,12-61-202,2-23 0,5-34 0,-2 23 0,5-84 0,-5 61 0,-1 29 0,-1 9 0,0 2 0,0-1 0,0 0 0,1 0 0,-1 0 0,1 0 0,0 0 0,0 0 0,0 0 0,1 0 0,-1 0 0,1 0 0,0 0 0,0-1 0,5 6 0,-5-7 0,0 0 0,0 0 0,0-1 0,0 1 0,1-1 0,-1 0 0,1 1 0,-1-1 0,1-1 0,-1 1 0,1 0 0,0 0 0,-1-1 0,1 0 0,0 1 0,0-1 0,-1 0 0,1 0 0,0-1 0,0 1 0,-1 0 0,1-1 0,-1 0 0,6-1 0,-5 0 0,1 1 0,0-1 0,-1 0 0,0 0 0,1-1 0,-1 1 0,0-1 0,0 1 0,0-1 0,-1 0 0,1 0 0,0 0 0,-1 0 0,0-1 0,3-5 0,-2 3 0,0 0 0,-1 0 0,1 0 0,-1 0 0,-1 0 0,1-1 0,-1 1 0,1-12 0,-2 18 0,0-1 0,0 1 0,0 0 0,0 0 0,0 0 0,0-1 0,0 1 0,0 0 0,0 0 0,0-1 0,0 1 0,0 0 0,0 0 0,-1 0 0,1-1 0,0 1 0,0 0 0,0 0 0,0 0 0,0-1 0,0 1 0,0 0 0,-1 0 0,1 0 0,0 0 0,0 0 0,0-1 0,0 1 0,-1 0 0,1 0 0,0 0 0,0 0 0,0 0 0,-1 0 0,1 0 0,0 0 0,0 0 0,-1 0 0,1 0 0,0 0 0,0-1 0,0 2 0,-1-1 0,1 0 0,0 0 0,0 0 0,-1 0 0,1 0 0,0 0 0,0 0 0,0 0 0,-1 0 0,1 0 0,0 0 0,0 0 0,0 1 0,-1-1 0,1 0 0,0 0 0,0 0 0,0 0 0,0 1 0,0-1 0,-1 0 0,-8 8 0,4 0 0,1 0 0,1-1 0,-1 1 0,1 1 0,1-1 0,0 0 0,0 1 0,0-1 0,0 14 0,1-19 0,1 0 0,0 0 0,-1 0 0,1 0 0,0 0 0,1 0 0,-1 1 0,0-1 0,1 0 0,0 0 0,0 0 0,0-1 0,0 1 0,0 0 0,0 0 0,1 0 0,-1-1 0,1 1 0,0-1 0,0 1 0,0-1 0,0 0 0,0 0 0,1 0 0,-1 0 0,1 0 0,-1 0 0,1-1 0,4 3 0,-6-4 0,1 1 0,-1-1 0,1 0 0,-1 1 0,1-1 0,0 0 0,-1 0 0,1 0 0,-1 0 0,1-1 0,-1 1 0,1 0 0,-1-1 0,1 1 0,-1-1 0,0 1 0,1-1 0,-1 0 0,0 0 0,1 1 0,-1-1 0,0 0 0,0 0 0,0 0 0,1 0 0,-1 0 0,0-1 0,-1 1 0,2-2 0,22-48 0,-6 8 0,-12 35 0,0-1 0,1 1 0,1 0 0,10-8 0,-17 14 0,1 0 0,0 1 0,-1-1 0,1 1 0,0 0 0,0 0 0,0-1 0,1 1 0,-1 0 0,0 1 0,0-1 0,0 0 0,1 1 0,-1-1 0,0 1 0,1 0 0,-1-1 0,0 1 0,1 1 0,-1-1 0,0 0 0,1 0 0,-1 1 0,0-1 0,1 1 0,3 2 0,-3-1 0,0 1 0,0 0 0,-1 0 0,1 0 0,-1 0 0,0 0 0,0 1 0,0-1 0,0 1 0,0 0 0,-1-1 0,0 1 0,1 0 0,-1 0 0,-1 0 0,2 6 0,2 68 0,-4-76 0,0-1 0,0 1 0,0-1 0,0 1 0,0-1 0,0 0 0,0 1 0,1-1 0,-1 1 0,0-1 0,1 1 0,-1-1 0,1 1 0,0-1 0,-1 0 0,1 0 0,0 1 0,0-1 0,0 0 0,0 0 0,0 0 0,0 0 0,0 0 0,0 0 0,0 0 0,0 0 0,1 0 0,-1 0 0,0-1 0,1 1 0,-1-1 0,0 1 0,3 0 0,-1-1 0,-1 0 0,1 0 0,0 0 0,0 0 0,0 0 0,-1-1 0,1 0 0,0 1 0,0-1 0,-1 0 0,1 0 0,-1 0 0,1-1 0,-1 1 0,1-1 0,-1 1 0,3-3 0,3-3 0,-1-1 0,0 1 0,0-1 0,-1 0 0,0 0 0,-1-1 0,0 0 0,0 0 0,-1 0 0,0-1 0,5-16 0,-7 19 0,0 0 0,-1 0 0,0 1 0,0-1 0,-1 0 0,0 0 0,0 0 0,0 0 0,-1 0 0,0 0 0,0 1 0,-1-1 0,0 0 0,0 1 0,0-1 0,-1 1 0,0 0 0,-5-7 0,5 8 0,-2-4 0,18 12 0,-8-1 0,23 9-830,-24-8 210,0-1 1,0 0-1,1 0 0,-1-1 1,1 1-1,-1-1 1,9 1-1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8.0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24 20820,'-2'-5'4324,"2"-1"-288,0 2-1570,0-1-1345,6 1-1121,6 4 0,-5 0 0,2 0-2082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8.3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20115,'0'0'11851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2.0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63 6790,'0'0'9930,"8"-53"-9898,-7 48-96,1 1-865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4.3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53 10570,'0'0'15236,"3"11"-14820,5 47 1164,-3 1 0,-2 79 1,-3-138-1536,1 0 0,-1 0 0,1 0 0,-1 0 1,1 0-1,-1 0 0,1-1 0,-1 1 0,0 0 1,1 0-1,-1 0 0,1 0 0,-1-1 0,1 1 1,-1 0-1,0 0 0,1-1 0,-1 1 0,0 0 1,1-1-1,-1 1 0,0 0 0,1-1 0,-1 1 1,0 0-1,0-1 0,0 1 0,1-1 0,-1 0 1,6-18 3,-1-1 1,-1 0 0,-1 0 0,-1 0 0,0 0 0,-2-1-1,0 1 1,-4-28 0,-1 34-50,-2 29 0,-2 26 0,9-40 0,-1 0 0,1 0 0,0 0 0,-1 0 0,1 0 0,0 0 0,0 0 0,0 0 0,0 0 0,0 0 0,0 0 0,0 0 0,1-1 0,-1 1 0,0 0 0,0 0 0,1 0 0,-1 0 0,1 0 0,-1 0 0,1 0 0,-1 0 0,1-1 0,-1 1 0,1 0 0,0 0 0,-1-1 0,1 1 0,0 0 0,0-1 0,-1 1 0,2 0 0,0-1 0,0 0 0,0 0 0,1 0 0,-1-1 0,0 1 0,0-1 0,0 1 0,0-1 0,0 0 0,0 1 0,0-1 0,-1 0 0,1 0 0,2-2 0,11-7 0,0-1 0,18-19 0,-23 20 0,36-39 0,-48 54 0,-1 0 0,1-1 0,0 1 0,0 0 0,0 0 0,1 1 0,0-1 0,0 0 0,0 0 0,1 1 0,-1-1 0,2 6 0,-1-13 0,0-1 0,1 1 0,-1 0 0,1 0 0,-1 0 0,1 0 0,0 0 0,0 1 0,0-1 0,0 0 0,2-2 0,-2 2 0,1 0 0,-1 0 0,0 0 0,1-1 0,-1 1 0,0-1 0,0 1 0,-1-1 0,1 1 0,-1-1 0,1-4 0,-3 5-330,-4 8-397,-2 6-330,8-11 981,-1 1-1,0-1 1,1 0 0,-1 1-1,1-1 1,-1 0-1,1 1 1,0-1 0,0 1-1,0-1 1,0 1 0,0-1-1,0 0 1,0 1-1,0-1 1,0 1 0,1-1-1,0 3 1,1-3 109,0 0-1,0 0 1,0-1 0,0 1 0,0-1-1,0 1 1,0-1 0,0 0-1,0 1 1,0-1 0,0 0 0,1 0-1,1-1 1,1 0 66,-1 0-1,1 0 1,-1 0 0,0 0-1,1-1 1,-1 0 0,0 0-1,0 0 1,0 0 0,0-1-1,-1 0 1,1 1 0,-1-1 0,1-1-1,-1 1 1,0 0 0,0-1-1,0 0 1,-1 1 0,1-1-1,-1 0 1,0 0 0,0-1-1,-1 1 1,1 0 0,-1-1-1,0 1 1,0 0 0,0-1-1,0-5 1,-1 9-98,-1 0 1,1 1-1,0-1 1,-1 0-1,1 0 1,0 0-1,-1 1 1,1-1-1,-1 0 1,1 0-1,-1 1 1,0-1-1,1 0 0,-1 1 1,0-1-1,1 1 1,-1-1-1,0 1 1,0-1-1,0 1 1,1-1-1,-1 1 1,0 0-1,0 0 1,0-1-1,0 1 1,0 0-1,0 0 0,0 0 1,1 0-1,-1 0 1,0 0-1,0 0 1,0 0-1,0 0 1,0 0-1,0 1 1,0-1-1,1 0 1,-3 1-1,0 0-2,0 0 0,-1-1 0,1 1 0,-1 1 0,1-1-1,0 0 1,0 1 0,0 0 0,0 0 0,-3 2 0,-2 6-5,0 0 1,1 0-1,0 1 1,-8 18-1,12-24 2,1 1-1,-1-1 1,1 1 0,1 0-1,-1 0 1,1 0 0,0 0-1,0 0 1,1 0 0,0 0-1,1 10 1,-1-15 5,1 0 0,0 1 0,0-1 0,-1 0 0,1 0 0,0 0-1,0-1 1,0 1 0,0 0 0,0 0 0,0 0 0,1-1 0,-1 1 0,0-1 0,0 1 0,1-1 0,-1 1 0,0-1 0,0 0 0,1 1 0,-1-1-1,0 0 1,1 0 0,-1 0 0,0 0 0,1 0 0,-1 0 0,0-1 0,2 1 0,40-9 51,-30 3-52,0-2 0,-1 1 0,0-1 0,0-1 0,-1 0 0,17-19 0,-26 46-232,-5 10 16,-5 15 386,11-44-144,0 0-1,-1 0 0,1 0 0,0 0 1,-1 0-1,1-1 0,-1 1 0,1-1 1,-1 0-1,3-2 0,27-30-25,-22 22 0,1 0 0,1 0 0,0 1 0,0 1 0,16-10 0,-27 19 0,-1 1 0,1-1 0,0 1 0,-1-1 0,1 1 0,0-1 0,0 1 0,-1-1 0,1 1 0,0 0 0,0-1 0,0 1 0,-1 0 0,1 0 0,0 0 0,0-1 0,0 1 0,0 0 0,0 0 0,-1 0 0,1 0 0,0 1 0,0-1 0,0 0 0,0 0 0,0 0 0,-1 1 0,1-1 0,0 0 0,0 1 0,-1-1 0,1 1 0,0-1 0,0 1 0,-1-1 0,1 1 0,-1-1 0,1 1 0,0 0 0,-1-1 0,1 2 0,6 39 0,-4-14 0,-3-27 0,1 1 0,-1-1 0,1 1 0,-1-1 0,1 0 0,-1 1 0,1-1 0,-1 0 0,1 0 0,0 1 0,-1-1 0,1 0 0,-1 0 0,1 0 0,0 1 0,-1-1 0,1 0 0,-1 0 0,1 0 0,0 0 0,-1 0 0,1-1 0,0 1 0,-1 0 0,1 0 0,-1 0 0,1 0 0,0-1 0,-1 1 0,1 0 0,-1 0 0,1-1 0,-1 1 0,1-1 0,-1 1 0,1 0 0,-1-1 0,1 0 0,21-16 0,-15 11 0,34-28 0,-39 32 0,0 1 0,1-1 0,-1 1 0,1 0 0,-1 0 0,1 0 0,0 0 0,-1 0 0,1 0 0,0 1 0,0-1 0,-1 1 0,1 0 0,0 0 0,4 0 0,-6 1 0,0 0 0,0-1 0,0 1 0,0 0 0,0 0 0,0-1 0,0 1 0,-1 0 0,1 0 0,0 0 0,-1 0 0,1 0 0,-1 0 0,1 0 0,-1 0 0,1 0 0,-1 0 0,0 1 0,1-1 0,-1 0 0,0 0 0,0 0 0,0 0 0,0 3 0,0 36 0,-1-30 0,1 39-2675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4.6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1 22966,'-6'0'1089,"5"0"352,5 0-1889,7 0-2083,0 0-2465,0 4-8137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5.0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70 113 14574,'0'0'11189,"8"-3"-9748,-3 1-1342,-1 0 0,1 0-1,-1 0 1,0-1 0,0 0-1,0 1 1,0-1 0,0-1-1,0 1 1,-1 0 0,1-1-1,-1 0 1,0 0 0,-1 0-1,1 0 1,0 0 0,-1-1-1,0 1 1,0-1-1,-1 1 1,1-1 0,-1 0-1,0 0 1,1-4 0,-2 8-75,0 0 1,0 1 0,0-1 0,0 1-1,0-1 1,0 1 0,0-1-1,-1 1 1,1-1 0,0 0-1,0 1 1,0-1 0,-1 1-1,1-1 1,0 1 0,-1-1-1,1 1 1,0 0 0,-1-1 0,1 1-1,0-1 1,-1 1 0,1 0-1,-1-1 1,1 1 0,-1 0-1,1 0 1,-1-1 0,1 1-1,-1 0 1,0-1 0,-21 3 1005,-19 18 246,33-13-1276,1 1 0,0-1 0,0 2 0,1-1 0,0 1 0,0 0 0,1 0 0,0 0 0,1 1 0,0 0 0,0 0 0,1 0 0,1 0 0,0 0 0,0 1 0,1-1 0,0 1 0,0-1 0,2 15 0,0-22 3,0-1 0,0 0 0,0 0 1,0 0-1,1 0 0,-1 0 0,0 0 0,1 0 0,-1 0 0,1 0 0,0-1 1,0 1-1,0-1 0,0 1 0,0-1 0,0 0 0,0 0 0,0 0 0,0 0 1,0 0-1,1 0 0,-1 0 0,0-1 0,1 1 0,-1-1 0,0 0 0,1 0 1,2 0-1,6 1-94,1 0 0,0-1 0,-1-1 1,17-2-1,21-14-3643,-17-1-3881,9-8-11999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5.3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0 3107,'0'0'25565,"-2"8"-24449,0 13-757,1-1-1,1 1 0,1-1 1,1 0-1,0 1 0,2-1 1,10 35-1,-5-41-2055,1-17-3000,0-26-2896,-8-4 1604,-1-6-860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5.7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17 109 7207,'-9'-82'5605,"2"70"4869,10 12-9257,10 0 353,5 0-225,7 0-192,1 0-64,4 0-608,2 0-385,-3-1-32,-2-4-641,-5 1-1889,-6 3-1730,-9-2-2531</inkml:trace>
  <inkml:trace contextRef="#ctx0" brushRef="#br0" timeOffset="1">60 177 18834,'0'0'10922,"51"3"-10153,-23-17-449,2 0-224,-3 0-96,-2 2-512,-4 4-2115,-9 1-2017,-6 3-2755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6.0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 9513,'0'0'11050,"64"-5"-17680,-50-4-1730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6.3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1 240 10858,'0'0'15615,"1"-4"-13944,2-2-1369,-1 1-1,2-1 1,-1 1-1,1 0 1,-1 1-1,1-1 1,0 1 0,1-1-1,-1 1 1,7-4-1,-9 6-297,1 0-1,-1 0 1,1 0 0,0 0-1,0 0 1,0 1-1,0 0 1,0-1-1,0 1 1,1 0-1,-1 0 1,0 1-1,1-1 1,-1 1-1,0-1 1,1 1 0,-1 0-1,1 0 1,-1 1-1,0-1 1,5 2-1,-6-1-27,-1 0-1,0 0 0,0 0 1,0 1-1,0-1 1,0 0-1,0 1 1,0-1-1,0 0 1,0 1-1,0-1 0,-1 1 1,1 0-1,-1-1 1,1 1-1,-1-1 1,0 1-1,1 0 0,-1-1 1,0 1-1,0 2 1,-1 45 134,0-33-11,-3-230 1460,6 214-1559,0 0 0,1-1 0,-1 1 0,0 1 0,1-1 0,-1 0 0,1 0 0,-1 1 0,0-1 0,4 2 0,-5-1 0,46 6-2266,-41-7 1598,-1 0 0,1 0 0,-1 0 0,1 0 0,-1-1 0,1 0 0,-1 0 0,0-1 0,1 1 0,-1-1 0,0 0 0,0-1 0,0 1-1,0-1 1,-1 0 0,1 0 0,7-7 0,6-13-6181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6.7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1 19314,'0'0'3353,"-4"9"-705,-9 32-1604,1 0 0,2 2 0,2-1 0,2 1 0,2 0 0,1 60 0,3-97-1033,1-1 0,-1 1 0,1-1 0,0 1 0,0-1 0,0 1 0,1-1 0,0 0 0,0 0 0,0 0 0,4 6 0,-5-9-11,1-1 1,-1 1-1,0-1 0,1 1 1,-1-1-1,1 0 0,-1 0 1,1 1-1,-1-1 0,1 0 1,0-1-1,0 1 0,-1 0 1,1 0-1,0-1 0,0 1 1,0-1-1,0 0 0,0 1 1,0-1-1,0 0 0,0 0 1,0 0-1,0 0 0,0-1 1,0 1-1,-1-1 0,1 1 1,0-1-1,0 1 0,0-1 1,0 0-1,-1 0 0,1 0 1,2-2-1,5-3 0,0 0 0,-1-1 0,0 0 0,0-1 0,-1 1 0,0-2 0,0 1 0,10-19 0,41-80 0,-57 104 0,9-17-11,0 1-261,0-1-1,-1-1 1,-1 1 0,-1-1 0,7-39 0,-14 60 33,0-1-1,0 1 1,0-1 0,0 1 0,0 0 0,0-1 0,0 1 0,0-1-1,0 1 1,0 0 0,0-1 0,0 1 0,-1 0 0,1-1 0,0 1-1,0 0 1,0-1 0,0 1 0,-1 0 0,1-1 0,0 1 0,-1 0-1,1 0 1,0-1 0,0 1 0,-1 0 0,1 0 0,0-1 0,-1 1-1,1 0 1,0 0 0,-1 0 0,1 0 0,-1 0 0,1 0 0,0-1-1,-1 1 1,1 0 0,0 0 0,-1 0 0,1 0 0,-1 0 0,1 1-1,0-1 1,-1 0 0,1 0 0,0 0 0,-1 0 0,1 0 0,-1 0-1,1 1 1,0-1 0,-1 0 0,1 0 0,0 0 0,0 1 0,-1-1-1,1 0 1,0 0 0,0 1 0,-1-1 0,1 0 0,0 1 0,-15 13-12184</inkml:trace>
  <inkml:trace contextRef="#ctx0" brushRef="#br0" timeOffset="1">154 330 15246,'0'0'3908,"-10"53"64,10-34-993,0-6-897,14-8-897,2-3-449,4-2-543,3-3-353,2-14-1634,-2-6-1922,2-6-2209,-2-6-4966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7.0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0 17168,'0'0'9834,"-18"74"-9290,6-31-256,4 5-128,-5 2-127,8-3 31,1-3 0,4-5 32,0-8-96,6-8-545,12-7-1569,0-11-1089,5-5-1762,1-14-4291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7.6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1 5926,'0'0'14867,"-11"7"-12518,2-1-2043,0 1-1,1-1 1,0 2 0,0-1 0,0 1-1,1 0 1,1 0 0,-1 1 0,1 0-1,-7 15 1,12-22-278,-4 6 121,2 0 1,-1 1-1,1-1 0,0 1 1,0 0-1,1 0 0,1-1 1,-1 2-1,1 16 1,1-25-146,0-1 1,1 1-1,-1 0 1,0-1 0,1 0-1,-1 1 1,1-1 0,-1 1-1,1-1 1,-1 1 0,0-1-1,1 0 1,0 1 0,-1-1-1,1 0 1,-1 0 0,1 1-1,-1-1 1,1 0 0,-1 0-1,1 0 1,0 0 0,-1 0-1,1 1 1,0-1 0,-1 0-1,1-1 1,-1 1-1,1 0 1,0 0 0,-1 0-1,1 0 1,-1 0 0,1-1-1,-1 1 1,1 0 0,0 0-1,-1-1 1,1 1 0,0-1-1,24-12 291,-8-1-308,-2-1 0,17-20 0,17-16-786,-49 51 793,0 0-1,0 0 1,1 0 0,-1-1-1,0 1 1,0 0-1,0 0 1,0 0-1,1 0 1,-1 0 0,0-1-1,0 1 1,1 0-1,-1 0 1,0 0 0,0 0-1,0 0 1,1 0-1,-1 0 1,0 0-1,0 0 1,1 0 0,-1 0-1,0 0 1,0 0-1,1 0 1,-1 0 0,0 0-1,0 0 1,1 0-1,-1 0 1,0 0 0,0 1-1,0-1 1,1 0-1,-1 0 1,0 0-1,0 0 1,0 0 0,1 1-1,-1-1 1,0 0-1,0 0 1,0 0 0,0 1-1,0-1 1,1 0-1,-1 0 1,0 0-1,0 1 1,0-1 0,0 0-1,4 23 211,-4 29 352,0-50-570,-1 4-69,2 16 532,4-18 64,5-11 87,-1-4-402,-1 0 1,0-1 0,-1 0 0,0 0 0,6-16 0,-9 19-111,-4 9-97,0 0 1,0-1-1,1 1 0,-1 0 1,0 0-1,0-1 1,0 1-1,1 0 1,-1 0-1,0-1 0,0 1 1,1 0-1,-1 0 1,0 0-1,1-1 0,-1 1 1,0 0-1,1 0 1,-1 0-1,0 0 0,1 0 1,-1 0-1,0 0 1,1 0-1,-1 0 1,0 0-1,1 0 0,-1 0 1,0 0-1,1 0 1,-1 0-1,0 0 0,1 0 1,-1 0-1,0 0 1,1 0-1,-1 0 0,0 1 1,1-1-1,-1 0 1,0 0-1,1 0 0,-1 1 1,0-1-1,1 1 1,17 16 5,-4-3 27,-9-12-15,0 0-1,0 0 1,0 0 0,0-1-1,0 0 1,0 0 0,0 0-1,1-1 1,-1 1 0,0-1-1,0 0 1,0-1 0,1 1-1,-1-1 1,0 0-1,6-2 1,5-4 54,-1 1 1,0-2-1,25-15 1,-30 16-492,1 0 1,0 1 0,0 0 0,0 1 0,1 0 0,0 1 0,15-4 0,-26 8 375,0 1 1,0-1-1,-1 0 0,1 0 1,0 0-1,-1 1 0,1-1 1,0 0-1,-1 1 0,1-1 1,0 0-1,-1 1 0,1-1 1,0 1-1,-1-1 0,1 1 1,-1-1-1,1 1 1,-1 0-1,1-1 0,-1 1 1,0-1-1,1 1 0,-1 0 1,0 0-1,0-1 0,1 1 1,-1 0-1,0-1 0,0 2 1,8 34 181,-2-6 1,5-11-59,1 0 1,0-1-1,2 0 1,0-1-1,1 0 0,0-2 1,22 18-1,9 11-21,-30-28-91,0 1 0,-1 1 1,19 28-1,-29-37 35,-1-1 0,0 1 0,0 0 0,0 0 0,-1 1 0,0-1 0,-1 1 0,0 0 0,-1-1 0,1 19 0,-2-21 297,-1-1 0,1 1 1,-1 0-1,0 0 0,-1 0 0,1 0 0,-1-1 0,-1 1 0,1-1 0,-4 7 0,4-11-203,1 0 0,0 0 0,-1-1 0,0 1 0,1 0 0,-1 0 0,0-1 0,0 1 0,0-1 0,0 0 1,0 1-1,0-1 0,0 0 0,0 0 0,0 0 0,-1-1 0,1 1 0,0 0 0,-1-1 0,1 1 0,0-1 0,-1 0 0,1 0 0,-1 0 0,1 0 1,0-1-1,-1 1 0,1 0 0,0-1 0,-1 0 0,1 1 0,0-1 0,-3-2 0,-4-1-89,1 0 0,1 0 0,-1-1 0,1-1 0,-1 1 0,1-1 0,1 0 0,-1-1 0,1 1 0,0-1 0,1 0 0,0-1 0,0 0 0,0 1 0,-4-13 0,4 8 0,0 0 0,1 0 0,0-1 0,1 1 0,0-1 0,1 0 0,1 0 0,0 0 0,0 0 0,2-16 0,2 17-173,1-1 1,-1 1-1,2 1 1,0-1-1,0 0 1,1 1-1,0 0 1,1 1-1,0-1 1,17-17-1,-15 17-254,1-1 1,-2 0-1,1 0 0,-2-1 0,0 0 1,0-1-1,5-15 0,-9-1-5119,-2 2-3199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8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97 21300,'0'0'2819,"49"-42"-2275,-6 26-512,9-2-1121,2-3-4996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8.7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93 242 18514,'0'0'10623,"-10"2"-10794,6-2 168,0 0-1,0 1 1,1-1 0,-1 1-1,1 0 1,-1 1 0,1-1-1,-1 0 1,1 1 0,-1 0-1,1 0 1,0 0 0,0 0-1,0 0 1,0 1 0,1-1-1,-1 1 1,0 0 0,1-1-1,0 1 1,0 0 0,0 1-1,0-1 1,0 0 0,1 1-1,-1-1 1,1 1 0,0-1-1,0 1 1,0-1 0,0 7-1,1-10 0,0 0 0,0 1 0,1-1 0,-1 0 0,0 1 1,0-1-1,0 0 0,0 0 0,1 1 0,-1-1 0,0 0 0,0 0 0,0 0 0,1 1 0,-1-1 0,0 0 0,0 0 0,1 0 0,-1 0 0,0 1 0,1-1 0,-1 0 0,0 0 0,0 0 0,1 0 0,-1 0 0,0 0 0,1 0 0,-1 0 0,0 0 0,1 0 0,-1 0 0,0 0 1,1 0-1,-1 0 0,0 0 0,0 0 0,1 0 0,-1 0 0,0-1 0,1 1 0,-1 0 0,0 0 0,0 0 0,1 0 0,-1-1 0,0 1 0,1 0 0,16-10-26,6-12 116,0 0-1,-2-2 0,0 0 1,-2-1-1,-1-1 1,-1-1-1,18-39 0,-31 59-11,-1 1-27,0 1 0,0-1 0,0 0 0,-1 0 0,0-1 0,0 1 0,0 0 1,-1-1-1,1-10 0,-15 52-357,4-15 241,0 5 125,1 0 0,1 1 0,1-1 0,2 2 0,0-1 0,2 0 0,1 33 0,1-58-30,0 0-1,0 1 1,1-1-1,-1 0 1,0 0 0,0 1-1,1-1 1,-1 0-1,0 0 1,1 0-1,0 0 1,-1 0-1,1 0 1,-1 0-1,1 0 1,0 0 0,0 0-1,0 0 1,0 0-1,-1 0 1,1 0-1,0-1 1,0 1-1,1 0 1,-1-1-1,0 1 1,0-1-1,0 1 1,0-1 0,0 0-1,1 1 1,-1-1-1,0 0 1,0 0-1,0 0 1,1 0-1,-1 0 1,0 0-1,0 0 1,1 0-1,-1 0 1,0-1 0,0 1-1,0 0 1,0-1-1,1 1 1,-1-1-1,0 1 1,1-2-1,6-1 180,-1 0-1,0-1 0,0 0 0,-1 0 0,1-1 1,8-8-1,-6 5-196,0-1 0,0 0 0,-1-1 0,-1 0 0,1 0 0,-2 0 0,1-1 0,-1 0 0,-1-1 0,0 1 0,-1-1 0,0 0 0,-1 0 0,0-1 0,1-16 0,-3 28-8,-1 1 0,0 0 0,0 0 0,0-1 0,0 1 0,-1 0 0,1-1 0,0 1 0,0 0 0,0-1 0,0 1 0,0 0 0,0 0 0,0-1 0,0 1 0,-1 0 0,1 0 0,0-1 0,0 1 0,0 0 0,0 0 0,-1 0 0,1-1 0,0 1 0,0 0 0,-1 0 0,1 0 0,0 0 0,0-1 0,-1 1 0,1 0 0,0 0 0,-1 0 0,1 0 0,0 0 0,0 0 0,-1 0 0,1 0 0,0 0 0,-1 0 0,1 0 0,0 0 0,-1 0 0,1 0 0,0 0 0,0 0 0,-1 0 0,1 0 0,0 0 0,0 1 0,-1-1 0,1 0 0,0 0 0,0 0 0,-1 0 0,1 1 0,0-1 0,0 0 0,-1 0 0,1 0 0,0 1 0,0-1 0,0 0 0,0 0 0,-1 1 0,1-1 0,0 0 0,0 1 0,-17 17 0,-42 76 0,53-82 0,0-1 0,1 1 0,1 1 0,-1-1 0,2 1 0,-3 19 0,6-32 0,-1 1 0,1-1 0,0 1 0,0-1 0,0 1 0,0-1 0,1 1 0,-1-1 0,0 1 0,0-1 0,0 1 0,0-1 0,0 1 0,1-1 0,-1 1 0,0-1 0,0 1 0,1-1 0,-1 1 0,0-1 0,1 0 0,-1 1 0,1-1 0,-1 0 0,0 1 0,1-1 0,-1 0 0,1 1 0,-1-1 0,1 0 0,0 1 0,21-1 0,22-13 0,12-18-2204,22-26-6151,-47 29-657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9.1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137 1 16656,'0'0'4020,"-11"5"-871,-1 1-2344,-4 1 344,0 1 0,1 0-1,0 2 1,0 0 0,-20 18 0,34-28-1154,1 0 1,0 0-1,0 0 0,0 0 1,0 0-1,0 0 0,0 1 0,0-1 1,0 0-1,0 0 0,0 0 1,0 0-1,0 0 0,0 1 1,0-1-1,-1 0 0,1 0 0,0 0 1,0 0-1,0 0 0,0 0 1,1 1-1,-1-1 0,0 0 0,0 0 1,0 0-1,0 0 0,0 0 1,0 1-1,0-1 0,0 0 1,0 0-1,0 0 0,0 0 0,0 0 1,0 0-1,0 0 0,1 1 1,-1-1-1,0 0 0,0 0 0,0 0 1,0 0-1,0 0 0,0 0 1,1 0-1,-1 0 0,0 0 1,0 0-1,0 0 0,0 0 0,0 0 1,1 0-1,13 3-211,25-2-112,-33-1 261,27-2-341,50 2-328,-78 1 710,-1-1 0,0 0 0,0 1 1,0 0-1,0 0 0,0 0 0,0 1 0,-1-1 0,1 1 0,0 0 0,-1 0 0,1 0 0,-1 1 0,0-1 0,6 6 1,-8-7 42,0 1 0,0 0 1,-1-1-1,1 1 1,0 0-1,-1 0 1,1 0-1,-1-1 1,1 1-1,-1 0 0,0 0 1,0 0-1,0 0 1,0 0-1,0 0 1,-1 0-1,1-1 1,0 1-1,-1 0 1,1 0-1,-1 0 0,0-1 1,0 1-1,0 0 1,1-1-1,-2 1 1,1 0-1,0-1 1,0 1-1,0-1 0,-1 0 1,1 1-1,-1-1 1,1 0-1,-1 0 1,-1 1-1,-9 7 174,0 0 1,-1-1-1,-17 8 0,27-14-224,-8 3-61,0 1 0,0-2 0,0 0 0,-18 5 0,-1-10-6130,20-4-3370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9.4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1 12204,'0'0'18545,"-12"64"-18000,6-28-33,1 3-288,-2-1-160,6-3-32,1-5 0,0-5-64,0-8-608,1-7-513,6-7-577,-2-3-1505,1-10-1570,-3-10-3298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9.7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 17072,'0'0'12332,"60"-11"-11403,-28 11-481,5 0-320,-2 0-96,3 0 32,-1 0-672,-8 0-1666,-8 0-1826,-12 0-1538</inkml:trace>
  <inkml:trace contextRef="#ctx0" brushRef="#br0" timeOffset="1">12 143 19955,'0'0'8584,"59"-11"-7399,-21-2-608,1-2-449,1 1-128,-4 3-641,-5 2-2434,-13 5-1857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0.1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54 18770,'0'0'9545,"71"14"-8552,-34-24-769,6-2-160,0 1-673,1-1-1825,-5 2-2082,-6-2-2435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0.4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31 3555,'0'0'15733,"-8"9"-13139,-29 32-587,36-40-1924,0 0 0,0 0 0,0 0 0,0-1 0,1 1 0,-1 0 0,0 0 0,0 0 0,1 0 0,-1 0 0,1 0 0,-1 0 0,1 1 0,-1-1 0,1 0 1,0 0-1,-1 0 0,1 0 0,0 1 0,0-1 0,0 0 0,0 0 0,0 0 0,1 3 0,-1-4-21,1 1-1,0 0 1,0-1 0,0 1 0,0-1 0,0 1 0,0-1-1,0 1 1,1-1 0,-1 0 0,0 0 0,0 1 0,0-1 0,0 0-1,0 0 1,0 0 0,1 0 0,-1 0 0,2-1 0,53-12 1403,10-26-909,-51 29-556,-1 1 1,1 0 0,1 1-1,0 1 1,0 1 0,24-7 0,-39 13-10,0-1 1,0 1 0,-1 0-1,1 0 1,0 0 0,0 1 0,0-1-1,0 0 1,0 0 0,0 0-1,0 1 1,-1-1 0,1 0 0,0 1-1,0-1 1,0 1 0,-1-1-1,1 1 1,0 0 0,-1-1 0,1 1-1,0-1 1,-1 1 0,1 0-1,-1 0 1,1-1 0,-1 1 0,1 0-1,-1 0 1,0 0 0,1-1-1,-1 1 1,0 0 0,0 0-1,1 0 1,-1 0 0,0 0 0,0 0-1,0 1 1,0 47 841,-1-31-181,1-18-612,0 1 0,0 0 1,1-1-1,-1 1 0,0-1 1,1 1-1,-1 0 0,1-1 1,-1 1-1,1-1 0,-1 1 0,1-1 1,-1 0-1,1 1 0,-1-1 1,1 1-1,0-1 0,-1 0 1,1 1-1,0-1 0,-1 0 1,1 0-1,0 0 0,-1 0 0,1 1 1,0-1-1,-1 0 0,1 0 1,0 0-1,-1 0 0,1-1 1,0 1-1,0 0 0,-1 0 1,1 0-1,0 0 0,-1-1 0,1 1 1,-1 0-1,1-1 0,0 1 1,-1 0-1,1-1 0,0 0 1,32-14 499,-15 2-522,-11 7-22,0 0 0,0 1 0,1 0 0,0 0 0,0 1 0,0 0 0,1 0 0,0 1-1,-1 0 1,18-3 0,-25 7-25,0 0-1,-1-1 1,1 1 0,0 0-1,-1 0 1,1-1-1,0 1 1,-1 0 0,1 0-1,-1 0 1,1 0-1,-1 0 1,0 0-1,1 0 1,-1 0 0,0 0-1,1 0 1,-1 0-1,0 0 1,0 0-1,0 0 1,0 0 0,0 0-1,0 0 1,0 0-1,-1 0 1,1 1 0,-5 31-1881,-5-15-2342,-2-11-4260,5-6-2421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0.8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16720,'0'0'6534,"39"49"-18417</inkml:trace>
  <inkml:trace contextRef="#ctx0" brushRef="#br0" timeOffset="1">131 144 18738,'0'0'3085,"-9"4"-1862,5-3-1122,-32 16 733,34-16-796,1 0-1,-1 0 0,0 0 1,1 0-1,-1 0 0,1 1 1,-1-1-1,1 0 0,0 1 0,0-1 1,-1 1-1,1 0 0,0-1 1,0 1-1,1 0 0,-1 0 1,0-1-1,1 1 0,-1 0 0,0 4 1,1-6-45,1 1 0,-1 0-1,0-1 1,1 1 0,-1-1 0,0 1 0,1-1 0,-1 1 0,1-1 0,-1 1-1,1-1 1,0 1 0,-1-1 0,1 0 0,-1 1 0,1-1 0,0 0 0,-1 1 0,1-1-1,0 0 1,-1 0 0,1 0 0,0 0 0,-1 0 0,1 0 0,0 0 0,-1 0-1,1 0 1,1 0 0,29 0-420,-21 0 208,1 0 94,0 1 0,0 0 0,-1 0 0,1 2 0,0-1 1,-1 1-1,15 7 0,-22-9 218,0 0 1,-1 0-1,1 1 1,0-1 0,-1 1-1,0 0 1,1-1 0,-1 1-1,0 0 1,0 1 0,0-1-1,0 0 1,0 1-1,-1-1 1,1 1 0,-1-1-1,0 1 1,1 0 0,-1-1-1,0 1 1,-1 0 0,1 0-1,0 0 1,-1 0-1,0 0 1,1 0 0,-1 0-1,0 0 1,-1-1 0,1 1-1,-2 6 1,1-5 179,-1 0-1,0-1 1,0 1 0,0-1-1,0 1 1,0-1-1,-1 0 1,0 0 0,0 0-1,1 0 1,-2 0 0,1-1-1,0 1 1,0-1 0,-1 0-1,0 0 1,1 0 0,-1 0-1,0-1 1,0 1 0,0-1-1,-5 1 1,-4 1-179,0 0-1,0-1 1,0-1 0,0 0-1,-21-1 1,33 0-223,-1 0 1,1 0-1,0 0 1,0-1-1,0 1 1,-1 0-1,1-1 0,0 1 1,0-1-1,0 1 1,0-1-1,-1 1 1,1-1-1,0 0 0,0 0 1,1 1-1,-1-1 1,0 0-1,0 0 1,0 0-1,0 0 1,1 0-1,-1 0 0,0 0 1,1-1-1,-1 1 1,1 0-1,0 0 1,-1 0-1,1-2 0,-1-2-1261,0 0-1,1 0 1,0 0-1,0 0 1,1 0-1,1-9 0,7-19-6574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2.3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73 20371,'0'0'6855,"2"11"-5627,2 40-468,-2 1 0,-2 0 0,-13 97 0,-2 57 513,15-206-1273,-1 1 0,1-1 0,0 1 0,0 0 0,0-1 0,0 1 0,0-1 0,0 1 0,0-1 0,0 1 0,0 0 0,0-1 0,0 1 0,1-1 0,-1 1 0,0-1 0,0 1 0,0-1 0,1 1 0,-1-1 0,0 1 0,1-1 0,-1 1 0,0-1 0,1 1 0,-1-1 0,1 0 0,-1 1 0,1-1 0,-1 1 0,1-1 0,-1 0 0,1 0 0,-1 1 0,1-1 0,-1 0 0,1 0 0,-1 0 0,1 0 0,-1 1 0,1-1 0,0 0 0,-1 0 0,1 0 0,-1 0 0,1 0 0,-1-1 0,1 1 0,0 0 0,-1 0 0,1 0 0,-1 0 0,1-1 0,-1 1 0,1 0 0,-1 0 0,1-1 0,-1 1 0,1 0 0,-1-1 0,1 1 0,-1-1 0,0 1 0,1-1 0,-1 1 0,0 0 0,1-2 0,3 0 0,-1-1 0,0 0 0,0-1 0,0 1 0,0 0 0,0-1 0,0 0 0,1-4 0,1-9 0,0-1 0,-1 0 0,-2 0 0,0 0 0,0 0 0,-3-29 0,1 35 0,-3-2 0,-3 23 0,6-7 0,-1-1 0,1 1 0,-1 0 0,1 0 0,0-1 0,0 1 0,0 0 0,0 0 0,0 0 0,0 0 0,0-1 0,1 1 0,-1 0 0,0 0 0,1-1 0,0 1 0,-1 0 0,1-1 0,2 4 0,0-3 0,0 1 0,1-1 0,-1 0 0,1 0 0,0-1 0,-1 1 0,1-1 0,0 0 0,0 0 0,0 0 0,0 0 0,0-1 0,0 1 0,0-1 0,0 0 0,0-1 0,0 1 0,7-2 0,-3 1 0,1-1 0,-1-1 0,0 1 0,1-1 0,-2 0 0,1-1 0,14-9 0,-10 5 0,-2 0 0,1-1 0,15-18 0,-23 24 0,-1 1 0,1-1 0,-1-1 0,0 1 0,0 0 0,0 0 0,-1-1 0,1 1 0,-1-1 0,1 0 0,-1 1 0,-1-1 0,1 0 0,0 1 0,-1-1 0,0 0 0,0 0 0,0-5 0,0 8 0,-1 0 0,1 0 0,-1 0 0,1 1 0,-1-1 0,1 0 0,-1 0 0,1 1 0,-1-1 0,1 0 0,-1 1 0,0-1 0,0 1 0,1-1 0,-1 1 0,0-1 0,0 1 0,1 0 0,-1-1 0,0 1 0,0 0 0,0-1 0,0 1 0,0 0 0,1 0 0,-1 0 0,0 0 0,0 0 0,0 0 0,0 0 0,0 0 0,0 0 0,0 1 0,-1-1 0,-32 13 0,27-7 0,-1 0 0,1 1 0,0 0 0,1 0 0,0 0 0,0 1 0,1 0 0,-1 0 0,2 1 0,-1-1 0,1 1 0,1 0 0,-1 0 0,2 0 0,-1 1 0,1-1 0,1 1 0,0 0 0,-1 12 0,3-20 0,-1 0 0,0-1 0,0 1 0,1 0 0,-1 0 0,1-1 0,0 1 0,-1 0 0,1-1 0,0 1 0,0-1 0,0 1 0,0-1 0,0 1 0,1-1 0,-1 0 0,0 1 0,1-1 0,-1 0 0,0 0 0,3 1 0,0 0 0,0 0 0,0 0 0,1-1 0,-1 1 0,0-1 0,1 0 0,-1-1 0,8 1 0,-3 0 0,0-1 0,0-1 0,0 0 0,-1 0 0,1 0 0,0-1 0,-1-1 0,15-5 0,-5-3 0,-1-1 0,0 0 0,0-2 0,-2 0 0,0-1 0,0 0 0,-1-1 0,20-31 0,-1-5 0,45-94 0,-77 143 0,1 0 0,-1-1 0,1 1 0,-1 0 0,0-1 0,0 0 0,-1 1 0,1-1 0,-1 1 0,0-6 0,0 9 0,0-1 0,0 1 0,0-1 0,0 1 0,0-1 0,-1 1 0,1-1 0,0 1 0,0 0 0,0-1 0,-1 1 0,1-1 0,0 1 0,-1 0 0,1-1 0,0 1 0,-1 0 0,1-1 0,0 1 0,-1 0 0,1 0 0,-1-1 0,1 1 0,0 0 0,-1 0 0,1 0 0,-1 0 0,0-1 0,-23 8 0,13 0 0,-1 1 0,1 0 0,1 0 0,0 1 0,0 1 0,0-1 0,1 2 0,-13 20 0,10-14 0,1 1 0,1 0 0,1 1 0,1 0 0,-7 23 0,12-33 0,1-1 0,0 1 0,0-1 0,1 1 0,0 0 0,1 15 0,0-22 0,1 0 0,-1 0 0,1 0 0,-1 0 0,1 0 0,0 0 0,-1 0 0,1 0 0,0 0 0,0-1 0,1 1 0,-1 0 0,0-1 0,1 1 0,-1-1 0,0 1 0,1-1 0,0 0 0,-1 1 0,1-1 0,0 0 0,0 0 0,-1 0 0,1-1 0,0 1 0,0 0 0,0-1 0,0 1 0,0-1 0,0 1 0,0-1 0,0 0 0,3 0 0,4 0 0,0 0 0,-1 0 0,1 0 0,0-2 0,0 1 0,-1-1 0,1 0 0,-1-1 0,1 0 0,-1 0 0,11-6 0,-6 1 0,1-1 0,-2 0 0,1-1 0,-1 0 0,19-21 0,-1-7 0,-1 0 0,-2-2 0,25-49 0,-42 71 0,-3 8 0,-1 0 0,-1-1 0,1 0 0,-2 0 0,1 0 0,-1 0 0,-1-1 0,3-18 0,-6 29 0,0 0 0,0 1 0,0-1 0,0 0 0,0 1 0,0-1 0,0 1 0,0-1 0,0 0 0,0 1 0,0-1 0,0 0 0,-1 1 0,1-1 0,0 0 0,0 1 0,-1-1 0,1 1 0,0-1 0,-1 1 0,1-1 0,-1 1 0,1-1 0,-1 1 0,1-1 0,-1 1 0,1 0 0,-1-1 0,1 1 0,-1 0 0,0-1 0,1 1 0,-1 0 0,0-1 0,-26 7 0,-21 26 0,33-19 0,1 1 0,1 0 0,1 2 0,0-1 0,1 1 0,0 1 0,1 0 0,1 1 0,1-1 0,1 2 0,0-1 0,1 1 0,1 0 0,1 0 0,1 0 0,1 1 0,-1 20 0,3-37 0,0 0 0,1 0 0,-1 0 0,1 0 0,-1 0 0,1 0 0,0 0 0,0-1 0,0 1 0,0 0 0,1 0 0,-1-1 0,1 1 0,0-1 0,0 1 0,-1-1 0,2 0 0,-1 0 0,4 3 0,-2-2 0,0-1 0,0 0 0,0 0 0,0 0 0,1-1 0,-1 0 0,0 0 0,1 0 0,-1 0 0,1 0 0,8-1 0,-2 0 0,-1-1 0,0 0 0,0-1 0,1 0 0,-1-1 0,-1 0 0,1 0 0,0-1 0,-1 0 0,0-1 0,9-6 0,-4 1 0,-1-2 0,-1 0 0,0 0 0,-1-2 0,0 1 0,-1-1 0,0 0 0,14-30 0,-34 61 0,4-7 0,0 1 0,0 0 0,1 0 0,0 1 0,1-1 0,0 1 0,1 0 0,1 0 0,0 0 0,-1 15 0,3-26 0,1 0 0,-1 0 0,0 0 0,1 1 0,0-1 0,-1 0 0,1 0 0,-1 0 0,1 0 0,0 0 0,0-1 0,0 1 0,-1 0 0,1 0 0,0 0 0,0-1 0,0 1 0,0 0 0,0-1 0,1 1 0,-1-1 0,0 1 0,0-1 0,0 0 0,0 0 0,0 1 0,1-1 0,-1 0 0,0 0 0,0 0 0,0 0 0,1 0 0,-1 0 0,0 0 0,0-1 0,0 1 0,1 0 0,0-1 0,4 0 0,0 0 0,0-1 0,0 1 0,0-1 0,0 0 0,9-5 0,13-14 0,41-37 0,-19 14 0,-50 44 0,1-1 0,-1 1 0,0 0 0,1-1 0,-1 1 0,1 0 0,-1-1 0,0 1 0,1 0 0,-1-1 0,1 1 0,-1 0 0,1 0 0,-1 0 0,0 0 0,1-1 0,-1 1 0,1 0 0,-1 0 0,1 0 0,-1 0 0,1 0 0,-1 0 0,1 0 0,-1 0 0,1 0 0,-1 1 0,1-1 0,-1 0 0,1 0 0,-1 0 0,1 0 0,-1 1 0,1-1 0,0 1 0,6 20 0,-7 47 0,-1-48 0,3-1 0,0-1 0,1 0 0,1 1 0,1-1 0,1-1 0,0 1 0,15 27 0,-11-26 0,-2 1 0,0 0 0,-1 1 0,-2 0 0,7 35 0,-11-44 0,0-3 0,0-1 0,-1 1 0,0-1 0,0 1 0,-1-1 0,-2 12 0,3-17 0,-1-2 0,0 1 0,0 0 0,0 0 0,0 0 0,0 0 0,0 0 0,-1-1 0,1 1 0,0-1 0,-1 1 0,0-1 0,1 1 0,-1-1 0,0 0 0,0 0 0,1 0 0,-1 0 0,0 0 0,0 0 0,0 0 0,0-1 0,0 1 0,0-1 0,0 0 0,-1 1 0,1-1 0,0 0 0,0 0 0,-3-1 0,-1 1 1,1-1 0,0 0-1,0 0 1,0 0 0,0 0 0,0-1-1,0 0 1,0 0 0,0-1 0,1 1 0,-1-1-1,1 0 1,0 0 0,0 0 0,0-1-1,0 0 1,1 1 0,-1-1 0,1 0-1,0-1 1,0 1 0,0-1 0,1 1 0,0-1-1,0 0 1,0 0 0,0 0 0,1 0-1,-1 0 1,1-6 0,-1 3-7,0-1-1,1 1 1,0-1 0,0 1-1,1-1 1,1 0 0,-1 1-1,1-1 1,1 1 0,-1-1-1,1 1 1,1 0 0,0 0 0,0 0-1,0 0 1,1 0 0,0 1-1,6-8 1,39-29-3552,6 8-5625,-36 25 5113,18-12-5800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2.6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32 16656,'0'-1'419,"1"0"1,-1 0 0,0 0-1,0 0 1,0 0 0,0 0-1,0-1 1,0 1 0,0 0-1,0 0 1,0 0 0,0 0-1,0 0 1,-1 0 0,1 0-1,0 0 1,-1 0 0,1 0-1,-1 0 1,0 0 0,1 0-1,-1 1 1,1-1 0,-1 0-1,0 0 1,0 0 0,-1 0-1,0 0-108,-1 0 0,1 1 0,-1-1 0,1 1 0,-1 0 0,1 0 0,-1 0 0,1 0-1,-1 0 1,1 1 0,-5 0 0,1 1-245,-1 0 1,1 0-1,0 1 1,0-1-1,0 1 0,1 1 1,-8 4-1,11-6-61,-1-1 1,1 1-1,0 0 0,-1 0 0,1 0 0,0 0 1,0 0-1,0 1 0,0-1 0,1 1 0,-1-1 1,1 1-1,0-1 0,-1 1 0,1 0 0,0 0 1,0 0-1,0 3 0,1-5-13,1 0-1,-1 0 1,1-1-1,-1 1 1,1 0 0,-1-1-1,1 1 1,-1-1-1,1 1 1,-1-1 0,1 1-1,0-1 1,-1 1-1,1-1 1,0 0-1,-1 1 1,1-1 0,0 0-1,0 1 1,0-1-1,-1 0 1,1 0 0,0 0-1,0 0 1,-1 0-1,2 0 1,28 3-554,-24-3 353,9 1-446,1-1 242,-1 0-1,1 2 1,0 0 0,-1 1 0,1 0-1,-1 1 1,17 8 0,-31-12 455,0 0 1,0 1 0,0-1-1,1 1 1,-1-1 0,0 1-1,0 0 1,0-1 0,0 1-1,0 0 1,0 0 0,-1 0-1,1-1 1,0 1 0,0 0-1,-1 0 1,1 0 0,0 1-1,-1-1 1,1 0 0,-1 0-1,1 0 1,-1 0 0,0 0 0,0 1-1,1-1 1,-1 0 0,0 2-1,-1-1 24,0 0 0,1-1-1,-1 1 1,-1 0-1,1 0 1,0-1 0,0 1-1,0-1 1,-1 1 0,1-1-1,-1 1 1,1-1 0,-1 0-1,0 0 1,-2 1 0,-9 6 96,-1-1 0,-1 0 1,-16 4-1,30-10-195,-60 13-238,19-11-3798,15-3-4879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3.4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 12 21717,'0'0'4249,"0"10"-2829,3 73-320,-4 0-1,-4 0 1,-23 122 0,18-156-732,-18 49 0,28-98-365,0-1 0,0 1-1,0 0 1,0 0 0,0 0-1,0 0 1,0 0 0,0 0-1,0 0 1,0 0 0,0 0-1,0 0 1,0 0 0,0-1-1,0 1 1,0 0 0,0 0-1,0 0 1,-1 0 0,1 0-1,0 0 1,0 0-1,0 0 1,0 0 0,0 0-1,0 0 1,0 0 0,0 0-1,0 0 1,-1 0 0,1 0-1,0 0 1,0 0 0,0 0-1,0 0 1,0 0 0,0 0-1,0 0 1,0 0 0,0 0-1,0 0 1,-1 0 0,1 0-1,0 0 1,-1-20 72,3-33-24,94-380-51,-92 421-31,-1 1 0,2-1 0,-1 1 0,2 0 0,10-18 0,-15 27 26,1 0-1,-1 0 0,0 0 0,1 0 0,0 0 0,-1 1 0,1-1 0,0 1 0,0-1 0,-1 1 0,1 0 0,0-1 0,0 1 0,1 0 0,-1 0 1,0 1-1,0-1 0,0 0 0,1 1 0,-1-1 0,0 1 0,1 0 0,-1 0 0,0 0 0,1 0 0,-1 0 0,0 0 0,1 1 0,-1-1 0,0 1 0,0-1 1,1 1-1,-1 0 0,0 0 0,0 0 0,0 0 0,4 3 0,-4-2 11,1 0 0,0 0 0,0 0 0,-1 1 0,1-1 0,-1 1 0,0-1 0,1 1 0,-1 0 0,-1 0 0,1 0 0,0 0 0,-1 0 0,1 1 0,-1-1 0,0 0 0,0 1 0,0-1 0,-1 0 0,1 1 0,-1-1 0,0 1 0,0-1 0,0 1 0,0-1 0,-1 1 0,1-1 0,-1 1 0,0-1 0,0 0 0,0 1 0,-1-1 0,1 0 0,-1 0 0,1 0 0,-3 3 0,-5 8 28,0 0-1,-1-1 0,0-1 0,-1 1 1,0-2-1,-17 15 0,27-25-32,-46 34 55,44-33-71,1-1 1,0 1 0,-1-1 0,1 1 0,-1-1-1,1 0 1,-1 0 0,1 0 0,-1 0 0,0 0 0,0-1-1,1 1 1,-1-1 0,0 0 0,0 0 0,0 0-1,-5-1 1,7-2-853,0 1 0,0-1 0,1 0 0,-1 0 0,1 0 0,-1 0 0,1 0 0,0 0 0,0 0 0,1 0 0,-1 0 0,0 0 0,1 0 0,1-4 0,10-21-8891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3.8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17809,'0'0'7137,"0"10"-5407,2 178 2407,-2-188-4122,0 1 0,0-1-1,0 0 1,0 1 0,0-1-1,0 0 1,0 1 0,0-1-1,0 0 1,0 1 0,0-1 0,0 0-1,0 0 1,0 1 0,0-1-1,1 0 1,-1 1 0,0-1 0,0 0-1,0 0 1,1 1 0,-1-1-1,0 0 1,0 0 0,0 0-1,1 1 1,-1-1 0,0 0 0,1 0-1,-1 0 1,0 0 0,0 1-1,1-1 1,-1 0 0,0 0-1,1 0 1,-1 0 0,0 0 0,1 0-1,-1 0 1,0 0 0,1 0-1,-1 0 1,0 0 0,1 0-1,-1 0 1,0 0 0,1-1 0,-1 1-1,0 0 1,0 0 0,1 0-1,-1 0 1,0 0 0,0-1 0,1 1-1,-1 0 1,0 0 0,0-1-1,1 1 1,-1 0 0,0 0-1,0-1 1,0 1 0,1 0 0,-1 0-1,0-1 1,0 1 0,16-21 700,-11 3-696,0 1 0,-1-1 0,-1 1 0,-1-1 1,0 0-1,-3-35 0,1 49-30,0 5-221,-2 0 206,1 0 0,-1 1 0,1-1 0,-1 1 0,1-1-1,0 1 1,0 0 0,0-1 0,0 1 0,0 0 0,0 0-1,-1 3 1,3-5-110,-1 1-1,0-1 0,1 1 0,-1-1 0,0 0 0,1 1 0,-1-1 1,0 1-1,1-1 0,-1 0 0,1 1 0,-1-1 0,1 0 0,-1 1 1,0-1-1,1 0 0,0 0 0,-1 0 0,1 1 0,-1-1 1,1 0-1,-1 0 0,1 0 0,-1 0 0,1 0 0,-1 0 0,1 0 1,0 0-1,-1 0 0,1 0 0,15 0-7050,-11-1 1240,3 1-5728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4.6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111 78 14318,'0'0'9342,"0"-9"-7388,-1-26-833,1 34-1104,0 1 0,-1-1 1,1 0-1,0 0 0,0 1 1,-1-1-1,1 0 0,-1 1 1,1-1-1,0 1 1,-1-1-1,1 0 0,-1 1 1,1-1-1,-1 1 0,0-1 1,1 1-1,-1 0 0,1-1 1,-1 1-1,0 0 1,1-1-1,-1 1 0,0 0 1,0 0-1,1-1 0,-1 1 1,0 0-1,0 0 0,1 0 1,-1 0-1,0 0 0,0 0 1,1 0-1,-1 0 1,0 0-1,1 1 0,-1-1 1,0 0-1,0 1 0,-26 11-93,21-5 171,0 1 0,0 0 0,0 1 0,1-1 0,0 1 0,1 0 0,0 1 0,0-1 0,1 0 0,0 1 0,1 0-1,0 0 1,1 0 0,0 0 0,0 0 0,1 0 0,0 0 0,2 11 0,-1-20-78,-1 1-1,1-1 1,-1 1 0,1-1-1,0 1 1,-1-1-1,1 1 1,0-1 0,0 0-1,0 1 1,0-1-1,0 0 1,0 0-1,0 0 1,0 0 0,1 0-1,-1 0 1,0 0-1,1 0 1,-1-1 0,1 1-1,-1 0 1,1-1-1,-1 1 1,1-1 0,-1 0-1,1 1 1,-1-1-1,1 0 1,-1 0-1,1 0 1,0 0 0,-1 0-1,1 0 1,-1-1-1,1 1 1,-1 0 0,3-2-1,1 1 146,0 0-1,1 0 1,-1-1-1,-1 0 1,1 0-1,0-1 1,0 1-1,-1-1 1,1 0-1,5-6 1,-3 2-36,-1 0-1,0-1 1,-1 1 0,0-2-1,0 1 1,-1 0 0,0-1 0,0 0-1,-1 0 1,3-12 0,-4 9-592,0 1 1,-1-1-1,0 0 1,-1-20-1,-2 26-3378,10 3 305,-1 0 3572,6-2 464,0 1 0,0 0-1,0 1 1,0 0 0,0 1 0,1 0 0,-1 1 0,1 1 0,14 1 0,-26-1-417,-1 0 1,0 0-1,1 0 1,-1 1-1,1-1 0,-1 1 1,0-1-1,0 1 1,1-1-1,-1 1 0,0 0 1,0 0-1,0 0 0,0-1 1,0 1-1,0 0 1,0 0-1,0 0 0,0 1 1,0-1-1,0 0 0,0 0 1,-1 0-1,2 3 1,-2-1 48,1 1 1,0-1-1,-1 0 1,0 0-1,0 1 1,0-1-1,0 0 1,-1 0-1,1 0 1,-2 5-1,-2 6 128,-1-1 1,0 1-1,-13 20 0,6-13-229,8-15-27,0 1-1,0 0 0,0 0 1,1 0-1,0 1 0,0-1 1,0 1-1,1-1 0,1 1 1,-2 8-1,4-15 0,0 0 0,0 0 0,0 0 0,0 0 0,0 0 0,1 0 0,-1 0 0,0-1 0,0 1 0,1 0 0,-1-1 0,1 1 0,-1-1 0,0 1 0,1-1 0,-1 0 0,1 0 0,-1 1 0,1-1 0,-1 0 0,0 0 0,1-1 0,-1 1 0,3 0 0,41-3 0,13-10-3386,-56 12 3075,0 1 0,1-1 0,-1 0-1,0 0 1,0 1 0,0-1 0,0-1 0,0 1-1,0 0 1,0 0 0,-1-1 0,1 1 0,0-1-1,-1 0 1,1 1 0,-1-1 0,0 0 0,1 0-1,-1 0 1,0 0 0,0 0 0,1-3 0,-2-5-8332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4.9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 17969,'0'0'10506,"67"-2"-10346,-40 1-128,4-3-705,-5-1-2369,-3-2-2884,0 0-6854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5.3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23 105 15855,'0'0'12871,"3"8"-12172,-2-5-668,14 24 715,-14-27-706,0 1 0,0-1 0,0 1 1,0-1-1,0 1 0,0-1 1,0 1-1,0-1 0,0 0 1,0 0-1,1 1 0,-1-1 0,0 0 1,0 0-1,0 0 0,0 0 1,1 0-1,-1-1 0,0 1 1,0 0-1,0-1 0,0 1 0,0 0 1,0-1-1,0 1 0,0-1 1,0 0-1,0 1 0,0-1 1,0 0-1,1 0 0,7-5 88,-1-1 1,1 0-1,-1 0 0,-1 0 1,12-14-1,-17 17-98,1 1 0,-1-1-1,1 0 1,-1 1 0,0-1 0,-1 0-1,1-1 1,-1 1 0,0 0 0,0 0-1,0 0 1,0-1 0,-1 1 0,1-1-1,-1 1 1,-1-6 0,1 9-40,-1 1-1,1-1 1,0 0 0,-1 1-1,1-1 1,-1 1-1,1-1 1,-1 1 0,0-1-1,1 1 1,-1-1 0,1 1-1,-1 0 1,0-1 0,1 1-1,-1 0 1,0-1-1,0 1 1,1 0 0,-1 0-1,0 0 1,1 0 0,-1 0-1,0 0 1,0 0 0,1 0-1,-1 0 1,0 0-1,0 0 1,1 0 0,-1 0-1,0 0 1,0 1 0,-27 8-503,18-2 502,1 1-1,0 0 1,0 0-1,1 0 0,0 1 1,1 1-1,-11 15 1,14-18-193,0-1 1,1 1-1,-1-1 1,2 1-1,-1 0 1,0 0-1,1 0 1,1 1-1,-1-1 1,1 0-1,0 1 1,1-1-1,0 10 1,0-16-7,0 0 0,1-1 0,-1 1 0,0 0 0,1 0 1,-1 0-1,0 0 0,1-1 0,-1 1 0,1 0 0,-1 0 0,1-1 1,0 1-1,-1 0 0,1-1 0,-1 1 0,1-1 0,0 1 0,0-1 1,-1 1-1,1-1 0,0 1 0,0-1 0,0 0 0,0 1 0,-1-1 1,3 0-1,26 1-6865,-24-1 5116,23-1-10555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5.6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161 21 1826,'0'0'23393,"-9"-5"-22705,7 3-675,0 0 0,0 1 0,-1-1 0,1 1 0,-1 0-1,1-1 1,-1 1 0,1 0 0,-1 1 0,0-1 0,1 0 0,-1 1 0,0 0-1,0-1 1,1 1 0,-1 0 0,0 0 0,0 1 0,1-1 0,-1 1 0,0-1-1,0 1 1,1 0 0,-1 0 0,1 0 0,-1 0 0,1 0 0,-1 1 0,1-1-1,0 1 1,0-1 0,-1 1 0,-2 4 0,-2 0 112,2-3 18,0 1 0,0 0-1,0 1 1,0-1 0,1 1 0,0 0-1,0 0 1,0 0 0,1 0-1,0 1 1,0-1 0,-3 7-1,7-11-137,-1 0 0,1-1 0,0 1 0,-1-1 0,1 1 0,-1-1 0,1 1 0,0-1 0,-1 1 0,1-1 0,0 1 0,0-1 0,-1 0 0,1 0 0,0 1 0,0-1 0,-1 0 0,1 0 0,0 0 0,0 0 0,0 0 0,-1 0 0,1 0 0,0 0-1,0 0 1,1 0 0,32 0-105,-27 0-14,125 0-2368,-131-1 2520,-1 1-1,1 0 1,-1 0 0,1 0-1,0 0 1,-1 1 0,1-1 0,-1 0-1,1 0 1,0 0 0,-1 0-1,1 0 1,-1 1 0,1-1-1,-1 0 1,1 1 0,-1-1-1,1 0 1,-1 1 0,1-1-1,-1 1 1,0-1 0,1 0-1,-1 1 1,1-1 0,-1 1-1,0-1 1,1 1 0,-1-1 0,0 1-1,0 0 1,0-1 0,1 1-1,-1-1 1,0 1 0,0 0-1,0-1 1,0 1 0,0-1-1,0 1 1,0 0 0,0-1-1,0 1 1,0-1 0,0 1-1,-1-1 1,1 1 0,0 0-1,0-1 1,-1 1 0,1-1 0,0 1-1,-1-1 1,1 1 0,0-1-1,-1 1 1,0 0 0,-23 29 2639,21-28-2504,-63 41 1734,60-39-1917,0 0 1,0-1 0,-1-1 0,1 1 0,-1-1-1,0 0 1,0 0 0,-13 1 0,20-5-952,0 0-1,0 0 1,0 0-1,1 0 1,-1 0 0,1 0-1,-1 0 1,1 0 0,0 0-1,0 0 1,2-3 0,13-17-8819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5.9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170 1 20724,'0'0'2840,"-11"4"-75,-4 1-2092,0 2 1,0 0 0,-25 17-1,33-20-513,0 1 0,1 0 0,0 0 0,0 1-1,0-1 1,1 1 0,0 1 0,0-1 0,0 1 0,1 0-1,-7 13 1,11-20-145,0 1 0,0 0-1,0 0 1,-1-1 0,1 1 0,0 0-1,0 0 1,0-1 0,0 1 0,0 0-1,1 0 1,-1-1 0,0 1-1,0 0 1,0-1 0,1 1 0,-1 0-1,0 0 1,1-1 0,-1 1-1,0-1 1,1 1 0,-1 0 0,1-1-1,-1 1 1,1-1 0,-1 1 0,1-1-1,0 1 1,-1-1 0,1 0-1,0 1 1,-1-1 0,1 0 0,0 1-1,-1-1 1,1 0 0,0 0 0,0 0-1,-1 1 1,1-1 0,0 0-1,1 0 1,47 3 230,-24-3-310,-20 1-8,1 0 1,-1 0-1,1 1 1,-1-1-1,1 1 0,-1 0 1,0 0-1,0 1 1,7 5-1,-10-7 84,-1 0 0,0 0 0,1 1 0,-1-1 0,0 1 0,0-1 0,0 1 0,0 0 0,0-1 0,0 1 0,-1 0 0,1 0 0,0 0 0,-1-1 0,1 1 0,-1 0 0,0 0 0,0 0 0,0 0 0,0 0 0,0 0 0,0 0 0,0 0 0,-1 0 0,1-1 0,0 1 0,-1 0 0,0 0 0,1 0 0,-1-1 0,0 1 0,-2 2 0,0 2 55,0-1-1,-1 1 1,0-1 0,0 0 0,0 0 0,-1 0 0,1-1-1,-1 0 1,0 0 0,-1 0 0,1 0 0,-1-1 0,0 0-1,0 0 1,0 0 0,0-1 0,-12 3 0,18-5-222,-1 0 1,0 0-1,1 0 0,-1-1 0,0 1 1,1 0-1,-1-1 0,0 1 1,1 0-1,-1-1 0,1 1 1,-1-1-1,1 1 0,-1-1 1,1 1-1,-1-1 0,1 1 1,0-1-1,-1 0 0,1 1 1,0-1-1,-1 0 0,1 1 1,0-1-1,0 0 0,0 1 1,0-1-1,-1 0 0,1 1 1,0-1-1,0-1 0,0-29-6868,0 23 3773,0-18-7741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6.3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83 14830,'0'0'7436,"11"0"-4483,0 0-2067,0 0 0,0-1 0,0-1 0,19-4 0,-28 6-782,1-1 0,0 0 0,-1 0 0,1 0 0,-1 0 0,1 0 0,-1 0 0,1-1 0,-1 1 0,0-1 0,0 0-1,0 1 1,0-1 0,0 0 0,0 0 0,0-1 0,0 1 0,-1 0 0,1 0 0,-1-1 0,0 1 0,0-1 0,0 1-1,0-1 1,0 0 0,0 1 0,-1-1 0,0 0 0,1-4 0,-1 7-104,0-1 0,0 1 0,0-1 0,0 1 0,0-1 0,0 1 0,0-1 0,0 1 0,-1-1 0,1 1 0,0-1 0,0 1 0,0-1 0,-1 1 0,1 0 0,0-1 0,-1 1 0,1-1 0,0 1 0,-1 0 0,1-1 0,0 1 0,-1 0 0,1-1 0,-1 1 0,1 0 0,-1-1 0,1 1 0,-1 0 0,1 0 0,-1 0 0,0-1 0,-21 4 0,-17 16 0,31-12 0,0 1 0,1 0 0,0 0 0,1 0 0,0 1 0,0 0 0,0 0 0,1 1 0,1-1 0,0 1 0,0 0 0,1 0 0,0 1 0,1-1 0,-3 19 0,6-28-96,-1 1 0,0-1-1,0 0 1,0 0 0,1 0 0,-1 0 0,0 0-1,1 1 1,-1-1 0,1 0 0,0 0-1,-1 0 1,1 0 0,0 0 0,0 0 0,-1-1-1,1 1 1,0 0 0,0 0 0,0 0 0,0-1-1,0 1 1,0-1 0,0 1 0,0-1-1,0 1 1,1-1 0,-1 1 0,0-1 0,0 0-1,0 0 1,3 1 0,-1-1-531,1 0 0,0 1 0,0-1-1,-1-1 1,1 1 0,0-1 0,0 1 0,-1-1 0,1 0 0,4-2-1,17-11-8004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6.7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221 2 11339,'0'0'17515,"-8"-1"-16741,2 1-664,0 0 1,1 0-1,-1 0 0,0 1 1,1 0-1,-1 1 0,1-1 1,-1 1-1,1 0 0,0 0 1,0 1-1,0-1 0,0 1 1,0 0-1,0 1 0,1-1 1,-1 1-1,1 0 0,0 0 1,1 0-1,-1 1 0,1-1 1,-1 1-1,1 0 0,1 0 1,-3 5-1,4-9-104,0 0 0,1 0 1,0 0-1,-1 0 0,1 0 0,-1 0 1,1 0-1,0 0 0,0 1 0,0-1 0,0 0 1,0 0-1,0 0 0,0 0 0,0 0 1,0 0-1,0 0 0,1 1 0,-1-1 1,0 0-1,1 0 0,-1 0 0,1 0 1,-1 0-1,1 0 0,-1 0 0,1 0 1,0-1-1,-1 1 0,1 0 0,0 0 1,0 0-1,0-1 0,0 1 0,0 0 1,0-1-1,0 1 0,1 0 0,6 2-100,0-1 0,1 1 0,-1-2-1,16 3 1,-20-4 22,1 0 0,-1 0 1,1 1-1,-1 0 0,1 0 0,-1 0 0,1 0 1,-1 1-1,0-1 0,0 1 0,0 0 0,0 1 0,5 3 1,-8-5 90,-1 1 0,1 0 1,0 0-1,-1 0 0,0-1 0,0 1 1,1 0-1,-1 0 0,0 0 0,0 0 1,-1-1-1,1 1 0,0 0 1,-1 0-1,1 0 0,-1 0 0,1-1 1,-1 1-1,0 0 0,0-1 1,0 1-1,0-1 0,0 1 0,0-1 1,0 1-1,0-1 0,-1 1 0,1-1 1,0 0-1,-3 1 0,-48 40 754,47-39-750,-66 39-1444,65-39 850,0-1-1,0 0 0,0 0 0,-1 0 0,1-1 0,-9 1 0,-8-2-8706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7.7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345 97 17136,'-8'-8'4159,"-3"-3"-3247,-1 2 0,0-1 0,-1 1 0,1 1 0,-2 0 0,1 1 0,-29-11-1,37 17-846,0-1 0,0 0 0,0 1-1,-1 0 1,1 0 0,-1 1-1,1 0 1,-1-1 0,1 2-1,0-1 1,-1 1 0,1 0 0,-1 0-1,1 0 1,0 1 0,0-1-1,0 1 1,0 1 0,0-1 0,0 1-1,0 0 1,1 0 0,0 0-1,-1 0 1,1 1 0,0 0-1,-6 8 1,3-4-73,1 0 0,-1 1 1,2 0-1,-1 0 0,1 1 0,1-1 0,-1 1 0,2 0 1,-1 0-1,2 1 0,-1-1 0,1 1 0,1-1 0,-1 15 1,3-24 4,-1 1 0,1-1 0,-1 0 0,1 1 0,0-1 0,0 0 0,0 0 0,0 0-1,0 1 1,0-1 0,0 0 0,0 0 0,0 0 0,0-1 0,0 1 0,1 0 0,-1 0 0,0-1 0,1 1 0,-1 0 0,0-1 0,1 0 0,-1 1 0,1-1 0,-1 0 0,1 1 0,-1-1 0,1 0 0,-1 0 0,1 0 0,-1-1 0,1 1 0,-1 0 0,1-1 0,2 0 0,6 0 40,0-1-1,1-1 1,18-6-1,-8 0-30,0-1 0,-1-2 0,0 0 0,28-22 0,-40 28-5,-1 0-1,1 0 0,-2-1 0,1 0 0,-1 0 0,0 0 0,0-1 0,-1 0 0,0 0 1,-1-1-1,1 1 0,-2-1 0,6-16 0,-9 24-5,0 1 0,1 0 0,-1-1 0,0 1-1,0-1 1,0 1 0,0 0 0,1-1 0,-1 1 0,0-1 0,0 1 0,0 0-1,0-1 1,0 1 0,0-1 0,0 1 0,0 0 0,0-1 0,0 1 0,-1-1-1,1 1 1,0-1 0,0 1 0,0 0 0,0-1 0,-1 1 0,1 0 0,0-1-1,0 1 1,-1 0 0,1-1 0,0 1 0,0 0 0,-1-1 0,1 1 0,0 0-1,-1 0 1,1-1 0,0 1 0,-1 0 0,1 0 0,-1 0 0,1 0 0,0 0-1,-1-1 1,1 1 0,-1 0 0,1 0 0,-1 0 0,1 0 0,0 0 0,-1 0-1,0 1 1,-20 13-385,9 2 481,1 1-1,0 0 1,1 1 0,1 0 0,1 0-1,1 1 1,0 0 0,2 0 0,0 1-1,1 0 1,-1 21 0,5-40-84,0-1 1,0 1-1,0-1 0,0 1 1,0-1-1,0 1 1,0-1-1,0 1 0,0-1 1,1 1-1,-1-1 0,0 1 1,0-1-1,1 1 1,-1-1-1,0 0 0,1 1 1,-1-1-1,0 1 1,1-1-1,-1 0 0,1 1 1,-1-1-1,1 0 1,-1 0-1,1 1 0,-1-1 1,1 0-1,-1 0 1,1 0-1,-1 1 0,1-1 1,0 0-1,25-2 177,22-16 80,-6-7-168,-1-2 0,-1-1 0,-2-2 0,38-38 1,-80 105 687,-26 43-757,30-80-27,0 1 0,0-1 0,-1 0 0,1 0 0,0 0 0,0 1 0,0-1 0,0 0 0,0 0 0,0 0 0,0 0 0,0 1 0,0-1 0,0 0 0,0 0 0,0 0 0,1 1 0,-1-1 0,0 0 0,0 0 0,0 0 0,0 0 0,0 0 0,0 1 0,0-1 0,0 0 0,0 0 0,1 0 0,-1 0 0,0 0 0,0 1 0,0-1 0,0 0 0,0 0 0,1 0 0,-1 0 0,0 0 0,0 0 0,0 0 0,0 0 0,1 0 0,-1 0 0,0 0 0,0 0 0,0 0 0,1 0 0,-1 0 0,0 0 0,0 0 0,0 0 0,0 0 0,1 0 0,-1 0 0,0 0 0,0 0 0,0 0 0,0 0 0,1 0 0,-1 0 0,0 0 0,0-1 0,0 1 0,0 0 0,0 0 0,1 0 0,-1 0 0,0 0 0,0 0 0,0-1 0,0 1 0,44-32 0,-32 22 0,0 0 0,1 2 0,16-10 0,-26 16 0,0 1 0,0-1 0,1 1 0,-1 0 0,0 0 0,0 0 0,1 1 0,-1-1 0,0 1 0,1-1 0,-1 1 0,1 0 0,-1 1 0,0-1 0,1 1 0,-1-1 0,0 1 0,1 0 0,4 2 0,-5-1 0,-1 0 0,0-1 0,0 1 0,0 0 0,0 0 0,-1 1 0,1-1 0,-1 0 0,1 0 0,-1 1 0,0-1 0,1 1 0,-1-1 0,0 1 0,-1-1 0,1 1 0,0 0 0,-1 0 0,0-1 0,0 1 0,0 4 0,7 26 0,-6-33 0,-1 1 0,1-1 0,-1 1 0,1 0 0,-1-1 0,1 0 0,-1 1 0,1-1 0,0 1 0,-1-1 0,1 0 0,0 1 0,-1-1 0,1 0 0,0 0 0,-1 1 0,1-1 0,0 0 0,-1 0 0,1 0 0,0 0 0,0 0 0,-1 0 0,1 0 0,0 0 0,-1 0 0,1 0 0,0-1 0,0 1 0,-1 0 0,1 0 0,0-1 0,-1 1 0,1 0 0,-1-1 0,1 1 0,0-1 0,-1 1 0,1-1 0,-1 1 0,1-1 0,29-24 0,-27 22 0,22-21 0,35-31 0,-56 52 0,0 0 0,0 0 0,0 0 0,1 1 0,-1-1 0,1 1 0,-1 0 0,1 1 0,0-1 0,0 1 0,0 0 0,6-1 0,-10 3 0,0-1 0,0 1 0,0 0 0,0 0 0,0 0 0,-1-1 0,1 1 0,0 0 0,-1 0 0,1 0 0,0 0 0,-1 0 0,1 1 0,-1-1 0,1 0 0,-1 0 0,0 0 0,0 0 0,1 0 0,-1 1 0,0-1 0,0 0 0,0 0 0,0 1 0,0-1 0,0 0 0,-1 0 0,1 0 0,0 0 0,-1 2 0,-7 40 0,-13 6-432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9.8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0 468 17328,'0'0'9908,"13"-11"-8584,45-41-482,-3-2-1,-2-3 0,-2-2 1,51-78-1,-82 90-841,-16 35 0,-13 31 0,-15 51 0,3 0 0,-22 135 0,35-161 0,5-31 0,2-10 0,0 1 0,0-1 0,0 0 0,1 1 0,-1-1 0,1 1 0,0-1 0,0 1 0,0 0 0,1-1 0,0 5 0,0-8 0,-1 0 0,1 0 0,0 0 0,0 0 0,-1 0 0,1 0 0,0 0 0,-1 0 0,1-1 0,0 1 0,0 0 0,-1 0 0,1-1 0,0 1 0,-1 0 0,1-1 0,-1 1 0,1 0 0,0-1 0,-1 1 0,1-1 0,-1 1 0,1-1 0,-1 1 0,1-1 0,-1 0 0,0 1 0,1-2 0,16-18 0,-10 9 0,0 0 0,-1-1 0,-1 0 0,0 0 0,-1 0 0,0 0 0,0-1 0,-2 1 0,0-1 0,0 0 0,-1 0 0,0 0 0,-2-17 0,1 29-11,0-1 0,0 1 0,0-1 0,-1 1 1,1-1-1,0 1 0,-1-1 0,1 1 0,-1-1 0,1 1 0,-1-1 0,0 1 0,0 0 1,1-1-1,-1 1 0,-1-2 0,1 3-6,1 0 1,-1-1-1,0 1 1,1 0 0,-1 0-1,0-1 1,1 1-1,-1 0 1,0 0-1,1 0 1,-1 0-1,0 0 1,1 0-1,-1 0 1,0 0 0,1 0-1,-1 0 1,0 0-1,1 0 1,-1 0-1,0 0 1,1 1-1,-1-1 1,0 1-1,-2 1-32,0-1 0,0 1 1,0 1-1,1-1 0,-1 0 0,1 0 0,0 1 0,0 0 0,0-1 0,0 1 0,0 0 0,-1 4 0,-1 2 23,0 0 1,1 0 0,1 0-1,0 0 1,0 1 0,0-1-1,1 14 1,2-22 16,-1 0 0,1-1 0,0 1 1,0-1-1,-1 1 0,1 0 0,0-1 0,0 0 0,0 1 0,0-1 1,0 0-1,0 1 0,0-1 0,-1 0 0,1 0 0,0 0 0,0 0 1,0 1-1,0-1 0,0-1 0,0 1 0,0 0 0,1 0 0,29-2 51,-31 2-42,55-9 16,-43 6-52,0 0-1,0 1 1,0 1 0,0 0 0,0 1 0,0 0 0,0 0 0,12 3 0,-23-3 71,0 1 1,0-1 0,0 1 0,-1-1-1,1 1 1,0-1 0,-1 1 0,1 0 0,0-1-1,-1 1 1,1 0 0,-1-1 0,1 1-1,-1 0 1,1 0 0,-1 0 0,1-1 0,-1 1-1,0 0 1,0 0 0,1 0 0,-1 0-1,0 0 1,0 0 0,0 1 0,-1 3 640,0-18-366,-1-22-310,1 25 0,0 1 0,1-1 0,0 0 0,0 0 0,1 0 0,0 0 0,4-15 0,-5 25 0,1 0 0,-1-1 0,0 1 0,1 0 0,-1-1 0,0 1 0,1 0 0,-1-1 0,0 1 0,1 0 0,-1 0 0,1-1 0,-1 1 0,0 0 0,1 0 0,-1 0 0,1 0 0,-1 0 0,1 0 0,-1 0 0,1 0 0,-1 0 0,0 0 0,1 0 0,-1 0 0,1 0 0,-1 0 0,1 0 0,-1 0 0,1 0 0,-1 0 0,0 1 0,1-1 0,0 0 0,17 10 0,-12-7 0,0 0 0,0-1 0,-1 0 0,1-1 0,0 1 0,0-1 0,0 0 0,0-1 0,0 0 0,0 0 0,-1 0 0,1 0 0,0-1 0,0 0 0,0 0 0,0-1 0,0 1 0,-1-1 0,1-1 0,-1 1 0,1-1 0,-1 0 0,0 0 0,0 0 0,-1-1 0,9-7 0,-6 5 0,-1-1 0,0 1 0,0-1 0,0 0 0,-1-1 0,0 1 0,-1-1 0,0 0 0,0 0 0,0-1 0,-1 1 0,0-1 0,-1 1 0,0-1 0,0 0 0,0-14 0,-2 21-1,0 0-1,0 1 1,-1-1-1,1 0 1,-1 0 0,1 0-1,-1 1 1,1-1 0,-1 0-1,0 1 1,0-1-1,0 0 1,0 1 0,0-1-1,0 1 1,0 0 0,-1-1-1,1 1 1,0 0-1,-1 0 1,1-1 0,-1 1-1,1 0 1,-1 1 0,0-1-1,1 0 1,-1 0-1,0 1 1,-3-1 0,3 0-4,0 1 0,-1-1 0,1 1 0,-1 0 0,1 0 0,-1 0 0,1 0 0,-1 0 0,1 1 0,-1-1 0,1 1 0,0-1 1,-1 1-1,1 0 0,0 0 0,0 0 0,-1 0 0,1 1 0,0-1 0,0 1 0,0-1 0,-2 4 0,-5 5-26,2 1 0,0 0 0,0 1 0,1 0 0,0 0-1,1 0 1,-7 25 0,6-13 120,1 1 0,1-1 0,-1 34 0,4-54-86,1 0 0,0-1 0,0 1 1,0 0-1,0 0 0,1-1 0,0 1 0,-1 0 0,1-1 1,1 1-1,-1 0 0,0-1 0,1 0 0,0 1 0,0-1 1,0 0-1,0 0 0,5 5 0,-3-5-4,0 0 0,0-1 0,1 1 1,0-1-1,-1 0 0,1 0 0,0-1 0,0 0 0,0 0 0,0 0 1,0 0-1,0-1 0,8 0 0,-2 0 1,-1-1 0,1 0 0,0 0 0,-1-2 0,1 1 0,-1-1 0,0 0 0,0-1 0,0-1 0,0 1 0,13-10 0,-19 11 0,1 1 0,-1-1 0,0-1 0,0 1 0,0 0 0,0-1 0,-1 0 0,1 0 0,-1 0 0,0 0 0,0-1 0,-1 1 0,1-1 0,-1 0 0,0 1 0,0-1 0,-1 0 0,0 0 0,1 0 0,-2 0 0,1-1 0,0 1 0,-1 0 0,0 0 0,-1-9 0,1 13 0,-1 1 0,1-1 0,0 1 0,0 0 0,0-1 0,-1 1 0,1 0 0,0-1 0,0 1 0,-1 0 0,1-1 0,0 1 0,-1 0 0,1-1 0,0 1 0,-1 0 0,1 0 0,0 0 0,-1-1 0,1 1 0,0 0 0,-1 0 0,1 0 0,-1 0 0,1 0 0,-1 0 0,1 0 0,0 0 0,-1 0 0,1 0 0,-1 0 0,1 0 0,0 0 0,-1 0 0,1 0 0,-1 0 0,1 0 0,0 0 0,-1 1 0,1-1 0,-1 0 0,1 0 0,0 0 0,-1 1 0,1-1 0,0 0 0,-1 1 0,1-1 0,0 0 0,0 0 0,-1 1 0,1 0 0,-18 16 0,15-11 0,-1 0 0,1 1 0,1 0 0,-1 0 0,1-1 0,0 1 0,1 0 0,-1 1 0,1-1 0,1 0 0,0 0 0,0 0 0,1 9 0,-1-14 0,1-1 0,0 0 0,0 0 0,0 0 0,0 1 0,0-1 0,0 0 0,0 0 0,0 0 0,0-1 0,0 1 0,0 0 0,1 0 0,-1-1 0,0 1 0,0-1 0,1 1 0,-1-1 0,1 1 0,-1-1 0,0 0 0,1 0 0,-1 1 0,1-1 0,-1 0 0,1 0 0,-1-1 0,0 1 0,1 0 0,-1 0 0,2-1 0,3 0 0,1 0 0,-1 0 0,0-1 0,1 0 0,9-4 0,-5-1 0,0 0 0,-1-1 0,1 0 0,-2-1 0,17-18 0,-21 22 0,0-1 0,-1 0 0,0 0 0,0 0 0,0 0 0,0-1 0,-1 0 0,-1 1 0,1-1 0,-1 0 0,3-13 0,-29 50 0,18-19 0,1 0 0,0 0 0,0 1 0,1 0 0,1 0 0,0 0 0,1 0 0,0 1 0,0 12 0,2-24 0,0 0 0,0 0 0,0 0 0,0 1 0,0-1 0,1 0 0,-1 0 0,0 0 0,1 0 0,-1 0 0,1 0 0,0 0 0,-1 0 0,1 0 0,0 0 0,-1 0 0,1 0 0,0 0 0,0 0 0,0-1 0,0 1 0,0 0 0,0-1 0,0 1 0,0-1 0,0 1 0,0-1 0,0 1 0,0-1 0,0 0 0,0 1 0,0-1 0,1 0 0,-1 0 0,0 0 0,0 0 0,0 0 0,1 0 0,-1 0 0,0 0 0,0-1 0,0 1 0,0 0 0,0-1 0,0 1 0,2-1 0,3-1 0,0 0 0,-1 0 0,1 0 0,0-1 0,-1 1 0,0-1 0,10-8 0,-7 5 0,-1-1 0,-1-1 0,1 1 0,-1-1 0,-1 0 0,0 0 0,0-1 0,0 1 0,-1-1 0,0 0 0,-1 0 0,0-1 0,0 1 0,-1-1 0,1-14 0,-19 77-374,15-50 285,1-1 0,0 1 0,0-1 0,0 1-1,0-1 1,1 1 0,-1-1 0,1 0 0,-1 1 0,1-1 0,0 0-1,0 1 1,0-1 0,0 0 0,0 0 0,3 4 0,-2-5 52,-1 0 1,0 0-1,0-1 1,1 1-1,-1 0 1,1-1-1,-1 1 1,1-1-1,-1 1 1,1-1-1,-1 0 1,1 1-1,-1-1 1,1 0-1,-1 0 1,1 0-1,-1 0 1,1 0-1,0-1 1,-1 1-1,1 0 1,-1-1-1,1 1 1,-1-1-1,0 0 1,1 1-1,-1-1 1,0 0-1,2-1 1,8-6 43,0-1 0,0-1-1,-1 0 1,-1 0 0,0-1 0,0 0 0,-1 0 0,10-20 0,-1 6 27,-15 21-1,13-15 221,-2-1 1,0-1-1,-1-1 1,-2 1 0,0-2-1,10-30 1,-34 115-94,3 0 0,2 1 1,4 0-1,2 84 0,10-115-11,-7-32-148,0 1 0,0-1 0,0 1 1,0 0-1,1-1 0,-1 1 0,0-1 1,0 1-1,0-1 0,0 1 0,1-1 1,-1 1-1,0-1 0,0 1 0,1-1 1,-1 1-1,0-1 0,1 0 0,-1 1 1,1-1-1,-1 1 0,1-1 0,-1 0 1,0 1-1,1-1 0,-1 0 1,1 0-1,-1 1 0,1-1 0,0 0 1,-1 0-1,1 0 0,-1 0 0,1 0 1,-1 0-1,1 0 0,-1 0 0,1 0 1,-1 0-1,1 0 0,0 0 0,-1 0 1,1 0-1,-1 0 0,1 0 0,-1-1 1,1 1-1,-1 0 0,1 0 0,-1-1 1,1 1-1,2-6-2,-1 1 0,0 0 0,-1-1 0,1 1 0,-1-1 0,0 0 0,-1 1 0,1-1 0,-1 0 0,0 0 0,-2-9 0,2 5 0,-1-4-40,-1 0 1,-1 1-1,0-1 0,0 1 0,-2 0 1,1 0-1,-2 0 0,0 1 1,0 0-1,-1 0 0,-1 0 1,0 1-1,0 0 0,-1 0 0,-17-15 1,26 26 26,-1-1 1,1 1 0,-1-1-1,1 1 1,-1-1 0,1 1-1,-1-1 1,1 1 0,-1-1-1,1 1 1,-1-1 0,0 1-1,1 0 1,-1-1 0,1 1-1,-1 0 1,0 0 0,0 0-1,1-1 1,-1 1 0,0 0-1,1 0 1,-1 0 0,0 0-1,0 0 1,1 0 0,-1 0-1,0 0 1,1 1 0,-1-1-1,0 0 1,1 0 0,-1 1-1,0-1 1,1 0 0,-1 1-1,0-1 1,1 0 0,-1 1-1,0 0 6,1 0-1,0 0 0,0 0 0,0 0 1,0 0-1,0 0 0,0 0 0,1 0 1,-1 0-1,0 0 0,0 0 0,1-1 1,-1 1-1,0 0 0,1 0 0,-1 0 1,1 0-1,-1-1 0,1 1 0,0 0 1,-1 0-1,1-1 0,0 1 0,-1-1 1,1 1-1,0 0 0,0-1 0,-1 1 0,2-1 1,9 6-73,0-1 0,1 0-1,-1-1 1,1-1 0,0 1 0,0-2 0,0 0 0,0 0 0,0-1 0,0-1 0,1 0 0,-1-1 0,19-3 0,-19-4-4564,-9-2-1208,-2-5-6122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50.1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0 17200,'-10'3'4997,"10"-1"-3075,0 2-289,12-2-864,11 1-160,9 4-449,4-1-192,3 3-2050,3 0-1762,3 3-1697,-1 0-2851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50.5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6 14029,'0'0'12983,"-11"0"-11002,-2-2-1524,-2 0-124,0 1 1,0 0-1,0 1 1,-21 3-1,36-3-369,-1 0-1,0 0 1,1 0-1,-1 0 1,1 0-1,-1 0 1,1 0-1,-1 1 1,0-1-1,1 0 1,-1 1-1,1-1 1,-1 0-1,1 1 0,-1-1 1,1 0-1,-1 1 1,1-1-1,0 1 1,-1-1-1,1 1 1,0-1-1,-1 1 1,1-1-1,0 1 1,-1-1-1,1 1 1,0 0-1,0-1 1,0 1-1,0-1 0,0 1 1,-1 0-1,1-1 1,0 1-1,0-1 1,1 1-1,-1 0 1,0-1-1,0 1 1,0-1-1,0 1 1,0 0-1,1-1 1,-1 1-1,0-1 1,0 1-1,1-1 0,-1 1 1,0-1-1,1 1 1,-1-1-1,1 1 1,-1-1-1,1 0 1,-1 1-1,1-1 1,-1 1-1,1-1 1,-1 0-1,1 0 1,-1 1-1,1-1 1,-1 0-1,1 0 0,0 0 1,-1 0-1,1 1 1,1-1-1,17 5-892,-2-2 615,-1 1 1,1 1 0,-1 1 0,-1 0 0,1 1 0,-1 0 0,0 1 0,21 17 0,-34-24 361,0 1 1,0-1 0,-1 1-1,1 0 1,0-1 0,-1 1-1,0 0 1,1 0 0,-1 0-1,0 0 1,0 0-1,0 1 1,-1-1 0,1 0-1,0 0 1,-1 1 0,1-1-1,-1 0 1,0 1 0,0-1-1,0 5 1,-1-4 77,0 0-1,0 0 1,0 0-1,-1 1 1,1-1 0,-1-1-1,0 1 1,0 0 0,0 0-1,0-1 1,0 1 0,0-1-1,-5 4 1,0 0-197,-1-1 0,1 0 0,-1 0 0,-14 6 0,-29 4-5200,23-14-2748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51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0 19859,'0'0'7943,"-4"10"-7601,1-1-235,-1 0 0,1 0 0,1 0 0,0 0 0,-2 14 0,4-21-78,0 0 0,-1 0-1,1 0 1,0 0 0,0 0 0,1 0 0,-1 0 0,0 0 0,1 0 0,-1-1-1,1 1 1,-1 0 0,1 0 0,0 0 0,0-1 0,0 1 0,0 0 0,0-1-1,0 1 1,0-1 0,0 1 0,1-1 0,-1 1 0,1-1 0,-1 0 0,1 0-1,-1 0 1,1 0 0,0 0 0,-1 0 0,1 0 0,0 0 0,0-1 0,0 1-1,0-1 1,0 0 0,0 1 0,-1-1 0,1 0 0,3 0 0,1 0 104,0-1 1,-1 0 0,1 0 0,-1 0-1,1-1 1,-1 1 0,1-1-1,-1-1 1,0 1 0,0-1-1,0 0 1,-1 0 0,1 0 0,-1-1-1,6-4 1,6-8 54,0-1-1,18-25 1,-27 34-120,-7 8-73,0-1 0,0 1 0,0 0 0,0 0 0,0 0 0,0 0 0,0 0 0,0 0 0,0 0 0,0 0 0,0 0 0,1-1 0,-1 1-1,0 0 1,0 0 0,0 0 0,0 0 0,0 0 0,0 0 0,0 0 0,0 0 0,1 0 0,-1 0 0,0 0 0,0 0 0,0 0 0,0 0 0,0 0 0,0 0 0,1 0-1,-1 0 1,0 0 0,0 0 0,0 0 0,0 0 0,0 0 0,0 0 0,0 0 0,1 0 0,-1 0 0,0 0 0,0 0 0,0 0 0,0 0 0,0 1 0,0-1 0,0 0 0,0 0-1,0 0 1,0 0 0,1 0 0,-1 0 0,0 0 0,0 0 0,0 1 0,0-1 0,0 0 0,0 0 0,0 0 0,0 0 0,0 0 0,0 0 0,0 0 0,0 1 0,0-1-1,0 0 1,0 0 0,2 16-149,-4 20 134,-3 5 77,2-26-41,1-1 1,1 1-1,0 0 1,2 17-1,-1-31-10,0-1 0,1 0 1,-1 0-1,0 1 0,1-1 0,-1 0 0,1 0 0,-1 0 0,1 1 0,-1-1 0,1 0 0,-1 0 0,0 0 0,1 0 0,-1 0 1,1 0-1,-1 0 0,1 0 0,-1 0 0,1 0 0,-1 0 0,1 0 0,-1 0 0,1-1 0,-1 1 0,0 0 0,1 0 1,-1 0-1,1-1 0,-1 1 0,0 0 0,1-1 0,-1 1 0,0 0 0,1-1 0,16-10 181,1-6-187,-1-1 0,17-25 0,28-30 0,-62 73 0,0 0 0,0 0 0,0 0 0,1 0 0,-1 0 0,0-1 0,0 1 0,0 0 0,0 0 0,1 0 0,-1 0 0,0 0 0,0 0 0,0 0 0,1 0 0,-1 0 0,0-1 0,0 1 0,0 0 0,1 0 0,-1 0 0,0 0 0,0 0 0,0 0 0,1 1 0,-1-1 0,0 0 0,0 0 0,0 0 0,1 0 0,-1 0 0,0 0 0,0 0 0,0 0 0,1 0 0,-1 0 0,0 1 0,0-1 0,0 0 0,0 0 0,1 0 0,-1 0 0,0 0 0,0 1 0,0-1 0,0 0 0,0 0 0,0 0 0,0 1 0,0-1 0,0 0 0,0 0 0,1 0 0,-1 1 0,0-1 0,0 0 0,0 1 0,3 22 0,-5 26 0,-4 6 0,8-55-2,-1 1 0,0-1 0,1 0-1,-1 0 1,1 1 0,-1-1 0,0 0 0,1 0 0,-1-1 0,1 1 0,-1 0-1,1 0 1,-1-1 0,3 0 0,41-27-4263,-4-9-6583,-18 16 945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52.3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119 345 14414,'0'0'13137,"-9"3"-12576,-1 0-461,-2 0-46,0 1-1,1 1 1,0 0-1,0 0 1,0 1 0,-13 9-1,24-14-47,-1-1 0,1 0 1,-1 1-1,1-1 0,-1 0 0,1 1 0,-1-1 1,1 1-1,0-1 0,-1 1 0,1-1 1,0 1-1,-1-1 0,1 1 0,0 0 0,0-1 1,-1 1-1,1-1 0,0 1 0,0 0 0,0-1 1,0 1-1,0-1 0,0 1 0,0 0 0,0-1 1,0 1-1,0-1 0,0 1 0,0 0 0,0-1 1,1 1-1,-1-1 0,1 2 0,19 11 82,31-3 34,-46-10-7,-1 0 0,1 0-1,0-1 1,-1 0 0,1 0 0,-1 0 0,1 0-1,-1-1 1,0 0 0,1 0 0,-1 0-1,0 0 1,0-1 0,0 1 0,-1-1 0,1 0-1,-1 0 1,1-1 0,-1 1 0,0-1-1,0 1 1,-1-1 0,1 0 0,-1 0-1,3-6 1,-5 10 360,0 5-435,-1 1 0,0 0 0,0-1 0,-1 1-1,0-1 1,0 0 0,-4 8 0,4-8-75,-1 0 0,1 0-1,0 1 1,1-1 0,-1 1 0,1-1 0,-1 9 0,3-13 41,0-1 0,0 0 0,-1 0 0,1 0 0,0 0-1,0 0 1,0 0 0,0 0 0,-1 0 0,1 0 0,0 0 0,0-1 0,0 1 0,-1 0 0,1-1 0,0 1 0,0 0 0,-1-1 0,1 1 0,0-1 0,-1 1 0,1-1 0,0 1 0,-1-1 0,1 0 0,9-10 29,0-1-1,-2 0 1,10-16 0,23-29-516,-39 56 324,0 1 0,1-1 0,-1 1 0,1 0 0,-1-1 0,1 1 0,-1 0 0,1 1 1,0-1-1,-1 0 0,0 1 0,1-1 0,4 3 0,11 0-1308,-13-4 1044,0 0 0,0 0 1,0 0-1,0-1 0,0 0 1,0 0-1,-1 0 0,1 0 1,-1-1-1,1 0 0,-1 0 1,0 0-1,0 0 0,0-1 1,0 0-1,-1 1 1,1-1-1,-1-1 0,0 1 1,4-8-1,0 1 154,-1-1 1,0 0 0,-1 0-1,0-1 1,0 0 0,-2 0-1,3-13 1,-2 5 389,-1 0 1,-2 0 0,0 0-1,-1 0 1,-3-21 0,3 42-98,0-1 0,0 1 0,0 0 1,0 0-1,-1 0 0,1 0 0,0-1 1,0 1-1,0 0 0,0 0 0,-1 0 1,1 0-1,0 0 0,0 0 0,0 0 0,0 0 1,-1 0-1,1 0 0,0-1 0,0 1 1,0 0-1,-1 0 0,1 0 0,0 0 1,0 0-1,0 0 0,-1 0 0,1 1 0,0-1 1,0 0-1,0 0 0,-1 0 0,1 0 1,0 0-1,0 0 0,0 0 0,0 0 1,-1 0-1,1 0 0,0 1 0,0-1 0,0 0 1,0 0-1,0 0 0,-1 0 0,1 1 1,0-1-1,0 0 0,0 0 0,0 0 0,0 0 1,0 1-1,0-1 0,-9 10 325,-3 14 0,1 1 0,1 0 1,1 1-1,1 0 0,2 0 0,0 1 1,2 0-1,1-1 0,0 36 0,3-61-358,0 1 0,0-1 0,0 0 0,0 1 0,0-1 0,0 1 0,1-1 0,-1 1 0,1-1 0,-1 0 0,1 1 0,-1-1 0,1 0 0,0 0 0,0 1 0,-1-1 0,1 0 0,0 0 0,0 0 0,0 0 0,0 0 0,0 0 0,0 0 0,1-1 0,-1 1-1,0 0 1,0 0 0,1-1 0,-1 1 0,0-1 0,1 1 0,-1-1 0,1 0 0,-1 0 0,0 1 0,1-1 0,-1 0 0,1 0 0,-1 0 0,1 0 0,-1-1 0,0 1 0,1 0 0,2-1 0,1-1-103,1 1 1,0-1 0,-1 0 0,1 0-1,-1 0 1,1-1 0,-1 0 0,0 0-1,9-7 1,-7 3 188,-1 1 1,1-1-1,-1-1 1,0 1-1,-1-1 0,0 0 1,0-1-1,-1 1 0,0-1 1,-1 0-1,1 0 0,-2 0 1,1 0-1,1-16 1,-4 25-45,0 0 1,0 0-1,0 0 1,0 0-1,0 0 1,0 0 0,0 0-1,-1 0 1,1 1-1,0-1 1,0 0-1,0 0 1,0 0 0,0 0-1,0 0 1,0 0-1,0 0 1,0 0-1,-1 0 1,1 0-1,0 0 1,0 0 0,0 0-1,0 0 1,0 0-1,0 0 1,0 0-1,0 0 1,0 0 0,-1 0-1,1 0 1,0 0-1,0 0 1,0 0-1,0 0 1,0 0 0,0 0-1,0 0 1,0 0-1,0 0 1,-1 0-1,1 0 1,0-1 0,0 1-1,0 0 1,0 0-1,0 0 1,0 0-1,0 0 1,0 0-1,0 0 1,0 0 0,0 0-1,0 0 1,0-1-1,0 1 1,0 0-1,0 0 1,0 0 0,0 0-1,0 0 1,-10 14 556,-7 20-379,13-21 35,2-1 0,-1 1 0,2 1 0,0-1 0,0 0 0,2 17-1,-1-28-200,0-1-1,0 0 1,1 0 0,-1 0-1,0 0 1,1 0-1,-1 0 1,0 0-1,1 0 1,0 0-1,-1 0 1,1 0-1,-1 0 1,1 0-1,0 0 1,0-1-1,-1 1 1,1 0-1,0 0 1,0-1 0,0 1-1,0-1 1,0 1-1,0-1 1,0 1-1,0-1 1,0 1-1,0-1 1,0 0-1,0 0 1,1 1-1,-1-1 1,0 0-1,0 0 1,0 0 0,0 0-1,0 0 1,0-1-1,0 1 1,1 0-1,1-1 1,1 0 150,1 0 1,-1-1-1,0 1 1,1-1-1,-1 0 1,0 0-1,0 0 1,0-1-1,4-3 0,11-12-151,-1-1 0,-1-1-1,-1 0 1,0-1-1,-2-1 1,-1 0 0,0-1-1,-2-1 1,0 0-1,-2 0 1,-1-1-1,9-44 1,-16 68-46,-1 0 0,0 0 0,1 0 0,-1 0 0,0 0 0,0 0 0,0 0 0,0 0 0,0 0 0,0 0 0,0 0 0,0 0 0,0-1 0,0 1 0,0 0 0,-1 0 0,1 0 0,-1 0 0,1 0 0,0 1 0,-2-3 0,-12 15 0,-14 38 0,17-25 0,0 1 0,2 0 0,-6 29 0,12-42 0,1-1 0,0 1 0,1 0 0,0 0 0,1 0 0,1 0 0,0 0 0,5 23 0,-4-30 0,0 0 0,1-1 0,-1 1 0,1 0 0,0-1 0,8 10 0,-9-13 0,0 1 0,-1-1 0,1 0 0,0 0 0,0 0 0,1 0 0,-1-1 0,0 1 0,0-1 0,1 1 0,-1-1 0,1 0 0,0 0 0,-1 0 0,1 0 0,0 0 0,4 0 0,-6-3 0,-1 1 0,1-1 0,-1 0 0,0 0 0,1 0 0,-1 0 0,0 1 0,0-1 0,0 0 0,0 0 0,-1 0 0,1 1 0,0-1 0,-1 0 0,1 0 0,-2-2 0,-5-12 0,-1 1 0,0-1 0,-1 1 0,0 1 0,-23-26 0,18 23 0,0-1 0,-18-34 0,65 49 0,106 9-172,2-1-3313,-86-5-6087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9.5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80 412 16143,'-12'0'2109,"-4"0"-1226,-35 0 3636,102-2-3426,0-4 0,67-15 1,-29 5-402,865-133 1033,206-36-3183,-981 159-1786,-128 21-579,74 3 0,-82 8-53,-9 6-1147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01.9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87 21428,'0'0'7869,"17"0"-6289,285-23 310,-175 7-3764,167 0 0,-293 16 1761,-1 0 0,0 0-1,0 0 1,0 0-1,1 0 1,-1 0-1,0 0 1,0 0 0,0 0-1,0 0 1,1 0-1,-1 0 1,0 0-1,0 0 1,0 0 0,0 0-1,1 0 1,-1 0-1,0 0 1,0 0-1,0 0 1,0-1 0,0 1-1,1 0 1,-1 0-1,0 0 1,0 0-1,0 0 1,0-1 0,0 1-1,0 0 1,0 0-1,0 0 1,0 0-1,0-1 1,1 1 0,-1 0-1,0 0 1,0 0-1,0 0 1,0-1-1,0 1 1,0 0 0,0 0-1,0 0 1,0 0-1,-1-1 1,1 1-1,0 0 1,0 0 0,0 0-1,0-1 1,0 1-1,0 0 1,0 0-1,0 0 1,0 0 0,0 0-1,-1-1 1,1 1-1,0 0 1,0 0-1,-11-11-4292,-12-3-2587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02.2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385 43 13773,'0'0'10405,"9"-8"-8094,-4 4-1787,1-1 0,0 1 0,0 0 0,0 0 0,1 1 0,11-5 0,-17 7-428,1 1 0,-1 0 0,1-1 0,-1 1 1,1 0-1,-1 0 0,1 0 0,-1 0 0,1 0 0,-1 0 1,1 0-1,-1 0 0,1 1 0,-1-1 0,1 0 1,-1 1-1,1 0 0,1 0 0,-1 1-55,-1-1 1,1 1-1,-1-1 0,0 1 0,0 0 0,1 0 1,-1-1-1,0 1 0,-1 0 0,1 0 0,0 0 1,-1 0-1,1 0 0,-1 0 0,1 0 0,-1 0 1,0 1-1,0 2 0,0 2-41,-1 1 0,0-1 0,0 0 0,-1 1 0,0-1 0,0 0 0,0 0 0,-1 0 0,0-1 0,-1 1 0,1-1 0,-1 1 0,0-1 0,-1 0 0,-6 6 0,-11 12 0,-2 0 0,-26 19 0,45-38 0,-72 54 0,-142 81 0,193-124 0,24-15 0,0 0 0,0 0 0,0 0 0,0 0 0,0 1 0,1-1 0,-1 1 0,0-1 0,1 1 0,0 0 0,-3 2 0,4-3 0,0-1 0,0 1 0,0-1 0,0 0 0,0 1 0,0-1 0,0 0 0,0 1 0,0-1 0,0 1 0,0-1 0,1 0 0,-1 1 0,0-1 0,0 0 0,0 1 0,0-1 0,1 0 0,-1 1 0,0-1 0,0 0 0,0 1 0,1-1 0,-1 0 0,0 0 0,1 1 0,-1-1 0,0 0 0,1 0 0,-1 0 0,0 1 0,1-1 0,-1 0 0,0 0 0,1 0 0,-1 0 0,1 0 0,53 7 0,-51-7 0,196 7-2969,1-5-5951,-132-2-6385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57.7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8 3876,'-18'0'128,"-1"0"-64,1-3-192,-1-1-2659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58.7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75 1954,'0'0'4618,"-9"-4"-3791,-57-16 1546,13 13 6545,52 7-8411,31-10 806,15 0-742,0 1-1,0 2 1,1 2-1,0 3 1,63 3-1,-51 0-272,-24 0-206,1 3 0,45 10 0,-46-7-17,1-2 1,47 2-1,38-9 260,-38-1 20,111 11 1,-9 18-256,-65-8 229,175 5 0,-149-24 348,188 4-494,-112-5-35,-146-1-64,-1 3 0,124 15 0,-146-9 42,0-3 0,0-2 0,71-8 0,24 1 85,-112 13-9,-4 0-3356,-30-17-7096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8:43.2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223 92 1730,'-12'0'1035,"-8"0"-140,1-1 0,-1-1 0,-26-7 0,38 8-287,1-1 0,0 0 0,0-1 0,0 0 0,0 0 0,0 0 0,0-1 0,1 0 0,0 0 0,0-1 0,0 1 0,0-1 0,1-1 0,-6-6 0,10 12-534,1-1-1,0 1 1,0 0-1,0-1 1,-1 1 0,1 0-1,0 0 1,0-1-1,0 1 1,0 0-1,-1-1 1,1 1-1,0 0 1,0-1-1,0 1 1,0 0 0,0-1-1,0 1 1,0 0-1,0-1 1,0 1-1,0-1 1,0 1-1,0 0 1,0-1-1,1 1 1,-1 0 0,0-1-1,0 1 1,0 0-1,0 0 1,0-1-1,1 1 1,-1 0-1,0-1 1,1 1-1,16-6 733,31 6-1239,-36 0 729,205-1 107,543 16 1687,-234 9-1835,252 24-141,-646-32-63,1-6 1,219-12-1,-327 0-48,-8 2 9,-1-2 0,0 0 1,1-1-1,29-9 0,-46 12-15,0 0 0,0 0 0,0 0 0,0 0 0,0 0 0,-1 0 1,1 0-1,0 0 0,0 0 0,0 0 0,0 0 0,0 0 0,0 0 0,0-1 0,0 1 0,0 0 0,0 0 0,0 0 0,0 0 0,0 0 0,0 0 0,0 0 0,-1 0 0,1 0 0,0-1 0,0 1 0,0 0 0,0 0 0,0 0 0,0 0 0,0 0 0,0 0 0,0 0 0,0 0 0,0 0 0,0-1 0,1 1 0,-1 0 0,0 0 0,0 0 0,0 0 0,0 0 0,0 0 0,0 0 0,0 0 0,0 0 0,0-1 0,0 1 0,0 0 0,0 0 0,0 0 0,0 0 0,1 0 0,-1 0 0,0 0 0,0 0 0,0 0 0,0 0 0,0 0 0,0 0 0,0 0 0,0 0 0,0 0 0,1 0 0,-1 0 0,0 0 0,-14-4-173,-18 1-72,-629 0 310,340 5 84,-500 39-35,479-16-89,318-24-22,12-1-9,0 0-1,0 1 1,0 1-1,-20 5 0,97-2-609,700-20-256,-619 15 131,658-33-2916,-1000 35 2069,101 0-1879,-4-2-4292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36.2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19699,'0'0'9155,"4"14"-8397,5 33-137,-2 1 1,1 79-1,-7-95-424,29 370 897,-27-389-1094,2-17 0,3-22 0,74-484 0,-80 493 0,-1 12 0,0-5 0,0 1 0,1 0 0,0 0 0,0 0 0,6-13 0,-8 20 0,1 1 0,0-1 0,0 0 0,0 1 0,0-1 0,1 1 0,-1-1 0,0 1 0,1 0 0,-1 0 0,1-1 0,-1 1 0,1 0 0,-1 0 0,1 0 0,0 0 0,0 1 0,-1-1 0,1 0 0,0 1 0,0 0 0,0-1 0,0 1 0,0 0 0,-1 0 0,1 0 0,0 0 0,0 0 0,0 0 0,0 0 0,0 1 0,3 0 0,-4 0 0,1 0 0,0 0 0,0 0 0,0 0 0,-1 1 0,1-1 0,-1 1 0,1-1 0,-1 1 0,1-1 0,-1 1 0,0 0 0,0 0 0,0-1 0,0 1 0,0 0 0,0 0 0,0 0 0,-1 0 0,1 0 0,-1 0 0,0 0 0,1 0 0,-1 1 0,0 2 0,1 4 0,-1 0 0,0 0 0,0 0 0,-3 15 0,0-14 0,-1 0 0,1 0 0,-2 0 0,1-1 0,-2 0 0,1 0 0,-1 0 0,-10 12 0,11-15 0,0 0 0,0 0 0,-1-1 0,1 1 0,-1-2 0,0 1 0,-1 0 0,1-1 0,-1-1 0,0 1 0,0-1 0,-10 4 0,17-7-25,-1 0-1,1 0 1,-1 0 0,1 0-1,0 1 1,-1-1 0,1 0-1,-1 0 1,1 0 0,0 0 0,-1 0-1,1 0 1,-1-1 0,1 1-1,0 0 1,-1 0 0,1 0-1,0 0 1,-1 0 0,1 0-1,0-1 1,-1 1 0,1 0-1,0 0 1,-1-1 0,1 1-1,0 0 1,-1 0 0,1-1 0,0 1-1,0 0 1,-1-1 0,1 1-1,0 0 1,0-1 0,0 1-1,0 0 1,0-1 0,-1 1-1,1-1 1,0 1 0,0 0-1,0-1 1,0 1 0,0-1-1,0 1 1,0 0 0,0-1 0,0 1-1,0-1 1,0 1 0,1 0-1,-1-1 1,0 1 0,0 0-1,0-1 1,0 1 0,1 0-1,-1-1 1,0 1 0,0 0-1,1-1 1,13-23-4076,8 0-2017,5 0-2215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36.9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158 71 12620,'0'0'13415,"-11"4"-11525,3 0-1641,0 0 0,0 1 0,0 0 0,0 0 0,1 1 0,0 0 0,0 0 0,1 0 0,-1 1 0,1 0 0,1 0 0,-1 1 0,-4 8 0,-25 55 677,33-66-890,0 1 0,0 0 0,1-1 0,0 1-1,0 0 1,0 0 0,0 0 0,1 0 0,0 0-1,1 0 1,0 6 0,-1-11-36,1 0 0,-1 0 0,1-1 0,-1 1 0,1 0 0,-1-1 0,1 1 0,-1 0 0,1-1 0,-1 1 0,1-1 0,0 1 0,0-1 0,-1 1 0,1-1 0,0 1 0,0-1 0,-1 0 0,1 1 0,0-1 0,0 0 0,0 0 0,0 0 0,-1 0 0,1 0 0,0 0 0,0 0 0,0 0 0,0 0 0,-1 0 0,1 0 0,0 0 0,0 0 0,0-1 0,0 1 0,-1 0 0,1-1 0,1 0 0,30-16 0,-25 9 0,-1 0 0,1 0 0,-1-1 0,-1 0 0,0 0 0,0-1 0,-1 1 0,6-21 0,-8 24 0,0 0 0,-1 0 0,1-1 0,-1 1 0,-1-1 0,1 1 0,-1-1 0,0 1 0,-1-1 0,0 1 0,0-1 0,0 1 0,-1 0 0,1-1 0,-5-8 0,4 12 1,0 1-1,0-1 1,-1 1 0,1 0-1,0 0 1,-1 0 0,1 0 0,-1 1-1,1-1 1,-1 1 0,0-1-1,0 1 1,0 0 0,0 0-1,0 0 1,0 1 0,0-1 0,0 1-1,0-1 1,-4 1 0,5 0-3,1 0 0,-1 0 0,0 0 0,0 0 0,1 0 0,-1 0 0,0 1 0,1-1 0,-1 1 0,1-1 0,-1 1 1,0-1-1,1 1 0,-1 0 0,1 0 0,-1 0 0,1 0 0,0 0 0,-1 0 0,1 0 0,0 0 0,0 0 0,0 1 0,0-1 0,0 0 0,0 1 1,0-1-1,0 1 0,1-1 0,-1 1 0,0 0 0,1-1 0,0 1 0,-1-1 0,1 1 0,0 0 0,0 2 0,0-3-194,0 0 0,1 0 0,-1 0 0,1-1 0,-1 1 0,1 0 0,0 0 0,-1-1-1,1 1 1,0 0 0,-1-1 0,1 1 0,0 0 0,0-1 0,0 1 0,0-1 0,-1 1 0,1-1 0,0 0-1,0 1 1,0-1 0,0 0 0,0 0 0,0 0 0,0 0 0,0 0 0,0 0 0,0 0 0,2 0 0,39 0-4130,-32-1 3148,-1 0 895,1 0 1,-1 0-1,0-1 1,0-1 0,-1 0-1,1 0 1,-1-1-1,14-7 1,-12 6 876,-1-1 0,0 0 0,0-1 0,-1 0 0,1 0 0,-2 0 0,8-10 0,-14 17-503,0-1 0,-1 0 0,1 0 0,0 1-1,-1-1 1,1 0 0,-1 0 0,1 0 0,-1 0 0,1 0 0,-1 1 0,0-1 0,1 0 0,-1 0 0,0 0 0,0 0 0,0 0 0,0 0 0,0 0 0,0 0 0,0-2 0,0 2 44,-1 1 1,1-1-1,-1 1 0,0 0 1,1-1-1,-1 1 0,1 0 1,-1-1-1,0 1 0,1 0 1,-1 0-1,0 0 0,1-1 1,-1 1-1,0 0 0,1 0 1,-1 0-1,0 0 0,1 0 1,-1 0-1,0 0 0,-1 1 1,-2 0 379,-1 0 0,0 0 0,0 0 0,1 1 1,-1 0-1,1 0 0,-7 4 0,-28 34-515,37-39 0,1 1 0,-1 0 0,1 0 0,-1-1 0,1 1 0,0 0 0,0 0 0,0 0 0,0 1 0,1-1 0,-1 0 0,1 0 0,-1 0 0,1 1 0,0-1 0,-1 0 0,1 0 0,0 1 0,0-1 0,1 0 0,-1 0 0,1 3 0,0-4 0,0 0 0,1 0 0,-1 0 0,0 0 0,0 0 0,1 0 0,-1 0 0,0 0 0,1-1 0,-1 1 0,1-1 0,-1 1 0,1-1 0,-1 1 0,1-1 0,0 0 0,2 0 0,32 2 0,-30-2 0,32-1 0,32 0 0,-65 1 0,-1 0 0,1 1 0,0-1 0,-1 1 0,1 1 0,0-1 0,-1 0 0,1 1 0,-1 0 0,8 5 0,-11-6 0,0 0 0,0 0 0,0 1 0,0-1 0,0 0 0,0 1 0,0-1 0,-1 0 0,1 1 0,-1-1 0,1 1 0,-1 0 0,1-1 0,-1 1 0,0-1 0,1 1 0,-1 0 0,0-1 0,0 1 0,0-1 0,-1 1 0,1 0 0,0-1 0,-1 1 0,1-1 0,-1 1 0,1-1 0,-1 1 0,0-1 0,1 1 0,-1-1 0,0 1 0,0-1 0,0 0 0,0 0 0,0 0 0,-3 2 0,-3 6 0,-1-1 0,0 0 0,-17 13 0,8-9 0,0-1 0,-28 14 0,39-23 0,1 1 0,-1-1 0,0 0 0,0 0 0,0 0 0,0-1 0,0 0 0,-1 0 0,1-1 0,0 1 0,-1-2 0,-8 0 0,14 1 0,1-1 0,-1 1 0,0 0 0,1-1 0,-1 1 0,1 0 0,-1-1 0,1 1 0,-1-1 0,1 0 0,-1 1 0,1-1 0,-1 1 0,1-1 0,0 0 0,-1 1 0,1-1 0,0 1 0,-1-1 0,1 0 0,0 0 0,0 1 0,0-1 0,0 0 0,0 1 0,0-1 0,0 0 0,0 0 0,0 1 0,0-1 0,0 0 0,0 0 0,0 1 0,0-1 0,1 0 0,-1 1 0,0-1 0,1-1 0,15-26 0,11 7-1820,20-7-5205,-8 4 560,-7 2-2696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37.3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0 19987,'0'0'12780,"-37"77"-12780,27-43 0,2-1 0,1-1 0,4-4 0,3-3 0,0-6 0,0-7 0,6-6 0,3-6-96,2 0-2883,-1-5-2818,-3-15-5510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38.2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0 7303,'0'0'20659,"-3"11"-19094,-14 72-755,3 1 0,4 0 0,2 146 0,23-264-810,-9-8 0,-2-1 0,-1-68 0,-4 100 0,1 15 0,0 1 0,0-1 0,1 1 0,-1-1 0,1 1 0,0-1 0,0 0 0,1 1 0,-1-1 0,1 0 0,0 0 0,0 0 0,4 5 0,-4-7 0,0 1 0,1-1 0,-1 0 0,1 0 0,0 0 0,0 0 0,0 0 0,0 0 0,0-1 0,0 0 0,0 1 0,0-1 0,1-1 0,-1 1 0,0 0 0,1-1 0,-1 1 0,7-1 0,-6 0 0,1 0 0,0 0 0,-1 0 0,1-1 0,-1 1 0,1-1 0,-1 0 0,0-1 0,1 1 0,-1-1 0,0 1 0,0-1 0,0 0 0,0-1 0,0 1 0,0-1 0,-1 0 0,1 0 0,-1 0 0,0 0 0,0-1 0,0 1 0,0-1 0,-1 1 0,1-1 0,-1 0 0,0 0 0,0-1 0,0 1 0,-1 0 0,2-7 0,-34 59 0,27-39 0,0-2 0,0 0 0,1 1 0,0-1 0,0 1 0,1-1 0,0 1 0,0 0 0,1 0 0,0 0 0,0 15 0,1-22 0,1-1 0,-1 1 0,1 0 0,0-1 0,-1 1 0,1 0 0,0-1 0,0 1 0,-1-1 0,1 1 0,0-1 0,0 0 0,0 1 0,-1-1 0,1 0 0,0 0 0,0 1 0,0-1 0,0 0 0,0 0 0,0 0 0,-1 0 0,1 0 0,0 0 0,0 0 0,0 0 0,0-1 0,1 1 0,28-6 0,-21 1 0,1-1 0,-1 0 0,0 0 0,-1-1 0,1 0 0,-2-1 0,1 0 0,-1 0 0,12-17 0,27-27 0,-45 51 0,0 0 0,-1 0 0,1 0 0,0 1 0,0-1 0,-1 0 0,1 1 0,0-1 0,0 1 0,0-1 0,0 1 0,0-1 0,0 1 0,0 0 0,0-1 0,0 1 0,0 0 0,0 0 0,0 0 0,0 0 0,0 0 0,0 0 0,0 0 0,0 0 0,0 0 0,0 0 0,0 0 0,0 1 0,0-1 0,0 0 0,0 1 0,0-1 0,1 2 0,0 0 0,1 0 0,-1 1 0,0 0 0,0-1 0,0 1 0,0 0 0,-1 0 0,1 0 0,-1 0 0,2 6 0,3 10 0,-1 0 0,3 30 0,-7-39 0,1-1 0,0 0 0,1 1 0,4 10 0,-7-19 0,0 0 0,0 0 0,1 0 0,-1 0 0,0 0 0,1 0 0,-1-1 0,1 1 0,-1 0 0,1 0 0,-1 0 0,1-1 0,-1 1 0,1 0 0,0-1 0,-1 1 0,1 0 0,0-1 0,0 1 0,0-1 0,-1 1 0,1-1 0,0 0 0,0 1 0,0-1 0,0 0 0,0 0 0,0 1 0,0-1 0,0 0 0,-1 0 0,1 0 0,0 0 0,0 0 0,0 0 0,0 0 0,0-1 0,0 1 0,0 0 0,0 0 0,0-1 0,0 1 0,-1-1 0,1 1 0,0-1 0,0 1 0,0-1 0,-1 1 0,1-1 0,0 1 0,-1-1 0,1 0 0,-1 0 0,1 1 0,0-1 0,-1 0 0,1-1 0,7-9 0,0 1 0,-1-1 0,0 0 0,-1-1 0,0 0 0,-1 0 0,-1 0 0,1 0 0,-2-1 0,0 0 0,0 1 0,-2-1 0,1 0 0,-1 0 0,-1-1 0,-3-22 0,3 35 0,0-1 0,-1 1 0,1-1 0,-1 1 0,1-1 0,-1 1 0,0 0 0,1-1 0,-1 1 0,0 0 0,0-1 0,0 1 0,0 0 0,0 0 0,0 0 0,0 0 0,-1 0 0,1 0 0,0 0 0,0 1 0,-1-1 0,1 0 0,-1 1 0,1-1 0,0 1 0,-1-1 0,1 1 0,-1 0 0,1-1 0,-1 1 0,1 0 0,-3 0 0,4 0 0,0 0 0,-1 0 0,1 0 0,0 1 0,0-1 0,-1 0 0,1 0 0,0 0 0,0 0 0,0 0 0,0 0 0,-1 0 0,1 0 0,0 1 0,0-1 0,0 0 0,0 0 0,-1 0 0,1 0 0,0 1 0,0-1 0,0 0 0,0 0 0,0 0 0,0 1 0,0-1 0,0 0 0,-1 0 0,1 0 0,0 1 0,0-1 0,0 0 0,0 0 0,0 0 0,0 1 0,0-1 0,0 0 0,0 0 0,0 0 0,0 1 0,1-1 0,-1 0 0,0 0 0,0 1 0,0-1 0,0 0 0,0 0 0,0 0 0,0 0 0,1 1 0,-1-1 0,0 0 0,0 0 0,0 0 0,11 11 0,-3-8 0,1-1 0,0 0 0,0-1 0,0 0 0,0 0 0,0-1 0,18-2 0,-24-5-2579,-5-8-7708,-4 0-1574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38.5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59 6566,'-15'-7'14286,"4"0"-9514,1 2-223,7 2-1955,3-2-2594,0 3 0,0-3 0,6 3 0,5-3 0,3 0 0,-3 0-6182,-1-3-7719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38.9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 27354,'0'0'5413,"56"8"-8039,-42-24-15888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3:59.9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1 6598,'0'0'3742,"-8"3"-3710,2 0-223,1-2 10,0 1 1,0 0-1,0 0 1,1 1-1,-1-1 1,0 1-1,1 0 1,0 1-1,-6 5 1,7-7-3680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0.8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1 9321,'0'0'17547,"2"13"-15828,3 233 2641,-6-176-6850,3-23-5839,-7-72 2195,-6-6-3038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1.3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98 16111,'0'0'11344,"10"-10"-9918,-2 2-1114,-4 3-104,2-1 0,-1 1 0,1 0 0,0 0 0,0 1 0,0-1 0,0 1 0,1 1 0,0-1-1,13-4 1,4 1 50,-1 2-1,0 0 0,1 1 1,37 0-1,-60 4-257,1 0 0,-1 0 0,1 0 0,-1 0 0,0 0 0,1 0 0,-1 1 0,1-1 0,-1 0 0,0 1 0,1-1 0,-1 1 0,0-1 0,1 1 0,-1 0 0,0 0 0,0-1 0,0 1 0,0 0 0,0 0 0,0 0 0,0 0 0,0 1 0,0-1 0,0 0 0,0 0 0,-1 0 0,1 1 0,0-1 0,-1 0 0,1 1 0,-1-1 0,0 0 0,1 1 0,-1-1 0,0 1 0,0-1 0,0 0 0,0 1 0,0-1 0,0 1 0,0-1 0,-1 1 0,1-1 0,0 0 0,-1 1 0,1-1 0,-2 2 0,0 5 0,-1 0 0,0 0 0,-1 0 0,1-1 0,-2 1 0,1-1 0,-7 8 0,-14 13 0,-2 0 0,-1-2 0,-1-1 0,-50 33 0,93-66 0,0 0 0,0 1 0,1 1 0,0 0 0,0 1 0,0 1 0,1 0 0,22-1 0,-31 3 0,-1 2 0,1-1 0,0 1 0,0 0 0,-1 0 0,1 1 0,0 0 0,0 0 0,-1 0 0,1 1 0,-1 0 0,1 1 0,-1-1 0,0 1 0,0 1 0,0-1 0,0 1 0,-1 0 0,0 0 0,1 0 0,-1 1 0,-1 0 0,7 7 0,-9-9 0,0 0 0,0 0 0,0 1 0,0-1 0,-1 0 0,1 1 0,-1-1 0,0 1 0,0-1 0,-1 1 0,1 0 0,-1 0 0,1-1 0,-1 1 0,0 0 0,-1-1 0,1 1 0,0 0 0,-1-1 0,-1 6 0,-1-4 0,0 1 0,1-1 0,-2 0 0,1 0 0,-1-1 0,1 1 0,-1 0 0,0-1 0,-1 0 0,1 0 0,-9 5 0,-5 2 0,-1 0 0,0-1 0,0-1 0,-1-1 0,-40 11 0,38-14 0,-1-1 0,-32 3 0,48-6 0,0-1 0,1 0 0,-1 0 0,0-1 0,0 0 0,0 0 0,0 0 0,1-1 0,-1 0 0,1 0 0,-1-1 0,-7-4 0,13 7-7,0 0-1,1-1 1,-1 1-1,0-1 1,0 1-1,1-1 1,-1 1-1,0-1 1,1 0-1,-1 1 1,0-1-1,1 0 1,-1 1-1,1-1 1,-1 0-1,1 0 1,-1 1-1,1-1 1,0 0-1,-1 0 1,1 0-1,0 0 1,0 0-1,-1 1 1,1-1-1,0 0 1,0 0-1,0 0 1,0 0-1,0 0 1,0 0-1,1 0 1,-1-1-1,24-20-2945,-5 8-4633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2.0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9 117 4740,'0'0'19870,"5"9"-17980,-4-7-1822,0 1 77,1 0 0,-1 0 1,1 0-1,0 0 1,0 0-1,0 0 1,0-1-1,1 1 1,-1-1-1,1 1 1,-1-1-1,1 0 1,0 0-1,0 0 1,0 0-1,0-1 1,0 1-1,0-1 1,1 0-1,-1 0 1,0 0-1,1 0 1,-1-1-1,6 1 1,-2-1-42,1 0 0,-1-1 0,0 0 0,0 0 0,1-1 0,-1 1 0,0-2 0,-1 1 0,1-1 1,0 0-1,-1 0 0,1-1 0,5-4 0,-8 5-58,-1 1 0,1-1 0,-1 0 0,0 0 0,0 0 0,0 0 0,0-1 0,-1 1 0,1-1 0,-1 0 0,0 1 0,0-1 1,-1 0-1,1 0 0,-1-1 0,1 1 0,-1 0 0,-1 0 0,1 0 0,-1-1 0,1 1 0,-1 0 0,-1-6 0,0 7-46,1 0 0,-1 0 0,0 1 0,-1-1 0,1 0 0,0 1 0,-1-1 0,1 1 0,-1 0 0,0 0 0,0-1 0,0 1 0,0 0 0,0 0 0,-1 1 0,1-1 0,0 0 0,-1 1 0,1 0 0,-1-1 0,0 1 0,1 0 0,-1 0 0,0 1 0,0-1 0,1 0 0,-1 1 0,0 0 0,0 0 0,-4 0 0,2-1 0,0 1 0,0 0 0,0 0 0,0 1 0,0-1 0,0 1 0,0 0 0,0 1 0,0-1 0,0 1 0,1 0 0,-1 0 0,1 1 0,-1-1 0,1 1 0,-7 5 0,2 3 0,0 1 0,0 0 0,2 0 0,-1 1 0,-9 22 0,14-27 0,0-1 0,1 1 0,-1-1 0,1 1 0,1 0 0,0 0 0,0 0 0,0 0 0,1 0 0,0 0 0,1 0 0,1 8 0,-1-14 0,0 0 0,0-1 0,0 1 0,1-1 0,-1 1 0,0-1 0,1 1 0,-1-1 0,1 0 0,0 0 0,-1 0 0,1 0 0,0 0 0,0 0 0,0 0 0,0 0 0,-1-1 0,1 1 0,0-1 0,0 1 0,0-1 0,0 0 0,0 0 0,0 0 0,4 0 0,56-3 0,-59 2 0,35-6-2163,19-9-5897,-30 7-263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2.4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0 18193,'0'0'4954,"-10"1"-2600,4 0-2124,0 0-1,1 0 0,-1 0 1,1 1-1,0-1 0,-1 1 0,1 1 1,0-1-1,0 1 0,0 0 1,0 0-1,1 0 0,-1 1 0,1-1 1,0 1-1,0 0 0,0 1 1,1-1-1,-6 8 0,8-10-196,-1 0 0,0 1 0,1-1 1,0 0-1,-1 1 0,1 0 0,0-1 0,0 1 0,0 0 0,1-1 0,-1 1 1,1 0-1,-1 3 0,2-5-24,-1 0-1,1 0 1,0 0 0,0 0 0,0 0 0,0 0 0,0 0 0,0 0 0,0 0-1,0-1 1,0 1 0,0-1 0,0 1 0,1-1 0,-1 1 0,0-1-1,0 1 1,1-1 0,-1 0 0,0 0 0,1 0 0,-1 0 0,0 0 0,0 0-1,1 0 1,-1 0 0,0 0 0,2-1 0,36-2 190,-27 1-197,1 0 0,-1 2 1,1-1-1,20 3 0,-31-2 1,0 1 1,0-1-1,0 1 0,1-1 1,-2 1-1,1 0 1,0-1-1,0 1 0,0 0 1,0 0-1,0 0 1,-1 1-1,1-1 0,0 0 1,-1 1-1,1-1 1,-1 1-1,0-1 0,0 1 1,1 0-1,-1 0 1,0-1-1,0 1 0,0 0 1,-1 0-1,1 0 1,0 0-1,-1 0 0,1 0 1,-1 0-1,0 0 1,0 0-1,0 3 0,0-1 30,0 1 0,-1-1 0,0 0 0,0 0 0,0 1 0,-1-1 0,1 0 0,-1 0 0,0 0 0,0-1 0,0 1 0,-1 0 0,1-1 0,-1 1 0,0-1 0,0 0 0,0 0 0,0 0 0,-1 0 0,1-1-1,-1 1 1,1-1 0,-1 0 0,0 0 0,-5 2 0,2-1 23,0 0-1,-1 0 1,0-1-1,0 0 1,0 0-1,1-1 1,-1 0-1,-1 0 1,1-1-1,0 0 1,0-1-1,0 0 1,-11-2-1,18 3-170,-1 0 0,1-1-1,0 1 1,0 0 0,0-1 0,-1 1 0,1-1 0,0 1-1,0-1 1,0 0 0,0 1 0,0-1 0,0 0-1,0 0 1,0 0 0,0 0 0,0 0 0,0 0 0,1 0-1,-1 0 1,0 0 0,0-1 0,1 1-30,0 0 1,1 0-1,-1 1 1,0-1-1,1 0 0,-1 1 1,0-1-1,1 0 1,-1 1-1,1-1 1,-1 1-1,1-1 0,0 1 1,-1-1-1,1 1 1,-1-1-1,1 1 1,0-1-1,-1 1 0,1 0 1,0-1-1,0 1 1,-1 0-1,1 0 1,0 0-1,0-1 0,-1 1 1,1 0-1,0 0 1,0 0-1,0 0 1,-1 0-1,2 1 1,17-4-4869,3 0-1436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2.8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52 14958,'0'0'9695,"-2"-8"-7672,2 6-1858,-1-1 0,0 0 0,0 1 0,0-1 0,0 1 0,0-1 0,0 1 0,-1-1 0,1 1 0,-1 0 0,0 0 0,0 0 1,1 0-1,-1 0 0,-3-2 0,3 3-124,0 0 0,1 1 0,-1-1 0,0 1 0,0-1 1,0 1-1,0 0 0,1 0 0,-1-1 0,0 1 0,0 1 1,0-1-1,0 0 0,0 0 0,1 1 0,-1-1 0,0 1 1,0-1-1,1 1 0,-1 0 0,0 0 0,1 0 0,-1 0 1,0 0-1,1 0 0,0 0 0,-1 0 0,1 1 0,-3 2 1,-6 6 55,0 0 0,1 0 0,0 1 0,-11 18 0,16-24-86,1 0 0,1 0 0,-1 1 0,1-1 0,0 1 0,0-1 1,0 1-1,1 0 0,0-1 0,0 1 0,1 0 0,-1 0 0,2 9 0,-1-14-27,0 0-1,0 0 1,1 0 0,-1 0-1,1 1 1,-1-1 0,1 0-1,-1 0 1,1 0-1,0 0 1,-1 0 0,1-1-1,0 1 1,0 0 0,0 0-1,0 0 1,0-1 0,-1 1-1,1 0 1,0-1-1,1 1 1,-1-1 0,0 1-1,1-1 1,36 4-1082,-28-5 459,1 0-1,-1-1 1,0 0-1,-1 0 1,14-6-1,-13 2-842,1 1-1,-2-2 0,1 1 0,-1-2 0,0 1 0,0-1 0,-1 0 0,14-18 0,4-11-5798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3.6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111 1 10442,'0'0'6561,"-9"7"-4346,1 1-1784,-1 1 1,1-1-1,1 2 0,0-1 0,0 1 0,1 1 0,0-1 1,0 1-1,1 0 0,1 0 0,0 0 0,-2 13 0,4-19-253,-2 9 172,0 1 0,1 0 0,1 0 0,-1 22 0,2-34-339,1-1 1,0 0-1,0 0 1,1 1-1,-1-1 1,0 0-1,1 0 1,-1 1-1,1-1 1,0 0-1,-1 0 1,1 0-1,0 0 1,0 0-1,1 0 1,-1 0-1,0 0 1,1-1-1,-1 1 1,1 0-1,-1-1 1,1 1-1,0-1 1,0 1-1,-1-1 1,1 0-1,0 0 1,0 0-1,1 0 1,-1 0-1,0-1 1,0 1-1,0 0 1,0-1-1,1 0 1,-1 1-1,0-1 1,3 0-1,5-1 16,0 0 0,0 0 0,-1-1 0,1 0 0,0-1 0,9-4 0,-10 4-60,0 0 0,1 0 0,-1 1 0,0 0 0,1 1-1,13-1 1,-22 2 34,-1 1-1,1-1 0,0 0 0,0 1 1,0-1-1,0 0 0,-1 1 1,1-1-1,0 1 0,0-1 0,-1 1 1,1-1-1,0 1 0,-1 0 1,1-1-1,-1 1 0,1 0 0,-1 0 1,1-1-1,-1 1 0,0 0 1,1 0-1,-1 0 0,0-1 0,1 1 1,-1 0-1,0 0 0,0 0 0,0 0 1,0 1-1,1 35 415,-1-27-241,-2 15 327,0 27 168,2-49-553,0 0 1,1 0 0,-1-1-1,0 1 1,1 0 0,-1 0-1,1-1 1,0 1 0,0 0-1,0-1 1,0 1 0,1-1-1,1 3 1,-2-4-84,0 0-1,0 0 1,0 0-1,0 0 1,0-1 0,1 1-1,-1 0 1,0-1 0,0 1-1,1-1 1,-1 1-1,0-1 1,1 0 0,-1 1-1,1-1 1,-1 0 0,0 0-1,1 0 1,-1 0 0,1 0-1,-1-1 1,0 1-1,1 0 1,-1-1 0,0 1-1,1 0 1,-1-1 0,0 0-1,1 1 1,-1-1-1,0 0 1,0 0 0,0 1-1,0-1 1,0 0 0,0 0-1,0 0 1,0 0 0,1-2-1,3-2 97,-1-1 1,1 1-1,-1-1 0,-1 0 0,1 0 1,3-9-1,-3 7-129,-2 0 0,1-1 0,-1 1 0,0 0 0,-1-1 0,0 1 0,-1-1 0,1 1 0,-2-1 0,-1-12 0,2 20 0,-1 0 0,1 1 0,-1-1 0,0 0 0,1 1 0,-1-1 0,0 1 0,0-1 0,1 1 0,-1-1 0,0 1 0,0-1 0,0 1 0,0 0 0,0-1 0,0 1 0,1 0 0,-1 0 0,0 0 0,0-1 0,0 1 0,0 0 0,0 0 0,0 1 0,0-1 0,0 0 0,0 0 0,0 0 0,0 1 0,0-1 0,-1 1 0,1-1 0,0 0 0,-1 1 0,1-1 0,0 0 0,0 1 0,0-1 0,-1 1 0,1-1 0,0 1 0,0-1 0,0 1 0,0 0 0,0 0 0,0 0 0,0-1 0,0 1 0,0 0 0,0 0 0,1 0 0,-1 0 0,0 0 0,1 1 0,-1 0 0,31-25 0,-28 22 0,-1-1 0,0 1 0,0 0 0,0-1 0,1 1 0,-1 0 0,1 0 0,-1 0 0,1 0 0,-1 0 0,1 0 0,0 1 0,-1-1 0,1 0 0,0 1 0,2-1 0,-2 2 0,-1 0 0,1 0 0,-1 0 0,1 0 0,-1 0 0,0 0 0,1 1 0,-1-1 0,0 0 0,0 1 0,0-1 0,0 1 0,0-1 0,0 3 0,2 0 0,-2-2 0,0-1 0,0 1 0,0-1 0,0 0 0,0 0 0,0 1 0,0-1 0,1 0 0,-1 0 0,0 0 0,1 0 0,-1 0 0,1 0 0,-1-1 0,1 1 0,-1-1 0,1 1 0,0-1 0,-1 1 0,1-1 0,0 0 0,-1 1 0,1-1 0,0 0 0,-1 0 0,1-1 0,0 1 0,0 0 0,-1 0 0,1-1 0,-1 1 0,1-1 0,0 0 0,-1 1 0,1-1 0,-1 0 0,1 0 0,-1 0 0,3-2 0,2-1 0,0-1 0,0-1 0,0 1 0,-1-1 0,0 0 0,0 0 0,5-8 0,-6 6 0,1 1 0,-1-1 0,0 0 0,-1 0 0,0 0 0,0-1 0,2-15 0,-5 24 0,0 1 0,0-1 0,0 0 0,0 0 0,0 0 0,0 0 0,-1 0 0,1 0 0,0 0 0,0 0 0,0 0 0,0 1 0,0-1 0,-1 0 0,1 0 0,0 0 0,0 0 0,0 0 0,0 0 0,-1 0 0,1 0 0,0 0 0,0 0 0,0 0 0,0 0 0,-1 0 0,1 0 0,0-1 0,0 1 0,0 0 0,0 0 0,-1 0 0,1 0 0,0 0 0,0 0 0,0 0 0,0 0 0,0-1 0,0 1 0,0 0 0,-1 0 0,1 0 0,0 0 0,0 0 0,0 0 0,0-1 0,0 1 0,0 0 0,0 0 0,0 0 0,0 0 0,0-1 0,0 1 0,0 0 0,0 0 0,0 0 0,0 0 0,0-1 0,0 1 0,0 0 0,0 0 0,0 0 0,0-1 0,-8 10 0,-40 68 0,44-69 0,0 1 0,1-1 0,-1 0 0,2 1 0,-1 0 0,1-1 0,1 1 0,-2 10 0,4-18 0,-1-1 0,0 1 0,1-1 0,-1 1 0,1-1 0,-1 0 0,1 1 0,-1-1 0,1 1 0,-1-1 0,1 0 0,-1 0 0,1 1 0,0-1 0,-1 0 0,1 0 0,-1 0 0,1 0 0,0 0 0,-1 1 0,1-1 0,-1 0 0,1 0 0,0-1 0,-1 1 0,1 0 0,-1 0 0,1 0 0,0 0 0,-1 0 0,2-1 0,21-5 0,-10-3 0,0 0 0,-1-1 0,0 0 0,0-1 0,-1 0 0,-1-1 0,0 0 0,0 0 0,-1-1 0,10-21 0,-30 86 0,9-45 0,-18 60 0,19-61 0,-1-1 0,2 1 0,-1 0 0,1 0 0,-1-1 0,1 1 0,1 0 0,-1 0 0,3 9 0,-2-14 6,0 1 0,0-1 0,1 0-1,-1 1 1,0-1 0,0 0 0,1 0 0,-1 0 0,1 0 0,-1 0 0,1 0-1,-1-1 1,1 1 0,-1 0 0,1-1 0,0 1 0,-1-1 0,1 0 0,0 1-1,0-1 1,-1 0 0,4 0 0,44-1-414,-42 1 126,8-3-3506,-8-4-4457,-2-5-7546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4.0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25016,'0'0'7751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4.3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0 24888,'0'0'5562,"-3"13"-5300,3-12-262,-8 32 400,1 2 1,2-1-1,-1 56 0,6-89-396,1 0-1,-1 0 1,0 0 0,1 0-1,-1 0 1,1-1-1,0 1 1,-1 0-1,1 0 1,0 0 0,-1-1-1,1 1 1,0 0-1,0 0 1,0-1-1,0 1 1,0-1-1,0 1 1,0-1 0,-1 1-1,1-1 1,0 0-1,1 0 1,-1 1-1,0-1 1,0 0 0,0 0-1,2 0 1,38 1 153,-29-1-129,-8 0-54,0 0 0,0 1 0,0-1 0,0 1 0,0 0 0,0 0 0,0 0 0,0 1 0,-1-1 0,1 1 0,-1 0 0,1 0 0,-1 0 0,1 0 0,-1 1 0,0-1 0,0 1 0,0 0 0,-1 0 0,1 0 0,4 7 0,-5-6 34,0 2 0,0-1-1,0 0 1,0 0 0,-1 1-1,0-1 1,0 0 0,-1 1-1,1-1 1,-1 1 0,0-1-1,-1 1 1,1-1 0,-1 1-1,-3 9 1,3-11 13,0 0 0,-1-1 0,0 1-1,0 0 1,0-1 0,0 1 0,0-1 0,-1 0 0,1 0-1,-1 0 1,0 0 0,0 0 0,0 0 0,0-1 0,-1 0-1,1 1 1,-7 2 0,7-4-11,0 1-1,1-1 1,-1 0-1,0-1 1,0 1-1,0 0 1,0-1 0,0 0-1,0 0 1,0 1-1,0-2 1,0 1-1,1 0 1,-1-1-1,0 1 1,0-1 0,0 0-1,0 0 1,1 0-1,-1 0 1,0 0-1,1-1 1,-1 1-1,-4-4 1,-32-36-250,36 38 120,1 0 1,0 0-1,-1-1 1,1 1-1,0 0 1,1-1-1,-1 1 1,1-1-1,-1 0 1,1 0-1,0 1 1,0-5-1,5 6-6133,16 2-393,-18 0 5137,16 1-7497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4.8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3 14125,'0'0'17964,"-3"9"-17772,-8 29-37,11-38-151,0 1 0,0 0 0,0 0 0,0 0 0,0-1 0,0 1 0,0 0 0,0 0 0,0-1 0,0 1 0,1 0 0,-1 0 0,0-1 0,0 1 0,1 0 1,-1 0-1,1-1 0,-1 1 0,1 0 0,-1-1 0,1 1 0,-1-1 0,1 1 0,-1-1 0,1 1 0,0-1 0,-1 1 0,1-1 0,0 1 0,-1-1 0,1 0 0,0 0 0,0 1 0,-1-1 0,1 0 0,0 0 0,0 0 0,0 0 0,-1 0 0,1 0 0,0 0 0,0 0 0,0 0 0,-1 0 0,1 0 0,0 0 0,0-1 1,1 1-1,38-8 129,19-17-133,-48 20 0,-1-1 0,1 2 0,-1-1 0,1 1 0,1 1 0,-1 0 0,0 1 0,1 0 0,22 0 0,-33 2 0,1 1 0,-1-1 0,0 1 0,0 0 0,0-1 0,1 1 0,-1 0 0,0 0 0,0 0 0,0 0 0,-1 0 0,1 0 0,0 0 0,0 0 0,0 1 0,-1-1 0,1 0 0,-1 0 0,1 0 0,-1 1 0,1-1 0,-1 0 0,0 1 0,0-1 0,1 1 0,-1-1 0,0 0 0,-1 3 0,1 53 0,-1-39 0,1-16-13,0 0 0,0 0 1,0 0-1,0 1 0,0-1 0,0 0 1,1 0-1,-1 0 0,1 1 0,0-1 1,0 0-1,0 0 0,0 0 0,0 0 1,0 0-1,0-1 0,0 1 0,1 0 1,-1 0-1,1-1 0,0 1 0,-1-1 1,1 1-1,0-1 0,0 0 0,0 0 0,0 0 1,0 0-1,0 0 0,0 0 0,0 0 1,0-1-1,5 2 0,7 4-183,-8-4-8,0 0-1,-1 1 1,1 0 0,-1 0 0,0 1-1,0-1 1,0 1 0,-1 0-1,1 0 1,-1 1 0,0-1 0,0 1-1,-1 0 1,1 0 0,2 6-1,-2-1 186,-1-1 0,0 1-1,-1 0 1,0 0-1,0 0 1,-1 0 0,0 0-1,-1 14 1,1 4 137,-1 36-79,0-60 125,0-1 0,-1 1 0,1-1 1,-1 1-1,0 0 0,0-1 0,0 0 0,-1 1 1,1-1-1,-1 0 0,0 1 0,0-1 0,-3 4 0,4-6-138,0 0-1,0 0 0,0-1 1,0 1-1,0 0 0,0-1 0,-1 1 1,1-1-1,0 1 0,0-1 0,0 0 1,-1 1-1,1-1 0,0 0 0,-1 0 1,1 0-1,0 0 0,0 0 0,-1 0 1,1 0-1,0 0 0,-1 0 0,1-1 1,0 1-1,0-1 0,0 1 1,-1-1-1,1 1 0,0-1 0,0 1 1,0-1-1,0 0 0,0 0 0,0 0 1,0 0-1,0 0 0,0 0 0,1 0 1,-1 0-1,0 0 0,-1-2 0,-3-4 87,0-1-1,0 0 0,0 0 1,-3-11-1,-3-5-111,-12-51 0,21 66 0,0-1 0,0 1 0,1-1 0,0 0 0,1 1 0,0-1 0,1 0 0,3-16 0,-3 23-18,0-1 1,1 1-1,-1 0 0,1 0 1,0 0-1,0 1 0,0-1 1,1 0-1,-1 1 0,1-1 1,-1 1-1,1 0 0,0 0 1,0 0-1,0 0 0,0 0 1,0 1-1,0-1 0,0 1 1,0 0-1,5-1 0,12-3-568,-1 1 0,34-4-1,-14 3-1194,2-5-4540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7.6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159 259 1954,'0'0'17141,"5"-9"-14861,0 0-1552,-3 7-483,0-1 0,0 0 0,0 0 0,0 0 0,-1 0 0,1-1 0,-1 1 0,0 0 0,0-1 0,0 1 0,-1 0 0,1-1 0,-1-4 0,0 7-128,0 0 0,0 0-1,-1 0 1,1 0 0,0 0-1,-1 0 1,1 0-1,-1 0 1,1 0 0,-1 1-1,1-1 1,-1 0 0,0 0-1,1 0 1,-1 1-1,0-1 1,0 0 0,0 1-1,0-1 1,1 1 0,-1-1-1,0 1 1,0-1-1,0 1 1,0-1 0,0 1-1,0 0 1,0 0-1,0-1 1,0 1 0,0 0-1,0 0 1,0 0 0,0 0-1,0 0 1,-1 1-1,1-1 1,-2 1 0,-1-1-97,0 0 0,0 1 0,-1 0 0,1 0 1,0 1-1,0-1 0,0 1 0,-6 3 0,-1 3 22,2 1 0,-1 0 0,1 1 0,0 0 0,1 0 0,0 1 0,1-1 0,0 2 0,1-1 0,0 1 0,1 0 0,0 0 0,1 1 0,-4 18 0,8-31-39,0 1-1,0 0 1,0-1-1,0 1 1,0-1 0,1 1-1,-1 0 1,0-1-1,0 1 1,0-1-1,1 1 1,-1-1 0,0 1-1,1-1 1,-1 1-1,0-1 1,1 1-1,-1-1 1,0 1 0,1-1-1,-1 0 1,1 1-1,-1-1 1,1 0-1,-1 1 1,1-1-1,-1 0 1,1 0 0,0 1-1,-1-1 1,1 0-1,-1 0 1,1 0-1,0 0 1,-1 0 0,1 0-1,-1 0 1,1 0-1,1 0 1,27-5 172,-18 1-83,0-2 1,0 0-1,0 0 1,-1-1-1,0 0 1,0 0-1,10-11 0,60-66 183,-52 51-115,27-42-1,-45 60-115,-1 0 0,0 0 0,-2-1-1,0-1 1,9-27 0,-68 147-44,29-56 0,15-34 0,1 2 0,0-1 0,1 1 0,0 0 0,1 0 0,1 0 0,0 1 0,-2 22 0,7-37 0,-1 0 0,1-1 0,0 1 0,-1 0 0,1-1 0,-1 1 0,1-1 0,0 1 0,0-1 0,-1 1 0,1-1 0,0 0 0,0 1 0,-1-1 0,1 0 0,0 1 0,0-1 0,0 0 0,0 0 0,-1 0 0,1 0 0,0 0 0,0 0 0,0 0 0,0 0 0,0 0 0,1 0 0,27-3 0,-5-3-693,-1-1 0,41-18 0,27-8-1323,-90 32 1934,1 0 0,-1-1-1,0 1 1,0 0 0,1-1 0,-1 1-1,0 0 1,0-1 0,0 0-1,-1 1 1,1-1 0,0 1-1,-1-1 1,1 0 0,-1 0-1,1 1 1,-1-1 0,0 0-1,0 0 1,0-2 0,-1-37 2873,0 41-2694,0 0 0,0-1-1,-1 1 1,1 0 0,0 0 0,-1 0 0,1 0 0,0 0-1,-1 1 1,1-1 0,0 0 0,0 1 0,-1-1 0,1 1 0,0-1-1,0 1 1,0-1 0,0 1 0,0 0 0,-2 1 0,-6 6-7,0 0 1,0 1 0,1 0 0,1 0-1,-1 1 1,1 0 0,1 1 0,0-1 0,1 1-1,-7 16 1,12-27-91,0 0 0,0 1 0,0-1 0,0 0 0,0 0 0,0 1 0,0-1 0,0 0 0,0 0 0,0 1 0,0-1 0,0 0 0,0 0 0,0 1 0,0-1 0,0 0 0,0 0 0,0 0 0,0 1 0,0-1 0,0 0 0,1 0 0,-1 1 0,0-1 0,0 0 0,0 0 0,0 0 0,0 0 0,1 1 0,-1-1 0,0 0 0,0 0 0,0 0 0,1 0 0,-1 0 0,0 1 0,0-1 0,0 0 0,1 0 0,-1 0 0,13-3 0,10-11 0,-3 0 0,1-2 0,39-22 0,-54 35 0,-1 0 0,1 0 0,0 1 0,0 0 0,0 0 0,0 1 0,0-1 0,0 1 0,1 1 0,-1-1 0,0 1 0,11 1 0,-14-1 0,-1 1 0,0 0 0,0 0 0,0 0 0,0 1 0,0-1 0,0 0 0,0 1 0,-1-1 0,1 1 0,0 0 0,-1-1 0,1 1 0,-1 0 0,0 0 0,1 0 0,-1 0 0,0 0 0,0 0 0,0 1 0,-1-1 0,1 0 0,0 0 0,-1 1 0,1 4 0,3 64 0,-4-61 0,18-46 0,-12 10 0,-2 0 0,3-47 0,-3 27 0,-3 45-156,1 1 0,-1-1-1,1 1 1,-1-1 0,1 1 0,-1 0-1,1-1 1,0 1 0,-1 0 0,1 0-1,-1 0 1,1 0 0,-1 0 0,1 1 0,-1-1-1,1 0 1,-1 1 0,1-1 0,-1 1-1,1-1 1,2 2 0,11 2-3411,7-4-4900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2.3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58 12107,'7'-13'1994,"-5"10"-1409,-1-1 0,1 1 0,0-1 1,0 1-1,0 0 0,1 0 0,-1 0 0,1 0 0,0 0 0,-1 1 1,1-1-1,0 1 0,6-4 0,-8 6-497,-1 0 0,1 0 1,0 0-1,-1 1 0,1-1 0,0 0 0,-1 0 1,1 1-1,-1-1 0,1 0 0,-1 0 0,1 1 0,-1-1 1,1 1-1,-1-1 0,1 1 0,-1-1 0,1 0 1,-1 1-1,1 0 0,-1-1 0,0 1 0,1-1 0,-1 1 1,0-1-1,0 1 0,1 0 0,-1-1 0,0 1 1,0-1-1,0 1 0,0 0 0,0-1 0,0 1 0,0 0 1,0-1-1,0 1 0,0 0 0,0-1 0,0 1 1,-1 0-1,0 32 1578,-6-2-1192,-1 0-1,-1-1 0,-16 34 0,16-45-757,2 0 0,0 0-1,1 0 1,1 1 0,-3 24-1,8-66-1883,1 4-1588,-1 0 0,-5-33 0,-6 12-5373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2.6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63 12139,'0'0'15952,"67"-8"-13967,-20 1-351,7-2-577,-1 0-1057,0-2 0,-6 2 0,-7 2 0,-13 5 0,-10 2-1954,-45 9-18513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2.9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97 21076,'0'0'5445,"51"-8"-2498,-8-5-929,5-4-929,4 0-897,-2 2-192,-5 5 0,-6 2-1666,-6 4-1441,-9 1-2242,-9 1-1857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3.3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24 11915,'-5'9'5568,"2"-4"-5021,-20 41 3197,22-43-3439,0 0 0,0 0 0,0 0 0,0 0 0,0 1 0,1-1 0,-1 0 0,1 0 0,0 1 0,0-1 0,0 0 0,1 0 0,-1 1 0,1-1 1,1 4-1,-1-5-272,1-1 1,-1 0-1,1 1 1,-1-1 0,1 0-1,0 0 1,-1 0-1,1 0 1,0 0-1,0 0 1,0-1 0,0 1-1,0 0 1,0-1-1,0 0 1,0 1 0,0-1-1,0 0 1,0 0-1,0 0 1,0 0 0,3-1-1,47-9 155,-40 5-37,-1-1-1,0 0 0,0-1 0,-1 0 0,0-1 1,0 0-1,-1 0 0,0-1 0,0 0 0,-1-1 1,0 0-1,-1 0 0,0-1 0,9-18 0,-55 135 950,33-78-827,6-28-262,0 0 0,1 0 0,-1 0 1,0 0-1,0 1 0,1-1 0,-1 0 0,0 0 0,1 0 1,-1 0-1,0 0 0,0 0 0,1 0 0,-1 0 0,0 0 1,1 0-1,-1 0 0,0 0 0,1 0 0,-1 0 0,0 0 1,0 0-1,1 0 0,-1 0 0,0 0 0,1 0 0,-1 0 1,0 0-1,0-1 0,1 1 0,-1 0 0,0 0 0,0 0 1,1 0-1,-1-1 0,0 1 0,0 0 0,0 0 0,0-1 1,1 1-1,-1 0 0,40-42 903,-27 28-771,-6 7-143,35-32 0,-39 37 0,0 0 0,0 0 0,0 0 0,0 0 0,1 0 0,-1 1 0,1-1 0,-1 1 0,1 0 0,0 0 0,-1 0 0,6 0 0,-8 1 0,0 1 0,0-1 0,-1 0 0,1 1 0,0-1 0,0 1 0,0-1 0,-1 1 0,1-1 0,0 1 0,0-1 0,-1 1 0,1 0 0,-1-1 0,1 1 0,0 0 0,-1 0 0,1 0 0,-1-1 0,0 1 0,1 0 0,-1 0 0,0 0 0,1 0 0,-1 0 0,0 0 0,0 0 0,0-1 0,0 1 0,0 0 0,0 2 0,0 38 0,-1-29 0,1-4 0,0-4 0,0-1 0,0 1 0,0 0 0,0 0 0,1-1 0,0 1 0,-1 0 0,3 5 0,-2-9 0,-1 1 0,1 0 0,0 0 0,0 0 0,0-1 0,0 1 0,0 0 0,0-1 0,0 1 0,0-1 0,0 1 0,0-1 0,0 0 0,0 1 0,0-1 0,0 0 0,0 0 0,0 0 0,0 0 0,0 0 0,0 0 0,0 0 0,1 0 0,-1 0 0,0 0 0,0 0 0,0-1 0,0 1 0,0 0 0,0-1 0,0 1 0,0-1 0,0 0 0,1 0 0,34-16-2582,-32 14 1621,1 0 0,-1 0 0,1 1 0,0 0 0,0 0 0,0 1 0,1-1 0,-1 1 0,0 0 0,0 0 0,1 1 0,-1-1 0,10 2-1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3.6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0 19378,'0'0'9193,"-4"9"-8147,-4 9-898,-54 129 1647,54-127-1594,2 1 0,0 0 1,2 0-1,0 0 0,-1 35 0,5-55-201,0 1 0,0 0 0,0-1 0,0 1 0,0 0 0,0-1 0,1 1 0,-1-1 0,1 1 0,-1 0 0,1-1 0,-1 1 0,1-1 0,0 1 0,0-1 0,0 0 0,0 1 0,0-1 0,0 0 0,0 0 0,3 2 0,-2-2 0,0 0 0,0 0 0,0 0 0,0-1 0,1 1 0,-1-1 0,0 0 0,0 1 0,1-1 0,-1 0 0,0-1 0,0 1 0,1 0 0,-1 0 0,0-1 0,4-1 0,3-1 0,-1-1 0,0 0 0,1-1 0,-2 0 0,1 0 0,0 0 0,-1-1 0,0 0 0,-1-1 0,1 1 0,10-16 0,3-6 0,30-55 0,-40 66 0,-1-1 0,-1 0 0,0-1 0,6-26 0,-29 67-6540,6-9 1480,-2 2-2911</inkml:trace>
  <inkml:trace contextRef="#ctx0" brushRef="#br0" timeOffset="1">139 283 4869,'0'0'12491,"-22"48"-8647,15-28 64,5-2-481,2-5-1601,0-5-897,14-5-577,5-3-160,7-2-288,1-14-1345,2-7-1154,-1-5-2562,-1-3-2818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4.2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112 0 3203,'0'0'26996,"-8"13"-26067,-9 17-656,1 0 0,2 1 1,1 1-1,1 0 0,-9 43 0,16-36-273,1 0 0,3 40 0,4-76 0,3-9 0,5-13 0,-5-7 0,0 1 0,-2-2 0,-1 1 0,-2 0 0,-1-35 0,0 58 0,0 3 0,0 0 0,0 0 0,0 0 0,0 0 0,0 0 0,-1 1 0,1-1 0,0 0 0,0 0 0,0 0 0,0 0 0,-1 0 0,1 0 0,0 0 0,0 0 0,0 0 0,0 0 0,-1 0 0,1 0 0,0 0 0,0 0 0,0 0 0,-1 0 0,1 0 0,0 0 0,0 0 0,0 0 0,0 0 0,-1 0 0,1 0 0,0 0 0,0 0 0,0 0 0,0-1 0,0 1 0,-1 0 0,1 0 0,0 0 0,0 0 0,0 0 0,0 0 0,0-1 0,0 1 0,0 0 0,-1 0 0,1 0 0,0 0 0,0-1 0,0 1 0,-7 18 0,6-13 0,0-1 0,1 1 0,0-1 0,0 1 0,0-1 0,0 1 0,1-1 0,0 0 0,0 1 0,0-1 0,0 1 0,1-1 0,-1 0 0,1 0 0,0 0 0,5 6 0,-4-8 0,-1 1 0,1-1 0,0 0 0,0-1 0,0 1 0,1 0 0,-1-1 0,0 0 0,1 0 0,-1 0 0,0 0 0,1 0 0,-1-1 0,1 0 0,0 1 0,-1-1 0,1-1 0,-1 1 0,1 0 0,-1-1 0,1 0 0,3-1 0,-1 1 0,-1-1 0,1 0 0,-1 0 0,0 0 0,1-1 0,-1 0 0,0 0 0,-1 0 0,1-1 0,-1 1 0,1-1 0,3-5 0,44-59 0,-23 28 0,-36 87 0,7-46 0,-6 15 0,0 1 0,1-1 0,1 1 0,1 0 0,0 0 0,1 0 0,1 28 0,1-44 3,0 0 1,1 0-1,-1 0 0,0 0 1,1 0-1,-1 0 0,1 0 1,-1 0-1,1 0 0,-1 0 1,1 0-1,0 0 0,-1-1 0,1 1 1,0 0-1,0-1 0,0 1 1,0 0-1,-1-1 0,1 1 1,0-1-1,0 1 0,0-1 1,0 0-1,0 1 0,0-1 1,0 0-1,0 0 0,1 0 1,-1 1-1,0-1 0,0 0 1,0-1-1,0 1 0,0 0 1,0 0-1,0 0 0,2-1 0,0 0-56,0 1-1,1-1 0,-1 0 0,0 0 0,0 0 0,0-1 0,0 1 0,0-1 0,0 1 0,-1-1 0,5-4 0,8-15-3750,-5-3-3528,-3-5-5549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4.5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 6726,'0'0'26041,"0"-7"-26041,8 10-2626,0 6-4197,-1 0-2754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4.8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150 19 22389,'0'0'8333,"-9"-3"-6560,-29-12-1501,37 15-272,-1-1 0,0 1 0,0 0 0,1 0 0,-1 0 0,0 0 0,0 1 0,0-1 0,1 0 0,-1 1 0,0-1 0,1 1 0,-1-1 0,0 1 0,1 0 0,-1 0 0,1 0 0,-1 0 0,1 0 0,-1 0 0,1 0 0,0 1 0,-2 1 0,-24 33 0,23-30 0,-1 2 0,1-1 0,0 1 0,0 1 0,0-1 0,-3 13 0,7-19 0,-1-1 0,1 0 0,-1 0 0,1 1 0,0-1 0,-1 1 0,1-1 0,0 0 0,0 1 0,0-1 0,0 1 0,0-1 0,0 0 0,0 1 0,1-1 0,-1 1 0,0-1 0,1 0 0,-1 1 0,1-1 0,0 0 0,-1 0 0,1 1 0,0-1 0,0 0 0,0 0 0,-1 0 0,1 0 0,0 0 0,1 0 0,-1 0 0,0 0 0,0-1 0,0 1 0,0 0 0,1 0 0,-1-1 0,0 1 0,1-1 0,-1 0 0,0 1 0,3-1 0,8 1 0,-1-1 0,0-1 0,0 0 0,1 0 0,-1-1 0,0-1 0,0 0 0,-1 0 0,1-1 0,-1-1 0,1 1 0,12-10 0,41-15 0,-64 28 0,1 1 0,0-1 0,0 1 0,-1-1 0,1 1 0,0-1 0,0 1 0,0 0 0,0 0 0,0-1 0,0 1 0,0 0 0,0 0 0,0 0 0,0 0 0,0 0 0,-1 0 0,1 0 0,0 0 0,0 0 0,0 0 0,0 1 0,0-1 0,0 0 0,0 1 0,0-1 0,0 0 0,-1 1 0,1-1 0,0 1 0,0 0 0,0-1 0,-1 1 0,1 0 0,0-1 0,-1 1 0,1 0 0,-1 0 0,1-1 0,-1 1 0,1 2 0,0 2 0,0 0 0,-1 0 0,0 0 0,0 0 0,0 0 0,-1 1 0,-1 4 0,-2 11 0,2-18 0,1 1 0,1-1 0,-1 1 0,0-1 0,1 1 0,0 0 0,0-1 0,0 6 0,1-8 0,-1 0 0,1 0 0,0 0 0,-1 0 0,1 0 0,0 0 0,-1 0 0,1 0 0,0 0 0,0-1 0,0 1 0,0 0 0,0 0 0,0-1 0,0 1 0,0-1 0,0 1 0,0-1 0,0 1 0,0-1 0,0 0 0,0 1 0,1-1 0,-1 0 0,0 0 0,0 0 0,0 0 0,1 0 0,-1 0 0,2-1 0,11 0 0,0-1 0,-1 0 0,1-1 0,-1-1 0,0 0 0,24-11 0,-24 9 0,-1 1 0,1 0 0,0 1 0,1 1 0,-1 0 0,26-2 0,-38 5 0,0 0 0,-1 1 0,1-1 0,0 1 0,-1-1 0,1 1 0,-1-1 0,1 1 0,-1-1 0,1 1 0,-1 0 0,0-1 0,1 1 0,-1 0 0,0-1 0,1 1 0,-1 0 0,0 0 0,0-1 0,0 1 0,0 0 0,1 0 0,-1-1 0,0 1 0,0 0 0,-1 0 0,1-1 0,0 1 0,0 0 0,0 0 0,0-1 0,-1 1 0,1 0 0,0-1 0,-1 2 0,-8 28 0,7-27 35,-5 7-1194,3 2-3424,7-21-9985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7.2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0 0 18321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8.0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170 216 1057,'0'0'19592,"-1"-8"-17275,1 5-2095,0 1 0,-1-1-1,0 0 1,1 1 0,-1-1 0,0 1 0,0-1 0,0 1 0,-1-1 0,1 1 0,-1 0 0,1 0-1,-1 0 1,0-1 0,1 1 0,-4-2 0,3 4-151,1-1 0,-1 0-1,0 0 1,0 1 0,0-1-1,0 1 1,0-1 0,0 1-1,0 0 1,0 0 0,0 0 0,0 0-1,0 0 1,0 0 0,0 0-1,0 1 1,0-1 0,0 1 0,0 0-1,0-1 1,1 1 0,-1 0-1,0 0 1,0 0 0,1 0-1,-1 0 1,1 1 0,-1-1 0,-1 2-1,-6 5 70,0 0-1,1 1 1,0 0-1,0 0 1,1 1 0,-9 16-1,12-21-73,1 0-1,0 1 1,1 0-1,-1-1 1,1 1-1,0 0 1,1 0-1,0 1 1,-1-1-1,2 0 1,-1 0-1,1 1 0,0-1 1,1 7-1,0-11-56,-1-1 0,1 0-1,0 0 1,0 0 0,0 0-1,0 0 1,0 0-1,0 0 1,0 0 0,0 0-1,1 0 1,-1 0 0,0-1-1,0 1 1,1-1-1,-1 1 1,0-1 0,1 1-1,-1-1 1,1 0-1,-1 1 1,0-1 0,1 0-1,-1 0 1,1 0 0,-1 0-1,1-1 1,1 1-1,44-7 244,-30 0-129,0 0 0,-1 0 0,0-1 0,0-2-1,-1 1 1,27-23 0,-17 11 18,-2-1 1,0-1-1,20-27 1,-29 32-133,-1-1-1,11-21 1,-21 34-9,0-1-1,0 1 1,0-1-1,-1 0 1,0 0-1,0 0 1,0-1-1,-1 1 1,0 0-1,-1-8 1,-1 14 0,1 1 0,-1 0 0,0 0 0,0-1 0,0 1 0,0 0 0,1 0 0,-1 0 0,0 0 0,0 0 0,0 0 0,0 0 0,0 0 0,1 0 0,-1 1 0,0-1 0,0 0 0,0 0 0,1 1 0,-1-1 0,0 1 0,0-1 0,1 1 0,-2 0 0,-11 11 0,0 1 0,1 1 0,1 0 0,0 1 0,1 0 0,1 0 0,-8 18 0,2-7 0,7-13 0,1 0 0,0 0 0,1 1 0,0 0 0,1 0 0,1 0 0,0 1 0,1-1 0,-2 29 0,5-42 0,0 0 0,0 0 0,0 1 0,0-1 0,0 0 0,0 0 0,0 1 0,1-1 0,-1 0 0,1 0 0,-1 0 0,1 0 0,-1 0 0,1 0 0,-1 1 0,1-1 0,0 0 0,0-1 0,0 1 0,-1 0 0,1 0 0,0 0 0,0 0 0,0-1 0,0 1 0,2 0 0,0 0 0,0 0 0,0 0 0,0-1 0,-1 1 0,1-1 0,0 0 0,0 0 0,0 0 0,0 0 0,6-2 0,1 0 0,-1 0 0,1-1 0,-1-1 0,1 1 0,-1-2 0,9-5 0,4-5 0,0-1 0,29-29 0,-42 36 0,-2 1 0,1-1 0,-1 0 0,0 0 0,-1-1 0,0 0 0,-1 0 0,7-17 0,-12 26 0,1 1 0,-1-1 0,0 0 0,1 1 0,-1-1 0,0 0 0,0 1 0,1-1 0,-1 0 0,0 1 0,0-1 0,0 0 0,0 0 0,0 1 0,0-1 0,0 0 0,0 0 0,-1 1 0,1-1 0,0 0 0,0 1 0,-1-1 0,1 0 0,0 1 0,-1-1 0,1 0 0,-1 0 0,-16 4 0,-20 23 0,21-10 0,0 1 0,-21 30 0,32-40 0,0 0 0,1 0 0,0 1 0,0-1 0,1 1 0,0 0 0,1 0 0,-1 0 0,1 0 0,-1 13 0,3-21 0,0 1 0,0 0 0,0-1 0,0 1 0,0 0 0,1-1 0,-1 1 0,0 0 0,0-1 0,1 1 0,-1 0 0,0-1 0,1 1 0,-1-1 0,0 1 0,1-1 0,-1 1 0,1-1 0,-1 1 0,1-1 0,-1 1 0,1-1 0,-1 1 0,1-1 0,0 0 0,-1 1 0,1-1 0,0 0 0,0 1 0,28 1 0,27-13 0,0-13-2067,25-21-5913,-51 24-615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8.3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214 0 6502,'0'0'18140,"-12"0"-14243,-2 1-3154,0 0-1,1 0 1,-19 5 0,27-5-665,1 0 1,-1 1 0,0-1-1,0 1 1,0 0-1,1 0 1,-1 1-1,1-1 1,0 1 0,0 0-1,0 0 1,0 1-1,0-1 1,1 1-1,-4 4 1,10-7-79,1 1 0,0-1 0,0 0 0,0-1 0,0 1 0,0-1 0,0 0 0,0 0 0,7-1 0,-9 1 0,4 0 0,7 0 0,0 0 0,0 1 0,0 0 0,0 1 0,20 5 0,-30-6 0,0 0 0,0 0 0,0 1 0,0-1 0,-1 1 0,1 0 0,0-1 0,-1 1 0,0 0 0,1 1 0,-1-1 0,0 0 0,0 1 0,0-1 0,0 1 0,-1-1 0,1 1 0,-1 0 0,0 0 0,1 0 0,-1 0 0,-1 0 0,1 0 0,0 0 0,-1 0 0,1 0 0,-1 0 0,0 0 0,0 4 0,-1-2 0,1 0 0,-1 0 0,0 1 0,0-1 0,-1 0 0,1 0 0,-1 0 0,0-1 0,-1 1 0,1 0 0,-1-1 0,0 1 0,0-1 0,0 0 0,-1 0 0,1 0 0,-1-1 0,0 1 0,0-1 0,0 0 0,-1 0 0,1 0 0,-10 4 0,4-3 0,0 1 0,0-2 0,0 1 0,0-1 0,-1-1 0,1 0 0,-1-1 0,1 0 0,-1 0 0,-20-2 0,28 0-226,1 1 1,0-1-1,-1 0 1,1 0-1,0 0 0,0 0 1,-1 0-1,1 0 1,0-1-1,0 1 0,0-1 1,1 1-1,-1-1 1,0 0-1,1 0 1,-3-3-1,1 2-1032,-8-10-9344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9.1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10 17617,'0'0'6160,"1"8"-3944,1 48 623,-5 85 1,-2-15-2311,5-123-509,0 0 1,0 0-1,0 0 0,1 0 1,-1 0-1,1 0 0,0 0 0,0 0 1,0 0-1,0 0 0,2 4 1,-2-6-12,0 0 0,0 0 0,0-1 0,-1 1 0,1 0 0,1 0 0,-1-1 1,0 1-1,0-1 0,0 1 0,0-1 0,0 1 0,0-1 0,1 0 0,-1 1 1,0-1-1,0 0 0,0 0 0,1 0 0,-1 0 0,0 0 0,0 0 0,1 0 1,-1-1-1,0 1 0,0 0 0,0-1 0,1 1 0,-1 0 0,0-1 0,0 0 1,1 0-1,12-8-6,0-1-1,-1 0 1,0-1 0,0 0 0,-1-1 0,-1-1 0,17-24 0,-6 10-5,-5 7 2,23-26 0,-2-1 0,47-80 0,-82 121-1637,-5 10-2417,-10 13-7706,-2-3 2017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0.0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12 151 15599,'0'0'2573,"-2"9"48,-8 25-123,11-34-2426,-1 1-1,0 0 0,0-1 1,0 1-1,0-1 0,1 1 1,-1-1-1,0 1 1,1-1-1,-1 1 0,0-1 1,1 1-1,-1-1 0,1 1 1,-1-1-1,1 1 0,-1-1 1,1 0-1,-1 1 0,1-1 1,-1 0-1,1 0 0,-1 1 1,1-1-1,-1 0 0,1 0 1,0 0-1,-1 0 1,1 1-1,-1-1 0,1 0 1,0 0-1,-1 0 0,1 0 1,-1-1-1,1 1 0,0 0 1,-1 0-1,1 0 0,-1 0 1,1-1-1,0 1 0,-1 0 1,1 0-1,0-1 0,0 0 261,11-2 84,0-1-1,0-1 1,-1 0-1,1-1 1,-1 0-1,-1 0 1,1-1-1,12-11 1,-15 11-401,0 0 1,0 1 0,1 0 0,0 0 0,0 1 0,0 0-1,1 1 1,0 0 0,0 0 0,0 1 0,0 1 0,16-3 0,-25 6-12,1-1 0,-1 1 0,0 0 0,1-1 1,-1 1-1,1 0 0,-1 0 0,0 0 1,0 0-1,0 0 0,1 0 0,-1 0 1,0 0-1,0 0 0,0 1 0,-1-1 1,1 0-1,0 1 0,0-1 0,-1 1 1,1-1-1,-1 1 0,1-1 0,-1 1 1,0-1-1,1 1 0,-1-1 0,0 1 1,0-1-1,-1 4 0,2 63 621,-2-50-340,-6 98 355,7-116-637,0 0 0,0 0 0,0 0 0,0-1 0,0 1 0,0 0-1,0 0 1,1 0 0,-1 0 0,0 0 0,0-1 0,0 1 0,0 0 0,0 0 0,0 0 0,0 0-1,1 0 1,-1 0 0,0 0 0,0 0 0,0 0 0,0 0 0,0-1 0,1 1 0,-1 0 0,0 0 0,0 0-1,0 0 1,0 0 0,1 0 0,-1 0 0,0 0 0,0 0 0,0 0 0,0 0 0,1 0 0,-1 0-1,0 1 1,0-1 0,0 0 0,0 0 0,0 0 0,1 0 0,-1 0 0,0 0 0,0 0 0,0 0 0,0 0-1,0 1 1,0-1 0,1 0 0,-1 0 0,0 0 0,0 0 0,0 0 0,0 1 0,8-15 66,2-14-69,-1-1 0,-2 0 0,-1 0 0,-1-1 0,1-32 0,-6 67 0,0 0 0,1 1 0,-1-1 0,1 0 0,0 0 0,0 0 0,0 0 0,1 0 0,0 0 0,3 6 0,-3-9 0,-1-1 0,0 1 0,0-1 0,1 1 0,-1-1 0,1 0 0,-1 0 0,1 1 0,0-1 0,-1 0 0,1-1 0,0 1 0,0 0 0,-1 0 0,1-1 0,0 1 0,0-1 0,0 0 0,0 1 0,0-1 0,0 0 0,0 0 0,0 0 0,0-1 0,0 1 0,0 0 0,0-1 0,-1 1 0,1-1 0,0 1 0,3-3 0,3-1 0,-1-1 0,1 0 0,-1 0 0,0-1 0,-1 0 0,0 0 0,1-1 0,-2 0 0,1 0 0,-1 0 0,0-1 0,-1 1 0,0-1 0,0 0 0,-1 0 0,0-1 0,0 1 0,-1-1 0,0 1 0,0-1 0,0-10 0,-2 19 0,0 0 0,0-1 0,0 1 0,0 0 0,0-1 0,0 1 0,0 0 0,0-1 0,0 1 0,0 0 0,-1-1 0,1 1 0,0 0 0,0 0 0,0-1 0,0 1 0,-1 0 0,1-1 0,0 1 0,0 0 0,-1 0 0,1 0 0,0-1 0,0 1 0,-1 0 0,1 0 0,0 0 0,0-1 0,-1 1 0,1 0 0,0 0 0,-1 0 0,1 0 0,0 0 0,-1 0 0,1 0 0,0 0 0,-1 0 0,0 0 0,-15 7 0,-12 17 0,20-14 0,1-1 0,0 2 0,0-1 0,1 1 0,0 0 0,1 0 0,1 1 0,0-1 0,0 1 0,1 0 0,0 0 0,1 0 0,1 1 0,-1 12 0,2-24 0,0-1 0,0 1 0,0 0 0,1 0 0,-1-1 0,0 1 0,0 0 0,0 0 0,1-1 0,-1 1 0,0 0 0,1 0 0,-1-1 0,0 1 0,1-1 0,-1 1 0,1 0 0,-1-1 0,1 1 0,0-1 0,-1 1 0,1-1 0,-1 1 0,1-1 0,0 0 0,0 1 0,-1-1 0,2 1 0,24-4 0,-19 0 0,0 0 0,0-1 0,-1 1 0,1-1 0,6-6 0,6-9 0,-2 0 0,-1-1 0,0-1 0,-1 0 0,18-35 0,-37 96 0,2-36 0,-1 6 0,-1 0 0,2 0 0,-1 0 0,1 0 0,1 1 0,0-1 0,1 0 0,-1 1 0,3 10 0,-2-20 0,1 0 0,0 0 0,0 0 0,0 0 0,0-1 0,-1 1 0,1 0 0,0-1 0,0 1 0,0 0 0,0-1 0,1 0 0,-1 1 0,0-1 0,0 1 0,0-1 0,0 0 0,0 0 0,0 0 0,1 0 0,-1 0 0,0 0 0,0 0 0,0 0 0,0 0 0,1 0 0,-1 0 0,0-1 0,0 1 0,2-2 0,37-11 0,-27 3 0,1-1 0,-2 0 0,1-1 0,-2 0 0,0-1 0,0 0 0,-1-1 0,-1 0 0,0 0 0,9-21 0,-30 74 0,6-21 0,0 0 0,2 1 0,0-1 0,1 1 0,-1 25 0,4-43-44,1 0 1,0 0-1,0 0 0,0 0 1,0 0-1,0 0 0,0 0 1,0 0-1,1 0 0,-1-1 0,0 1 1,0 0-1,1-1 0,-1 1 1,0-1-1,1 1 0,-1-1 1,0 0-1,1 0 0,-1 1 1,1-1-1,-1 0 0,0 0 1,1 0-1,2-1 0,40-2-4270,-26-8-3459,-1-4-2034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0.4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8 15118,'0'0'16427,"9"-3"-15531,-7 2-878,0 1-1,0-1 0,1 0 0,-1 1 1,0-1-1,1 1 0,-1 0 1,1 0-1,-1 0 0,0 0 0,1 0 1,-1 1-1,1-1 0,-1 1 0,0-1 1,1 1-1,3 2 0,-4-1-16,0 0 0,0 0 0,0 0-1,0 0 1,-1 1 0,1-1-1,-1 0 1,1 1 0,-1 0 0,0-1-1,0 1 1,0 0 0,0-1 0,-1 1-1,1 0 1,-1 0 0,0 0 0,0 0-1,0 4 1,0 1-1,-1 1 0,0-1 0,0 1 0,-1-1 0,0 0 0,-1 0 0,0 0 0,0 0 0,-1 0 0,0 0 0,0-1 0,0 0 0,-1 0 0,-6 7 0,-27 49 0,39-62 0,0-1 0,0 0 0,0 0 0,0 1 0,1-1 0,-1 0 0,0 0 0,0 0 0,0 0 0,0 0 0,0 0 0,0-1 0,0 1 0,1 0 0,-1 0 0,0-1 0,0 1 0,1-1 0,19-9 0,2 0 0,1 1 0,37-11 0,-38 15-2681,8-12-6500,-24 11 800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0.7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69 11723,'0'0'19667,"49"-22"-19635,-25 15-321,3-1-1376,-3-1-2179,-5-2-2530,1-1-6470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1.6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1 11819,'0'0'13768,"-6"12"-11334,-11 23-1841,2 1 1,2 1-1,1 0 0,2 1 0,1 0 1,2 0-1,-3 78 0,8-89-593,2-20 0,-1 0 0,1 0 0,0 0 0,0 0 0,1 0 0,2 9 0,-3-16 0,0 0 0,0 1 0,0-1 0,0 0 0,1 0 0,-1 1 0,0-1 0,0 0 0,1 0 0,-1 1 0,0-1 0,0 0 0,1 0 0,-1 0 0,0 0 0,1 1 0,-1-1 0,0 0 0,1 0 0,-1 0 0,0 0 0,1 0 0,-1 0 0,0 0 0,1 0 0,-1 0 0,0 0 0,1 0 0,-1 0 0,0 0 0,1 0 0,-1 0 0,0 0 0,1 0 0,-1 0 0,0-1 0,0 1 0,1 0 0,-1 0 0,0 0 0,1-1 0,-1 1 0,0 0 0,0 0 0,1-1 0,-1 1 0,0 0 0,0 0 0,0-1 0,0 1 0,1 0 0,-1-1 0,0 1 0,0 0 0,0-1 0,0 1 0,0-1 0,12-16 0,5-22 0,-2-1 0,18-70 0,7-23 0,-39 130 0,1 1 0,-1-1 0,0 1 0,1-1 0,0 1 0,-1 0 0,1 0 0,0-1 0,0 1 0,1 0 0,-1 1 0,0-1 0,0 0 0,1 1 0,-1-1 0,1 1 0,0 0 0,-1 0 0,4-1 0,-5 2 0,0-1 0,1 1 0,-1 0 0,0 0 0,0 0 0,0 0 0,1 0 0,-1 0 0,0 0 0,0 1 0,0-1 0,0 0 0,0 1 0,0-1 0,1 1 0,-1-1 0,0 1 0,0-1 0,0 1 0,0 0 0,-1-1 0,1 1 0,0 0 0,0 0 0,0 0 0,0 0 0,-1 0 0,1 0 0,-1 0 0,1 0 0,0 0 0,-1 0 0,0 0 0,1 0 0,-1 0 0,0 0 0,1 0 0,-1 0 0,0 1 0,0-1 0,0 0 0,0 0 0,0 0 0,0 1 0,0-1 0,-1 1 0,0 6 0,0 0 0,-1 0 0,0 0 0,-1-1 0,0 1 0,0-1 0,0 0 0,-1 0 0,0 0 0,0 0 0,-1 0 0,0-1 0,0 0 0,0 0 0,-1 0 0,0-1 0,0 0 0,-1 0 0,1 0 0,-1-1 0,-10 5 0,16-9-32,1 1 0,-1-1 0,0 0 0,1 0 0,-1 0 0,1 0 0,-1 0 1,0 0-1,1 0 0,-1 0 0,1 0 0,-1 0 0,0 0 0,1 0 0,-1 0 0,0 0 0,1-1 0,-1 1 0,1 0 0,-1 0 0,1-1 1,-1 1-1,1 0 0,-1-1 0,1 1 0,-1-1 0,1 1 0,-1 0 0,1-1 0,0 1 0,-1-1 0,1 1 0,-1-1 0,1 1 0,0-2 1,-5-28-2666,5 22 1907,0 0 0,1 0 1,1 0-1,-1 0 0,1 1 0,3-9 1,-2 10-379,1 1 1,-1-1-1,1 1 1,0 0-1,0 0 0,8-7 1,35-18-2669,-22 19 4672,0 1 0,33-8 1,-10 8 12597,-49 21-10095,-9 19-3601,7-23 1461,-4 13-1005,1 1 0,1-1 0,1 2 0,1-1 0,-1 24 0,4-45-194,0 0 0,1 0 0,-1 1 0,0-1 0,0 0 0,0 0 0,0 1 0,0-1 0,0 0 0,0 0 0,1 0 0,-1 1 0,0-1 0,0 0 0,0 0 0,0 0 0,1 0 0,-1 1 0,0-1 0,0 0 0,1 0 0,-1 0 0,0 0 0,0 0 0,0 0 0,1 0 0,-1 0 0,0 1 0,0-1 0,1 0 0,-1 0 0,0 0 0,0 0 0,1 0 0,-1 0 0,0 0 0,0-1 0,1 1 0,-1 0 0,0 0 0,0 0 0,1 0 0,-1 0 0,0 0 0,0 0 0,0 0 0,1-1 0,-1 1 0,0 0 0,13-8 0,-1-6 0,-1-1 0,0 0 0,-2-1 0,1 0 0,-2-1 0,0 0 0,-2 0 0,8-26 0,-10 21 0,-13 35 0,-12 33 0,20-44 0,0 1 0,0 0 0,0-1 0,1 1 0,-1 0 0,1 0 0,0-1 0,-1 1 0,1 0 0,1 0 0,-1 0 0,0-1 0,1 1 0,-1 0 0,1 0 0,1 3 0,-1-5 0,1 1 0,0-1 0,-1 0 0,1 1 0,0-1 0,0 0 0,0 0 0,0-1 0,0 1 0,0 0 0,0 0 0,0-1 0,0 0 0,0 1 0,0-1 0,0 0 0,0 0 0,0 0 0,0 0 0,4-1 0,0 0 0,1 0 0,-1-1 0,0 0 0,-1 0 0,1-1 0,0 1 0,-1-1 0,1-1 0,-1 1 0,0-1 0,0 0 0,0 0 0,-1 0 0,7-7 0,6-8 0,0-1 0,15-25 0,-32 46 0,-33 66 0,30-61 0,1-1 0,0 1 0,0-1 0,0 1 0,1 0 0,-1 0 0,2 0 0,-1 0 0,0 0 0,1 0 0,0 0 0,1-1 0,-1 1 0,3 7 0,-2-12 0,0 1 0,0-1 0,0 0 0,0 0 0,0 0 0,1 0 0,-1 0 0,0 0 0,1 0 0,-1-1 0,0 1 0,1 0 0,-1-1 0,1 1 0,-1-1 0,1 0 0,0 1 0,-1-1 0,1 0 0,-1 0 0,1 0 0,-1 0 0,1 0 0,0 0 0,-1-1 0,1 1 0,-1 0 0,1-1 0,-1 1 0,3-2 0,2 0 0,1 0 0,-1-1 0,0 1 0,0-1 0,0-1 0,5-3 0,15-15 0,-2-2 0,0-1 0,-2 0 0,36-55 0,-72 132 0,8-36 0,0 1 0,1-1 0,1 1 0,1 0 0,0 0 0,1 0 0,0 0 0,2 0 0,1 21 0,-1-37 2,0 0 0,0 0-1,1 0 1,-1 0 0,0 0 0,0 1 0,1-1-1,-1 0 1,1 0 0,-1 0 0,1 0 0,-1-1-1,1 1 1,0 0 0,-1 0 0,1 0 0,0 0-1,0 0 1,-1-1 0,1 1 0,0 0 0,0-1-1,0 1 1,0-1 0,0 1 0,0-1 0,0 1-1,0-1 1,0 0 0,0 0 0,0 1 0,1-1-1,-1 0 1,0 0 0,0 0 0,0 0 0,0 0-1,0 0 1,0 0 0,0-1 0,0 1 0,2-1-1,0 0-25,0 0 0,0 0 0,-1 0 0,1 0-1,0-1 1,-1 1 0,1-1 0,-1 0 0,1 0 0,-1 0-1,0 0 1,0 0 0,0 0 0,0-1 0,2-2-1,9-24-2423,-4-4-3613,-2-6-3377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2.1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6 19859,'-14'-6'8550,"18"12"-5563,21 14-5935,49 5-13561,-36-13 13943,-19-5 5858,-1 1 4238,-17-7-7344,-1-1 1,1 1-1,-1-1 0,0 1 1,1 0-1,-1-1 0,0 1 0,1 0 1,-1-1-1,0 1 0,0 0 0,1 0 1,-1-1-1,0 1 0,0 0 1,0 0-1,0-1 0,0 1 0,0 0 1,0 0-1,0-1 0,-1 1 1,1 0-1,0 0 0,0-1 0,-1 1 1,1 0-1,0-1 0,-1 1 0,0 0 1,-14 29 5559,10-20-4695,4-9-1071,0 1-1,0 0 1,0 0-1,1 0 1,-1 0-1,1 0 1,-1 0 0,1 0-1,0 0 1,0 0-1,0 0 1,0 0-1,0 0 1,0 0-1,1-1 1,-1 1 0,1 0-1,-1 0 1,1 0-1,0 0 1,-1 0-1,1 0 1,0-1-1,0 1 1,3 2 0,1 1-112,0-1 0,0 1 1,1-1-1,0 0 0,0-1 1,7 4-1,25 17-209,-36-22 385,0 0-1,0 0 0,0 0 1,0 0-1,-1 0 1,1 1-1,-1-1 0,1 1 1,-1-1-1,0 1 1,0-1-1,0 1 0,0-1 1,-1 1-1,1 0 1,-1 0-1,1-1 0,-1 1 1,0 0-1,0 0 1,-1-1-1,1 1 0,0 0 1,-1 0-1,0-1 1,1 1-1,-1-1 0,0 1 1,0 0-1,-1-1 0,1 0 1,0 1-1,-1-1 1,-2 3-1,1 0-50,-1 0 0,0 0 0,0-1 0,0 1 0,-1-1 0,1 0 0,-1 0 1,0-1-1,0 1 0,-1-1 0,1 0 0,-1-1 0,1 1 0,-12 2 0,5-5-3100,4-7-5226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2.8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0 266 20147,'0'0'6774,"12"-4"-5231,26-13-719,0-1 0,39-25 0,-66 36-671,1 0-1,-1-1 1,0-1-1,-1 0 1,0 0-1,-1-1 1,0 0 0,0-1-1,-1 0 1,0 0-1,8-18 1,-15 27-153,0 0 0,0 0 0,0 1 0,0-1 0,-1 0 0,1 0 0,-1 0 0,0 0 0,1-1 0,-1 1 0,0 0 0,0 0 0,0 0 0,0 0 0,-1 0 0,1 0 0,-1 0 0,0-3 0,0 4 0,0 0 0,1 0 0,-1 1 0,0-1 0,0 0 0,0 0 0,0 0 0,0 1 0,0-1 0,0 0 0,-1 1 0,1-1 0,0 1 0,0 0 0,0-1 0,-1 1 0,1 0 0,0 0 0,0-1 0,0 1 0,-1 0 0,0 0 0,-4 1 0,0 0 0,0 0 0,0 0 0,0 0 0,0 1 0,0 0 0,0 0 0,1 1 0,-1-1 0,-8 7 0,-3 4 0,1 1 0,1 1 0,0 0 0,1 1 0,0 0 0,1 1 0,-10 20 0,14-23 0,2 0 0,0 0 0,1 1 0,0 0 0,1 0 0,1 0 0,0 1 0,1-1 0,1 1 0,0 16 0,1-31 0,1 1 0,0-1 0,0 1 0,0-1 0,0 1 0,1-1 0,-1 1 0,0-1 0,1 1 0,-1-1 0,1 0 0,-1 1 0,1-1 0,-1 0 0,1 1 0,0-1 0,0 0 0,0 0 0,0 0 0,0 1 0,0-1 0,0 0 0,0 0 0,0-1 0,0 1 0,1 0 0,-1 0 0,0-1 0,0 1 0,1 0 0,-1-1 0,1 1 0,-1-1 0,1 0 0,-1 1 0,0-1 0,1 0 0,-1 0 0,1 0 0,-1 0 0,1 0 0,-1 0 0,1-1 0,-1 1 0,1 0 0,-1-1 0,0 1 0,3-2 0,5-1 0,1 0 0,-1-1 0,0 0 0,0 0 0,-1-1 0,9-6 0,-4 2-426,-1-1 0,0-1 0,0 1 0,-1-2 1,0 0-1,-1 0 0,-1 0 0,13-21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3.8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165 52 4452,'0'0'25208,"-9"10"-24679,8-8-510,-6 5 74,1 1 1,0 0-1,0 0 1,1 1 0,-1-1-1,2 1 1,-1 1 0,2-1-1,-5 15 1,-90 486 1529,97-480-1623,12-58-436,-1 0 0,-1-1 1,-2 0-1,7-49 0,0-122-2408,-14 188 2769,0 11 42,0 0 0,0 1 0,0-1 0,0 0 0,0 1-1,0-1 1,0 0 0,0 1 0,0-1 0,0 0 0,0 1 0,0-1 0,0 0 0,1 1 0,-1-1 0,0 1 0,0-1 0,1 0 0,-1 1-1,1-1 1,-1 1 0,0-1 0,1 1 0,-1-1 0,1 1 0,-1-1 0,1 1 0,-1 0 0,1-1 0,0 1 0,-1 0 0,1-1 0,-1 1 0,1 0-1,0 0 1,-1-1 0,1 1 0,0 0 0,-1 0 0,1 0 0,1 0 0,31 13-21,1 1 39,-25-14 12,1 0-1,-1 0 0,0-1 1,1-1-1,-1 1 0,0-1 1,0-1-1,0 0 0,0 0 1,0-1-1,-1 0 0,1 0 0,-1-1 1,0 0-1,-1 0 0,1-1 1,-1 0-1,0-1 0,-1 1 1,1-1-1,7-12 0,-5 6 341,0 1-1,-1-1 0,0-1 1,-2 0-1,1 0 1,-2 0-1,0-1 0,0 1 1,-1-1-1,-1 0 1,-1-1-1,1-23 1,-3 39-335,0 0 0,0 0 0,1 0 1,-1 0-1,0-1 0,0 1 0,0 0 1,0 0-1,0 0 0,0 0 0,0 0 1,0-1-1,0 1 0,0 0 1,0 0-1,0 0 0,0 0 0,0-1 1,0 1-1,0 0 0,0 0 0,0 0 1,0 0-1,0 0 0,0-1 1,0 1-1,-1 0 0,1 0 0,0 0 1,0 0-1,0 0 0,0 0 0,0-1 1,0 1-1,0 0 0,0 0 0,-1 0 1,1 0-1,0 0 0,0 0 1,0 0-1,0 0 0,0 0 0,-1 0 1,1 0-1,0 0 0,0 0 0,0-1 1,0 1-1,-1 0 0,1 0 1,0 0-1,0 1 0,0-1 0,0 0 1,0 0-1,-1 0 0,1 0 0,0 0 1,0 0-1,0 0 0,-11 11 46,-6 18 36,9-9-60,-71 189 1047,64-162-772,1 2-1,-9 68 1,22-111-299,0 0 0,1 0 0,-1 0 0,1 0 0,2 13 0,-2-18 0,1-1 0,-1 1 0,0 0 0,1 0 0,-1 0 0,1 0 0,-1 0 0,1 0 0,-1-1 0,1 1 0,0 0 0,-1 0 0,1-1 0,0 1 0,0-1 0,-1 1 0,1 0 0,0-1 0,0 0 0,0 1 0,0-1 0,0 1 0,0-1 0,0 0 0,-1 0 0,1 1 0,0-1 0,0 0 0,0 0 0,0 0 0,0 0 0,0 0 0,0 0 0,0-1 0,0 1 0,0 0 0,0 0 0,0-1 0,0 1 0,0 0 0,0-1 0,0 1 0,1-2 0,2 0-18,1-1 0,-1 1 0,0-1 1,0 0-1,0-1 0,-1 1 0,1-1 0,-1 1 0,0-1 0,0 0 0,0 0 1,0 0-1,-1-1 0,0 1 0,1-1 0,1-8 0,5-11-174,9-50 0,-14 55 175,-3 4 33,-1 11-24,0 1 0,1 0 0,-1 0 0,1-1 0,-1 1 0,1 0 0,0 0 0,0 0 0,0 0 0,1-1 0,2-3 0,29 46 211,-30-37-194,-1-1 0,1 1 1,0-1-1,0 1 0,-1-1 0,1 0 0,0 0 1,0 0-1,0-1 0,0 1 0,0-1 0,0 0 0,1 1 1,-1-1-1,0-1 0,0 1 0,0 0 0,0-1 1,0 0-1,0 1 0,0-1 0,0 0 0,-1-1 0,1 1 1,0 0-1,0-1 0,-1 0 0,1 1 0,-1-1 1,1 0-1,-1 0 0,3-4 0,0 1 10,-1 1-1,0-1 1,0 0-1,0 0 1,-1-1 0,1 1-1,-1-1 1,-1 1-1,1-1 1,-1 0 0,0 0-1,0 0 1,-1 0-1,2-13 1,-3 19-19,-1 0 0,1-1 0,0 1 0,0 0 0,0-1 0,0 1 0,0 0 0,-1 0 0,1-1 0,0 1 0,0 0 0,-1 0 0,1-1 0,0 1 0,0 0 0,-1 0 0,1-1 0,0 1 0,-1 0 0,1 0 0,0 0 0,-1 0 0,1 0 0,0 0 0,-1 0 0,1-1 0,0 1 0,-1 0 0,1 0 0,0 0 0,-1 0 0,1 0 0,0 0 0,-1 1 0,1-1 0,0 0 0,-1 0 0,1 0 0,-1 0 0,-14 5 0,10-1 0,-1 1 0,1 0 0,0 0 0,1 0 0,-1 1 0,1-1 0,0 1 0,0 0 0,1 0 0,0 0 0,-5 14 0,4-9 0,0 1 0,1 0 0,0 0 0,0 1 0,0 23 0,3-35 0,0 0 0,0 0 0,1-1 0,-1 1 0,0 0 0,1 0 0,-1-1 0,0 1 0,1 0 0,-1-1 0,1 1 0,-1 0 0,1-1 0,-1 1 0,1-1 0,0 1 0,-1-1 0,1 1 0,0-1 0,-1 1 0,1-1 0,0 0 0,-1 1 0,1-1 0,0 0 0,0 0 0,0 0 0,-1 1 0,1-1 0,0 0 0,0 0 0,0 0 0,-1 0 0,1 0 0,0 0 0,1-1 0,34-7 0,-25 2-731,-1 1 0,-1-2 1,1 1-1,15-15 0,-10 6-1703,-1-1 0,0-1 0,-1 0 0,-1-1 0,0 0 0,16-37 0,-6 4-4356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4.2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0 11627,'0'0'20211,"-3"13"-19415,-28 77-648,-10 33-137,37-110-15,1 0 0,0 1 1,1-1-1,1 1 0,0-1 1,2 27-1,-1-39 4,1 0 0,-1 0 0,0 0 0,0 0 0,1 0 0,-1 0 0,1 0 0,-1 0 0,1-1 0,-1 1 0,1 0 0,-1 0 0,1 0 0,0-1 0,-1 1 0,1 0 0,0-1 0,0 1 0,0 0 0,0-1 0,-1 1 0,1-1 0,0 0 0,0 1 0,0-1 0,0 0 0,0 1 0,0-1 0,0 0 0,0 0 0,0 0 0,0 0 0,0 0 0,0 0 0,0 0 0,0 0 0,0 0 0,0-1 0,0 1 0,0 0 0,0-1 0,0 1 0,0 0 0,0-1 0,0 1 0,0-1 0,-1 0 0,2 0 0,4-2 0,-1 0 0,1 0 0,-1 0 0,0-1 0,0 0 0,7-7 0,7-13-42,-1-2 0,-2 0 0,-1-1 0,0 0 0,-2-1 0,-2-1 0,16-55 0,-42 114-12940,-15 18 3413,-15 26 4445,39-63 6714,-7 13 3927,-17 42 0,27-60-4645,1 0 0,0 1 0,1-1 0,0 0 0,0 1 0,0-1 0,0 1 0,1-1 0,0 1-1,1-1 1,-1 1 0,4 11 0,-3-16-686,0 0 0,1-1 0,-1 1-1,0 0 1,1 0 0,0-1 0,-1 1 0,1-1 0,0 0-1,0 1 1,0-1 0,0 0 0,0 0 0,0 0 0,0 0-1,0-1 1,0 1 0,0-1 0,0 1 0,1-1 0,-1 1-1,0-1 1,5 0 0,26 0-1524,-5-2-7880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5.0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0 19699,'0'0'8114,"-1"9"-6977,-23 104 135,6 2 1,-5 164-1,27-264-1272,5-15 0,8-20 0,-14 14-567,-1 0 0,0 0 1,0 0-1,-1 0 0,1 0 0,-1-12 1,-1 12-363,0 0 0,-1 1 0,1-1 0,-2 0 0,1 0 1,0 1-1,-1-1 0,0 1 0,-1-1 0,1 1 0,-1 0 1,0 0-1,0 0 0,-1 0 0,1 1 0,-1-1 0,0 1 1,0 0-1,-5-4 0,-15-10-6924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5.3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50 4292,'-16'-7'4676,"0"1"-864,7 2 192,2-1 3555,7 1-2851,9 2-3586,9 1-226,6-1-127,6-1-288,8 0-385,3-1-96,0 2-673,-1 0-1825,-8-1-2691,-6 2-5541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5.7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190 60 11851,'0'0'12033,"-2"-10"-8344,2 5-3235,-9-27 1910,8 31-2310,0 0-1,1 0 1,-1 0 0,0 1 0,0-1-1,0 0 1,0 0 0,0 0 0,0 1-1,0-1 1,0 0 0,-1 1 0,1-1-1,0 1 1,0 0 0,0-1 0,-1 1-1,1 0 1,0 0 0,0-1 0,-1 1 0,1 0-1,0 0 1,-1 0 0,1 1 0,0-1-1,0 0 1,-1 0 0,-1 2 0,-3 0-48,0 1 1,0 0-1,0 1 1,0-1-1,1 1 1,-1 0 0,1 1-1,0-1 1,1 1-1,-1 0 1,1 0-1,0 1 1,-5 7-1,3-3-11,-1 0-1,1 1 1,1 0-1,0 0 1,1 0-1,-5 18 1,8-27 0,0 0 1,1 0-1,-1 0 0,1-1 1,0 1-1,-1 0 0,1 0 1,0 0-1,0 0 1,0 0-1,1-1 0,-1 1 1,0 0-1,1 0 0,-1 0 1,1 0-1,0-1 0,-1 1 1,1 0-1,0-1 0,0 1 1,0-1-1,0 1 0,0-1 1,3 3-1,-1-2 3,1-1-1,0 1 0,0-1 1,0 0-1,0 0 1,0-1-1,0 1 0,0-1 1,0 0-1,8 0 1,143-6-41,-153 6 35,0 0 1,-1 0-1,1 0 0,0 1 1,-1-1-1,1 0 1,0 0-1,-1 1 1,1-1-1,-1 1 0,1 0 1,-1-1-1,1 1 1,-1 0-1,1 0 0,-1 0 1,0 0-1,0 0 1,1 0-1,-1 1 1,0-1-1,0 0 0,0 0 1,0 1-1,0-1 1,0 1-1,-1-1 0,1 1 1,0-1-1,-1 1 1,1 0-1,-1-1 0,0 1 1,1-1-1,-1 1 1,0 0-1,0-1 1,0 1-1,0 0 0,0-1 1,-1 1-1,1 0 1,0-1-1,-1 1 0,-1 2 1,1 4 57,-1-1 1,-1 1 0,0-1-1,0 0 1,0 0 0,-1 0-1,0 0 1,-9 11 0,5-9-136,-1-1 0,0 0-1,-1-1 1,0 0 0,0 0 0,0-1 0,-1-1 0,0 0 0,0 0 0,0-1 0,-1 0 0,-18 3 0,-44 0-10180,58-7-2585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6.4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184 1 2274,'0'0'22485,"-2"13"-20258,-34 142 219,20-95-1334,2 2-1,-8 88 1,22-148-1112,-1 0 0,1 1 0,0-1 0,0 0 0,0 1 0,0-1 0,1 0 0,-1 1 0,1-1 0,-1 0 0,1 0 0,0 0 0,-1 0 0,1 1 0,1-1 0,-1 0 0,0 0 0,0-1 0,1 1 0,-1 0 0,1 0 0,2 2 0,-1-3 0,-1 0 0,0-1 0,1 1 0,-1-1 0,1 1 0,-1-1 0,1 0 0,-1 0 0,1 0 0,-1 0 0,1 0 0,-1-1 0,1 1 0,-1-1 0,1 0 0,-1 1 0,0-1 0,1 0 0,-1-1 0,0 1 0,3-2 0,37-28 0,-37 27 0,-1-1 0,1 1 0,0 0 0,1 1 0,-1-1 0,1 1 0,0 0 0,-1 0 0,1 0 0,0 1 0,1 0 0,-1 1 0,0-1 0,8 0 0,-13 2 0,0 0 0,0 0 0,0 0 0,0 1 0,0-1 0,0 0 0,0 1 0,-1-1 0,1 0 0,0 1 0,0-1 0,0 1 0,-1 0 0,1-1 0,0 1 0,-1-1 0,1 1 0,0 0 0,-1 0 0,1-1 0,-1 1 0,1 0 0,-1 0 0,1 0 0,-1 1 0,6 31 0,-6-27 0,-1 1 0,1-1 0,-1 0 0,0 0 0,-1 1 0,1-1 0,-1 0 0,-3 7 0,1-8 0,0 0 0,-1 0 0,1 0 0,-1-1 0,0 0 0,0 1 0,0-2 0,-1 1 0,1-1 0,-1 1 0,0-2 0,-6 4 0,1-2 0,1-1 0,-1 0 0,0-1 0,0 0 0,0 0 0,0-1 0,-14 0 0,17-2 0,0 1 0,0-1 0,0 0 0,1-1 0,-1 0 0,1 0 0,-1 0 0,1-1 0,0 0 0,-10-6 0,13 6 0,1 1 0,-1-1 0,1 0 0,0 0 0,0 0 0,0 0 0,0-1 0,0 1 0,1-1 0,-1 0 0,1 1 0,0-1 0,1 0 0,-1 0 0,0-1 0,1 1 0,0 0 0,-1-9 0,2 11-121,0 1 1,0-1-1,0 0 0,0 1 1,0-1-1,1 0 0,-1 1 1,1-1-1,-1 0 0,1 1 1,-1-1-1,1 1 1,0-1-1,0 1 0,0-1 1,0 1-1,0 0 0,0-1 1,0 1-1,0 0 0,0 0 1,1 0-1,-1 0 0,1 0 1,-1 0-1,0 0 0,1 0 1,0 0-1,-1 1 0,1-1 1,-1 1-1,1-1 0,0 1 1,-1 0-1,1 0 1,2-1-1,10 0-1917,1 0 0,-1 0 0,23 3 1,-12-1-498,21-1-4512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6.9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3 237 13164,'0'0'18007,"9"1"-16977,-4-1-1005,0 1-1,0-1 1,0-1 0,0 1-1,0-1 1,0 0-1,0 0 1,0 0 0,0-1-1,-1 1 1,1-1-1,0-1 1,-1 1 0,1 0-1,-1-1 1,0 0-1,0 0 1,0 0 0,0-1-1,-1 1 1,1-1-1,2-5 1,6-3-25,-1-1 0,0 0 0,13-20 0,-21 27 0,0 0 0,0 0 0,-1 0 0,1 0 0,-1 0 0,0 0 0,-1-1 0,0 1 0,0-1 0,0 1 0,-1-13 0,0 18 0,0-1 0,0 1 0,0-1 0,-1 1 0,1 0 0,-1-1 0,1 1 0,-1 0 0,1 0 0,-1-1 0,1 1 0,-1 0 0,0 0 0,0 0 0,0 0 0,0 0 0,0 0 0,0 0 0,0 0 0,0 0 0,0 0 0,0 0 0,0 1 0,0-1 0,-1 0 0,1 1 0,0-1 0,-1 1 0,1 0 0,0-1 0,-1 1 0,1 0 0,0 0 0,-1 0 0,1 0 0,-1 0 0,1 0 0,0 0 0,-1 0 0,1 1 0,0-1 0,-1 0 0,-1 2 0,-3-1 0,1 1 0,-1 0 0,1 0 0,0 0 0,0 1 0,0 0 0,0 0 0,1 0 0,-9 7 0,3 2 0,0 0 0,1 0 0,0 1 0,1 1 0,1-1 0,0 1 0,1 0 0,0 1 0,1 0 0,1-1 0,0 1 0,1 1 0,1-1 0,-1 29 0,3-42 0,0 0 0,0 0 0,0 0 0,0 0 0,0 0 0,1 0 0,-1 0 0,1 0 0,-1 0 0,1-1 0,0 1 0,0 0 0,0 0 0,0 0 0,0-1 0,0 1 0,0-1 0,0 1 0,1-1 0,-1 1 0,1-1 0,-1 0 0,1 1 0,2 0 0,0 0 0,-1-1 0,1 0 0,0 0 0,0-1 0,-1 1 0,1-1 0,0 1 0,0-1 0,0 0 0,-1-1 0,1 1 0,4-2 0,6-1 0,0-1 0,-1 0 0,0-1 0,0 0 0,0-2 0,14-8 0,-3-1 0,0-2 0,-1 0 0,-1-2 0,-1-1 0,-1 0 0,-1-1 0,0-1 0,18-32 0,-28 40 0,-13 19 0,-14 27 0,7-9 0,1 1 0,1 1 0,1-1 0,2 1 0,0 1 0,1-1 0,2 1 0,-2 30 0,5-54 0,0 1 0,0-1 0,0 0 0,0 1 0,0-1 0,0 0 0,0 1 0,0-1 0,1 0 0,-1 1 0,0-1 0,1 0 0,-1 1 0,1-1 0,0 0 0,-1 0 0,1 0 0,0 0 0,0 0 0,0 0 0,-1 0 0,1 0 0,0 0 0,0 0 0,0 0 0,1 0 0,-1-1 0,0 1 0,0 0 0,0-1 0,1 1 0,-1-1 0,0 1 0,0-1 0,1 0 0,-1 0 0,0 1 0,1-1 0,-1 0 0,0 0 0,1 0 0,-1 0 0,0-1 0,1 1 0,-1 0 0,0 0 0,1-1 0,-1 1 0,0-1 0,0 1 0,3-2 0,3-1 0,0 0 0,0-1 0,0 1 0,-1-2 0,1 1 0,-1 0 0,0-1 0,6-6 0,24-37-1149,-12-7-3676,-11 12-3903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7.3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25400,'0'0'7367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7.9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273 57 11627,'0'0'8098,"-3"-9"-5477,1 4-2289,2 3-208,0 0 1,-1 0-1,0 0 1,1 0-1,-1 0 0,0 0 1,0 0-1,0 0 1,0 0-1,0 0 1,0 1-1,-1-1 1,1 1-1,-1-1 0,1 1 1,-1-1-1,1 1 1,-1 0-1,0-1 1,0 1-1,1 0 0,-1 0 1,0 1-1,0-1 1,0 0-1,0 1 1,0-1-1,0 1 1,-1-1-1,1 1 0,-3 0 1,-3 0-36,-1 1-1,1 0 1,-1 1 0,1 0-1,0 0 1,0 0 0,0 1 0,0 0-1,0 1 1,1 0 0,-1 0 0,1 1-1,0 0 1,0 0 0,1 0-1,-1 1 1,1 0 0,1 0 0,-1 1-1,-4 7 1,9-13-91,1 0 0,-1 1-1,0-1 1,1 0 0,0 1 0,-1-1 0,1 0 0,0 1-1,-1-1 1,1 0 0,0 1 0,0-1 0,0 0-1,0 1 1,1-1 0,-1 0 0,0 1 0,0-1 0,1 0-1,-1 1 1,1-1 0,-1 0 0,1 1 0,0-1-1,-1 0 1,1 0 0,0 0 0,0 0 0,0 0-1,0 0 1,0 0 0,0 0 0,0 0 0,0 0 0,2 0-1,5 4-49,1 0-1,0-1 0,-1 0 0,13 3 0,3 3 92,-16-7-48,0 1 0,-1 1 1,1-1-1,-1 1 1,0 1-1,-1-1 0,1 1 1,-1 1-1,10 12 1,-14-16 57,0-1 0,0 1 0,-1 1 0,1-1 0,-1 0 0,0 0 0,0 0 0,0 1 0,-1-1 0,1 0 0,-1 1-1,1-1 1,-1 1 0,0-1 0,-1 0 0,1 1 0,-1-1 0,1 1 0,-1-1 0,0 0 0,0 0 0,0 1 0,-1-1 0,1 0 0,-1 0 0,0 0 0,0 0 0,-2 2 0,-4 5 185,0 0 0,-1-1 0,0 0 0,-1 0 0,0-1 0,0 0 0,-17 9-1,21-14-149,0 1 0,-1-1 0,1 0 0,-1-1 0,1 1 0,-1-1 0,0-1 0,1 1 0,-1-1 0,0-1-1,0 1 1,0-1 0,0 0 0,0 0 0,-9-3 0,15 3-167,0 0 0,0-1 0,-1 1 0,1-1 0,0 1 0,0-1 0,0 0 0,0 1 0,0-1 0,1 0 0,-1 0 0,0 1-1,0-1 1,0 0 0,1 0 0,-1 0 0,0 0 0,1 0 0,-1 0 0,1 0 0,-1-1 0,1 1 0,-1 0 0,1 0 0,0 0 0,0 0 0,0 0 0,-1-1 0,1 1 0,0 0 0,1 0 0,-1 0 0,0-1 0,0 1 0,0 0 0,1 0 0,-1 0 0,0 0-1,1 0 1,0-2 0,1-1-485,-1 0-1,1 0 0,0 0 1,0 1-1,1-1 0,-1 0 1,1 1-1,-1 0 0,7-6 1,20-9-4637,5 2-1255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8.3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53 13837,'0'0'12834,"-7"11"-12402,3-5-329,0-1 18,1 0 0,0 0 0,0 0 0,1 0 1,-1 0-1,1 0 0,0 0 0,1 1 0,-1 0 0,1-1 1,0 1-1,0-1 0,1 11 0,0-16-97,0 1 1,1 0-1,-1 0 0,1 0 1,-1 0-1,1-1 1,-1 1-1,1 0 0,-1-1 1,1 1-1,0 0 0,-1-1 1,1 1-1,0-1 1,0 1-1,0-1 0,-1 1 1,1-1-1,0 1 0,0-1 1,0 0-1,0 0 1,0 1-1,-1-1 0,1 0 1,0 0-1,0 0 0,0 0 1,0 0-1,0 0 0,0 0 1,0 0-1,0-1 1,0 1-1,1-1 0,35-9 524,-20-2-386,1-1-1,-2-1 1,0 0-1,0-1 1,-2-1-1,0 0 1,20-30-1,-28 37-86,-10 51-892,-5-6 221,5-25-152,1-1-1,1 1 1,0-1 0,0 1-1,1 0 1,0 20-1,2-30 506,-1 0 0,0-1-1,1 1 1,-1 0-1,1-1 1,0 1 0,-1 0-1,1-1 1,-1 1 0,1-1-1,0 1 1,0-1-1,-1 0 1,1 1 0,0-1-1,0 0 1,-1 1-1,1-1 1,0 0 0,0 0-1,0 1 1,0-1 0,-1 0-1,1 0 1,0 0-1,0 0 1,0 0 0,0-1-1,-1 1 1,1 0 0,0 0-1,0 0 1,0-1-1,-1 1 1,1 0 0,0-1-1,0 1 1,-1-1-1,1 1 1,0-1 0,-1 1-1,1-1 1,1-1 0,17-15-5187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8.6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0 9897,'0'0'13672,"-8"10"-11969,-6 5-775,1 2 0,-21 34 1,29-42-503,0 0 1,1 0 0,0 0 0,0 1-1,1 0 1,0 0 0,0 0-1,1 0 1,0 15 0,2-24-421,0-1 0,0 1 0,0 0 0,0-1 0,0 1 0,0 0 0,0-1 0,0 1 0,0-1 0,1 1 1,-1 0-1,0-1 0,0 1 0,1-1 0,-1 1 0,0-1 0,1 1 0,-1 0 0,1-1 0,-1 0 0,1 1 0,-1-1 0,1 1 0,-1-1 0,1 0 0,-1 1 0,1-1 0,0 0 0,-1 1 1,2-1-1,25-1 127,27-19-13,-50 18-118,3-1-139,-1 0 1,1 1-1,0 0 0,0 0 1,0 0-1,0 1 0,0 0 1,0 1-1,13 0 0,-19 0 112,1 1 0,-1 0 0,0 0-1,1 0 1,-1 0 0,0 0 0,0 1 0,0-1-1,1 0 1,-1 0 0,-1 1 0,1-1-1,0 1 1,0-1 0,0 1 0,-1-1 0,1 1-1,-1-1 1,1 1 0,-1 0 0,0-1-1,0 1 1,1 0 0,-1-1 0,0 1-1,-1 0 1,1-1 0,0 1 0,-1 3 0,1 3 146,-1-1 1,0 1 0,-1 0-1,1 0 1,-4 9 0,1-11-53,0 0 0,0 0 0,0 0 0,0-1 0,-1 1 0,0-1 0,0 0 0,-1-1 0,1 1 0,-1-1 0,-10 6 0,14-9-54,0 0 0,0 0 0,0 1 0,0-1 0,0 0 0,0-1-1,-1 1 1,1 0 0,0-1 0,0 1 0,-1-1 0,1 0 0,0 1-1,-1-1 1,1 0 0,0-1 0,-1 1 0,1 0 0,0-1 0,0 1-1,-1-1 1,1 0 0,0 1 0,0-1 0,0 0 0,0-1 0,0 1-1,0 0 1,0 0 0,0-1 0,0 1 0,1-1 0,-1 0 0,1 1-1,-1-1 1,1 0 0,-3-4 0,-3-17-2000,7 21 1574,0 0 1,-1 0-1,1 0 1,1 0-1,-1 0 1,0 0-1,0 0 1,1 0 0,-1 0-1,1 1 1,0-1-1,-1 0 1,1 0-1,0 0 1,0 1-1,0-1 1,0 0-1,1 1 1,-1-1-1,0 1 1,0 0 0,1-1-1,-1 1 1,1 0-1,2-2 1,13-6-6311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9.0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156 19 20595,'0'0'6695,"-8"-4"-4757,-29-10-1148,35 14-766,0-1 1,0 1-1,0 0 1,0 0-1,0 0 1,0 0-1,0 1 1,0-1-1,0 0 1,0 1-1,0-1 1,0 1-1,0 0 1,0 0-1,0 0 1,0 0-1,0 0 1,1 0-1,-1 0 1,0 0-1,-1 3 1,-28 33 527,24-28-255,4-6-193,0 1 1,0 0 0,1 0 0,-1 0-1,1 0 1,0 0 0,0 1-1,0-1 1,0 1 0,1-1 0,0 1-1,-1 8 1,2-12-105,1-1 0,0 1 0,0-1 0,0 1 0,1-1 0,-1 1 0,0-1 0,0 1 0,0-1 0,0 0 0,0 0 0,1 1 0,-1-1 0,0 0 0,0 0 0,0 0 0,0 0 0,1-1 0,-1 1 0,1 0 0,28-4 0,3-6-378,-27 7 246,0 0 0,0 1-1,0 0 1,1 0-1,-1 1 1,1 0 0,-1 0-1,1 0 1,-1 1-1,1 0 1,-1 0-1,1 1 1,10 1 0,-16-1 139,0 0 0,0 0 0,0 0 1,1 0-1,-2 0 0,1 0 0,0 0 1,0 0-1,0 1 0,0-1 0,-1 0 1,1 0-1,-1 1 0,1-1 0,-1 0 1,1 1-1,-1-1 0,0 1 0,0-1 1,1 0-1,-1 1 0,0-1 0,0 1 1,-1-1-1,1 1 0,0-1 0,0 0 1,-1 1-1,1-1 0,-1 0 0,1 1 1,-2 2-1,0 2 206,-1 0 0,0 1-1,0-1 1,0 0 0,-7 8 0,-31 31 555,38-42-789,0 0 0,0-1 0,0 0 0,0 1 0,0-1 0,0 0 0,-1-1 0,1 1 0,0-1 0,-1 1 1,0-1-1,1 0 0,-8 1 0,11-3-166,-1 1 0,1-1 0,-1 1-1,1-1 1,-1 1 0,1-1 0,0 0 0,-1 1 0,1-1 0,0 0 0,-1 1 0,1-1 0,0 0 0,0 0 0,0 1 0,0-1 0,0 0-1,0 0 1,0 1 0,0-1 0,0 0 0,0 0 0,0 1 0,0-1 0,1-1 0,2-23-4729,11-8-1853,5-4-2963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9.5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0 8072,'0'0'16282,"2"10"-15215,-2 5-654,0 0 0,-1 1 0,0-1 0,-1 0 0,-1 0 0,-1-1 0,0 1 0,-10 23 0,10-24 40,-3 5 76,2 1 0,0 0 1,1 0-1,1 0 1,-1 21-1,4-40-529,0-1 0,-1 1 0,1 0 0,0 0 0,0-1 0,0 1 0,0 0 0,0 0 0,0 0 0,0-1 0,0 1 0,1 0 0,-1 0 0,0-1 0,0 1 0,1 0 0,-1 0 0,0-1 0,1 1 0,-1 0 0,0-1 0,1 1 0,-1 0 0,1-1 0,-1 1 0,1-1 0,0 1 0,-1-1 0,1 1 0,0-1 0,-1 1 0,1-1 0,0 0 0,-1 1 0,1-1 0,0 0 0,0 0 0,-1 1 0,1-1 0,0 0 0,0 0 0,0 0 0,-1 0 0,1 0 0,0 0 0,0 0 0,0 0 0,-1 0 0,1-1 0,0 1 0,0 0 0,1-1 0,1 0 0,0-1 0,0 1 0,-1-1 0,1 0 0,0 0 0,-1 0 0,1 0 0,-1 0 0,1 0 0,-1-1 0,3-4 0,0-3 0,0-1 0,-1 1 0,0-1 0,-1 0 0,0-1 0,0 1 0,-2 0 0,1-1 0,-1 1 0,-1-1 0,0 1 0,-3-17 0,3 28-6,0-1 0,1 1 0,-1-1 0,0 1 0,0-1 1,0 1-1,0-1 0,0 1 0,0 0 0,0-1 0,0 1 0,-1-1 0,1 1 0,0-1 0,0 1 1,0-1-1,0 1 0,-1 0 0,1-1 0,0 1 0,0 0 0,-1-1 0,1 1 0,0-1 0,-1 1 0,1 0 1,0 0-1,-1-1 0,1 1 0,0 0 0,-1 0 0,1-1 0,-1 1 0,1 0 0,-1 0 0,1 0 0,0 0 1,-1 0-1,1 0 0,-1-1 0,1 1 0,-1 0 0,1 0 0,-1 0 0,1 1 0,-1-1 0,0 0-14,0 1 0,0 0 0,0-1 0,0 1 0,0 0 0,0-1 0,0 1 0,0 0 0,0 0-1,0 0 1,1 0 0,-1 0 0,0 0 0,1 0 0,-1 0 0,0 2 0,-2 5 45,1-1 0,0 1 0,1 0 1,-1-1-1,1 1 0,1 0 0,-1 0 1,1 0-1,1-1 0,1 13 0,-1-18-15,0 0-1,-1 1 0,1-1 0,0 0 1,0 0-1,0 0 0,1 0 0,-1 0 0,0 0 1,1 0-1,-1 0 0,1 0 0,0-1 1,0 1-1,0 0 0,0-1 0,0 0 1,0 1-1,0-1 0,0 0 0,0 0 0,0 0 1,1-1-1,-1 1 0,0 0 0,1-1 1,-1 1-1,0-1 0,1 0 0,-1 0 1,1 0-1,-1 0 0,0 0 0,1-1 1,-1 1-1,4-2 0,0 0-9,-1 0 0,0 0 0,0 0 0,0-1 0,0 0 0,0 0 0,0 0 0,-1 0 0,0-1 0,0 0 0,0 0 0,0 0 0,0 0 0,-1-1 0,1 0 0,-1 1 0,4-10 0,-2 5 0,-1 0 0,1-1 0,-2 1 0,1-1 0,-1 0 0,-1 0 0,0-1 0,2-17 0,-14 39 0,-3 10 0,7-5 0,0 2 0,1-1 0,1 1 0,1-1 0,0 1 0,1 0 0,1 0 0,1 1 0,3 29 0,-3-46-137,1 0-1,0 0 1,0 0-1,0 0 1,0 0-1,0 0 1,0-1-1,1 1 1,-1 0-1,0-1 1,1 1-1,0-1 1,-1 0-1,1 1 1,0-1 0,1 1-1,-2-1-58,0-1 0,-1 1 0,1-1 0,0 0 0,-1 1 0,1-1 0,0 0 0,0 0 0,-1 1 0,1-1 0,0 0 0,0 0 0,-1 0 1,1 0-1,0 0 0,0 0 0,0 0 0,-1 0 0,1 0 0,0 0 0,0 0 0,-1-1 0,1 1 0,0 0 0,0-1 0,-1 1 0,1 0 0,0-1 0,-1 1 0,1-1 0,0 1 0,-1-1 0,1 1 0,-1-1 0,1 1 0,-1-1 0,1 0 0,-1 1 0,0-1 0,1 0 0,-1 1 0,0-1 0,1-1 0,3-13-15269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9.8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28603,'0'0'4164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30.7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113 0 14478,'0'0'12091,"-9"5"-10292,5-3-1676,0 0-1,0 0 1,1 1-1,-1-1 1,1 1-1,0 0 1,-1 0-1,1 0 1,0 1-1,1-1 1,-1 1-1,1 0 1,-1-1-1,-1 5 1,-1 7 117,-1-1 0,2 1 0,-5 24-1,-3 30 295,3 1 0,-1 116 0,19-304-534,-9 93 0,1 15 0,-1-1 0,0 1 0,-1-1 0,0 1 0,-2-11 0,1 95 0,2-71 0,0 0 0,1 0 0,-1 1 0,1-1 0,0 0 0,0 0 0,0 0 0,0 1 0,0-1 0,1 0 0,0-1 0,-1 1 0,1 0 0,0 0 0,0-1 0,1 1 0,-1-1 0,0 0 0,1 0 0,-1 0 0,1 0 0,0 0 0,0 0 0,0-1 0,5 3 0,-4-3 0,0 0 0,1-1 0,-1 0 0,0 0 0,0 0 0,0 0 0,0 0 0,0-1 0,0 0 0,0 0 0,0 0 0,0 0 0,0-1 0,0 0 0,-1 1 0,1-1 0,-1 0 0,1-1 0,-1 1 0,5-5 0,7-8 0,-1 0 0,0-1 0,-2 0 0,0-1 0,0 0 0,-2-1 0,0 0 0,7-20 0,-37 90 0,13-36 0,0-1 0,2 1 0,0 0 0,0 1 0,2-1 0,-3 29 0,6-45 0,0 0 0,0 1 0,0-1 0,0 1 0,0-1 0,0 1 0,0-1 0,0 1 0,0-1 0,0 0 0,0 1 0,0-1 0,0 1 0,0-1 0,1 0 0,-1 1 0,0-1 0,0 1 0,1-1 0,-1 0 0,0 1 0,0-1 0,1 0 0,-1 1 0,0-1 0,1 0 0,-1 1 0,0-1 0,1 0 0,-1 0 0,1 0 0,-1 1 0,0-1 0,1 0 0,-1 0 0,1 0 0,0 0 0,20-7 0,16-21 0,-23 15 0,0-1 0,-2 0 0,1-1 0,-2 0 0,0 0 0,0-2 0,-2 1 0,10-23 0,-36 95 0,8-31 0,2 0 0,0 1 0,2 0 0,0 0 0,0 30 0,5-55 1,0 0 1,0 0-1,0-1 1,0 1-1,0 0 1,0 0-1,0 0 0,0 0 1,0 0-1,0 0 1,1 0-1,-1 0 1,0-1-1,1 1 0,-1 0 1,0 0-1,1 0 1,-1 0-1,1-1 1,-1 1-1,1 0 0,0-1 1,-1 1-1,1 0 1,0-1-1,0 1 1,-1-1-1,1 1 0,0-1 1,0 1-1,0-1 1,-1 0-1,1 1 1,0-1-1,0 0 0,0 0 1,0 1-1,0-1 1,0 0-1,0 0 1,0 0-1,-1 0 0,1 0 1,0-1-1,0 1 1,0 0-1,0 0 1,0 0-1,0-1 0,0 1 1,-1-1-1,1 1 1,0 0-1,0-1 1,1 0-1,5-3-81,1 0 0,-1-1 0,0 1 0,12-11 0,34-40-4498,-6-7-5018,-15 13-317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31.1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139 0 673,'0'0'23569,"-7"13"-21130,-11 25-1859,2 0 0,2 1-1,1 1 1,2 0 0,2 0 0,1 1-1,3 0 1,1 1 0,2 41 0,0-145-5143,0 38 5211,0 0 0,-2 0 1,-10-35-1,13 56-531,0 0 0,0 1 0,0-1 0,0 0 0,0 0 1,0 0-1,1 0 0,-1-1 0,1 1 0,0 0 0,1-6 0,0 8-76,0 0-1,1 0 1,-1 0 0,1 0-1,-1 1 1,1-1-1,0 0 1,-1 0 0,1 1-1,0-1 1,-1 1 0,1 0-1,0 0 1,0-1-1,-1 1 1,1 0 0,0 0-1,0 1 1,-1-1-1,4 1 1,7 0-115,-1 0-1,1 1 1,0 1-1,18 5 1,36 8-2084,-38-16-3410,-3 0-2061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31.4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 1 21428,'0'0'10271,"-9"4"-9630,-71 32-1063,80-36 411,0 0 0,-1 1 0,1-1 0,0 0-1,0 0 1,0 1 0,0-1 0,0 0 0,-1 0 0,1 1-1,0-1 1,0 0 0,0 1 0,0-1 0,0 0 0,0 1-1,0-1 1,0 0 0,0 0 0,0 1 0,0-1 0,0 0-1,0 1 1,0-1 0,0 0 0,1 0 0,-1 1 0,0-1-1,0 0 1,0 0 0,0 1 0,0-1 0,1 0-1,-1 0 1,0 1 0,0-1 0,0 0 0,1 0 0,-1 0-1,0 1 1,0-1 0,1 0 0,-1 0 0,0 0 0,0 0-1,1 0 1,-1 0 0,0 0 0,1 1 0,-1-1 0,0 0-1,1 0 1,-1 0 0,16 9-245,22 3-459,-24-8 631,0 0 0,-1 0 0,1 2 0,24 13 1,-36-18 149,0 0 1,-1 0 0,1 0 0,0 1 0,-1-1-1,1 0 1,-1 1 0,0-1 0,1 1-1,-1 0 1,0-1 0,0 1 0,0 0 0,0 0-1,0-1 1,-1 1 0,1 0 0,-1 0 0,1 0-1,-1 0 1,1 0 0,-1 0 0,0 0-1,0 0 1,0 0 0,0 0 0,-1 0 0,1 0-1,0 0 1,-1 0 0,1 0 0,-1 0 0,0 0-1,0 0 1,0 0 0,0-1 0,0 1-1,0 0 1,0-1 0,0 1 0,-3 2 0,-1 2-65,0-1 0,0 0 0,0 0 0,-1 0 0,0 0 0,0-1 0,0 0 0,0 0 0,-1-1 0,0 0 0,1 0 1,-1 0-1,0-1 0,0 0 0,-1-1 0,1 1 0,-11 0 0,17-2-24,0 0-1,1 0 1,-1 0 0,0 0 0,0-1-1,0 1 1,1 0 0,-1 0 0,0 0-1,0-1 1,1 1 0,-1 0-1,0-1 1,1 1 0,-1-1 0,0 1-1,1-1 1,-1 1 0,1-1 0,-1 1-1,1-1 1,-1 1 0,1-1-1,-1 0 1,1 1 0,-1-1 0,1 0-1,0 1 1,-1-1 0,1-1-1,-2-26-2901,2 17 704,-1-13-6935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32.8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156 99 6150,'0'0'10885,"-1"-8"-7720,1 0-2557,0 6-369,0-1 0,0 0 0,0 1 0,0-1-1,0 0 1,-1 0 0,1 1 0,-1-1 0,0 1 0,0-1 0,0 0-1,0 1 1,0-1 0,-3-2 0,3 4-77,0 0-1,0 0 1,-1 0-1,1 0 0,0 1 1,-1-1-1,1 0 1,-1 1-1,1 0 1,-1-1-1,1 1 1,-1 0-1,1-1 1,-1 1-1,1 0 1,-1 0-1,1 0 1,-1 0-1,1 1 1,-1-1-1,1 0 1,-1 1-1,1-1 1,-1 1-1,1-1 1,0 1-1,-1 0 1,-1 1-1,-37 23 1610,33-19-1534,4-4-201,0 0 0,0 0 0,0 0-1,0 0 1,0 1 0,0 0 0,1-1 0,0 1-1,-1 0 1,1 0 0,0 0 0,0 0 0,1 1-1,-3 5 1,27-23-9,-16 7 31,35-27-46,-41 34-33,0-1 0,0 0 0,0 1 0,0-1 1,0 0-1,0 1 0,0-1 0,0 1 0,0-1 1,1 1-1,-1 0 0,0 0 0,0-1 0,0 1 1,0 0-1,0 0 0,1 0 0,-1 0 0,0 0 1,0 0-1,0 1 0,0-1 0,1 0 0,-1 0 1,0 1-1,0-1 0,0 1 0,0-1 0,0 1 1,0 0-1,0-1 0,0 1 0,0 0 0,0 0 1,-1-1-1,1 1 0,1 2 0,2 5-20,0 0-1,-1 1 0,0-1 1,-1 1-1,0-1 0,0 1 1,0 18-1,-1 70-19,-2-58 60,2 25 168,-4 99 1063,1-139-1062,0-1 0,-2 0 0,-1 0 0,-15 41 0,20-62-168,-1 0 0,1-1 0,-1 1 0,0 0 0,0-1 0,1 1 0,-1-1 0,0 1 0,0-1 0,0 1 0,-1-1 0,1 0 0,0 0 0,-1 1 0,1-1 0,0 0 0,-1 0 0,1 0 0,-1 0 0,-3 1 0,4-2 0,0 0 0,-1 0 0,1 0 0,-1-1 0,1 1 0,-1 0 0,1-1 0,0 1 0,-1-1 0,1 1 0,0-1 0,0 0 0,-1 1 0,1-1 0,0 0 0,0 0 0,0 0 0,0 0 0,-2-2 0,-3-3 0,1-1 0,0 0 0,1-1 0,-1 1 0,1-1 0,-6-15 0,5 7-38,0 0-1,1-1 1,1 1 0,1-1-1,0 0 1,1 0 0,1 0-1,0 1 1,2-1 0,4-26-1,-3 31-9,0 1 0,1 0-1,0 0 1,1 0-1,1 0 1,-1 1 0,1 0-1,1 0 1,0 0-1,0 1 1,1 0 0,0 1-1,1 0 1,0 0 0,18-12-1,-7 7-639,0 0 0,-1-2 0,23-22 1,-37 32 843,0 0 1,-1-1 0,0 1 0,0-1 0,0 0 0,-1 0 0,0-1 0,0 1 0,0-1 0,-1 1 0,0-1 0,0 0 0,-1 0 0,0 0 0,1-13 0,-17 131 393,15-111-531,0 0 0,1 0 0,-1 1 1,0-1-1,1 0 0,-1 0 0,0 0 1,1 0-1,-1 1 0,1-1 0,-1 0 0,0 0 1,1 0-1,-1 0 0,1 0 0,-1 0 1,0 0-1,1 0 0,-1 0 0,1 0 0,-1 0 1,0 0-1,1-1 0,-1 1 0,1 0 0,-1 0 1,0 0-1,1 0 0,-1-1 0,0 1 1,1 0-1,-1 0 0,0-1 0,1 1 0,14-9 152,3-9-162,-1-2 0,0 0 0,-2-1 0,21-36-1,-25 39-9,-15 63 1,-2-27 5,3-11-12,1 1 0,-1-1 0,1 1-1,0 0 1,1 0 0,0 0-1,0 0 1,1 0 0,0 0 0,1 14-1,0-21-44,0-1-1,-1 1 1,1 0-1,0-1 1,-1 1-1,1-1 1,0 1 0,-1 0-1,1-1 1,0 0-1,0 1 1,0-1-1,0 0 1,-1 1-1,1-1 1,0 0-1,0 0 1,0 0-1,0 1 1,0-1-1,0 0 1,0 0 0,0-1-1,-1 1 1,1 0-1,0 0 1,0 0-1,0 0 1,0-1-1,0 1 1,-1-1-1,1 1 1,0 0-1,0-1 1,0 1-1,-1-1 1,2 0 0,30-20-2647,16-34-6675,-26 22 1670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33.8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1 5189,'0'0'17627,"-1"10"-16052,-32 163 1235,18-107-1519,2 0 0,-6 118 1,19-184-1286,0 0 0,1 0 0,-1 0 0,0 0 0,0 0 0,0-1 0,0 1 0,0 0 0,0 0 0,0 0 0,0 0 0,0 0 0,1 0 0,-1 0 0,0-1 0,0 1 0,0 0 0,0 0 0,0 0 1,1 0-1,-1 0 0,0 0 0,0 0 0,0 0 0,0 0 0,0 0 0,1 0 0,-1 0 0,0 0 0,0 0 0,0 0 0,0 0 0,1 0 0,-1 0 0,0 0 0,0 0 0,0 0 0,0 0 0,1 0 0,-1 0 0,0 0 0,0 0 0,0 1 1,0-1-1,0 0 0,0 0 0,1 0 0,-1 0 0,0 0 0,0 0 0,0 0 0,0 1 0,0-1 0,0 0 0,0 0 0,0 0 0,0 0 0,0 0 0,0 1 0,0-1 0,1 0 0,-1 0 0,0 0 0,0 1 0,9-14 232,-4 0-167,-1 0-1,0-1 1,-1 0 0,0 1 0,-1-1 0,-1 0-1,0 0 1,-1 0 0,0 0 0,-1 0 0,-1 0 0,0 0-1,0 1 1,-9-24 0,11 36-71,0 0 0,-1 0 0,1 0 0,0 0 0,-1 0 0,1 0 1,-1 0-1,1 0 0,-1 0 0,0 0 0,1 0 0,-1 0 0,0 0 0,0 0 0,1 1 0,-1-1 0,0 0 0,0 0 1,0 1-1,0-1 0,0 1 0,0-1 0,-2 0 0,2 2 0,0 0 0,1-1 0,-1 1 0,0 0 1,1 0-1,-1 0 0,0 0 0,1-1 0,-1 1 0,1 0 0,-1 0 0,1 0 0,0 0 0,-1 0 1,1 1-1,0-1 0,0 0 0,0 2 0,-2 60-20,2-59 20,1-1 0,0 0 0,-1 1-1,1-1 1,1 0 0,-1 0 0,0 0 0,1 0 0,-1 0 0,1 0 0,0-1 0,0 1-1,0 0 1,0-1 0,1 1 0,-1-1 0,1 0 0,-1 0 0,1 0 0,0 0 0,0 0-1,0-1 1,0 1 0,0-1 0,0 0 0,0 0 0,0 0 0,1 0 0,-1-1-1,0 1 1,0-1 0,1 0 0,6 0 0,-3 0 1,0-1 0,0 1 1,0-2-1,-1 1 0,1-1 0,0 0 1,0 0-1,-1 0 0,1-1 0,-1 0 1,0-1-1,0 1 0,0-1 0,0 0 1,6-7-1,-7 6-1,0-1 0,0 0 0,0 0 0,-1 0 0,0 0 0,0-1 0,0 0 0,-1 0 0,0 0 0,0 0 0,-1 0 0,0-1 0,2-12 0,-4 20 0,0 0 0,0 0 0,0 0 0,0-1 0,0 1 0,0 0 0,0 0 0,0 0 0,0 0 0,0-1 0,0 1 0,0 0 0,0 0 0,0 0 0,0 0 0,0-1 0,-1 1 0,1 0 0,0 0 0,0 0 0,0 0 0,0-1 0,0 1 0,0 0 0,0 0 0,0 0 0,-1 0 0,1 0 0,0 0 0,0 0 0,0-1 0,0 1 0,-1 0 0,1 0 0,0 0 0,0 0 0,0 0 0,0 0 0,-1 0 0,1 0 0,0 0 0,0 0 0,0 0 0,0 0 0,-1 0 0,1 0 0,0 0 0,0 0 0,-12 7 0,-8 12 0,19-18 0,-7 8 0,0 0 0,0 0 0,1 1 0,0 0 0,0 1 0,1-1 0,1 1 0,0 0 0,0 1 0,1-1 0,-4 22 0,8-33 0,0 1 0,0 0 0,0 0 0,0-1 0,0 1 0,0 0 0,1-1 0,-1 1 0,0 0 0,0-1 0,1 1 0,-1-1 0,0 1 0,1 0 0,-1-1 0,0 1 0,1-1 0,-1 1 0,1-1 0,-1 1 0,1-1 0,-1 1 0,1-1 0,0 0 0,-1 1 0,1-1 0,-1 0 0,1 1 0,0-1 0,-1 0 0,2 0 0,29 3 0,30-16 0,-41 4 0,-8 4 0,0 0 0,0 1 0,1 0 0,0 0 0,0 2 0,25-3 0,-37 5 0,1 1 0,-1-1 0,0 1 0,0-1 0,1 1 0,-1 0 0,0 0 0,0-1 0,0 1 0,0 0 0,0 0 0,0 0 0,0 0 0,0 0 0,-1 0 0,1 0 0,0 1 0,0-1 0,-1 0 0,1 0 0,-1 1 0,1-1 0,-1 0 0,0 1 0,1 2 0,8 12 0,-8-17 0,0 1 0,0-1 0,0 1 0,0-1 0,0 1 0,0-1 0,0 0 0,0 1 0,0-1 0,0 0 0,0 0 0,-1 1 0,1-1 0,0 0 0,0 0 0,-1 0 0,1 0 0,-1 0 0,1 0 0,-1 0 0,1-3 0,33-82 0,-34 88 0,1-1 0,-1 1 0,0-1 0,0 1 0,1-1 0,-1 1 0,1-1 0,0 1 0,-1-1 0,1 1 0,0-1 0,0 0 0,-1 0 0,1 1 0,0-1 0,0 0 0,1 0 0,-1 0 0,0 0 0,0 0 0,0 0 0,1 0 0,-1 0 0,1-1 0,-1 1 0,0-1 0,1 1 0,-1-1 0,1 1 0,-1-1 0,1 0 0,-1 1 0,1-1 0,0 0 0,-1 0 0,1 0 0,2-1 0,7 0 0,1-1 0,0 0 0,-1-1 0,14-5 0,4 0 0,-27 7 0,1 0 0,-1 0 0,0 1 0,1-1 0,-1 1 0,0 0 0,1-1 0,-1 1 0,1 0 0,-1 0 0,0 1 0,1-1 0,-1 1 0,0-1 0,1 1 0,-1 0 0,0-1 0,0 1 0,0 0 0,0 0 0,0 1 0,0-1 0,3 3 0,-3 0 0,0 0 0,-1 0 0,1 0 0,-1 0 0,0 0 0,0 1 0,-1-1 0,1 0 0,-1 1 0,0-1 0,-1 8 0,2-11-58,-1-1-1,0 1 1,1 0-1,-1-1 1,1 1-1,-1-1 1,1 1-1,-1-1 1,1 1 0,-1-1-1,1 1 1,0-1-1,-1 0 1,1 1-1,0-1 1,-1 0-1,1 1 1,0-1 0,0 0-1,-1 0 1,1 0-1,0 1 1,0-1-1,-1 0 1,1 0 0,0 0-1,0 0 1,-1-1-1,1 1 1,0 0-1,0 0 1,-1 0-1,1-1 1,0 1 0,-1 0-1,1 0 1,1-1-1,-1 0-94,0 1 0,0-1-1,0 1 1,0-1 0,0 1-1,0-1 1,0 1 0,0-1-1,0 0 1,0 1 0,-1-1-1,1 0 1,0 0 0,0 0-1,-1 0 1,1 0 0,0 0-1,-1 0 1,1 0 0,-1 0-1,0 0 1,1 0 0,-1 0-1,0 0 1,1 0 0,-1 0-1,0 0 1,0 0 0,0 0-1,0-1 1,0 1 0,0 0-1,0 0 1,-1 0 0,1-2-1,-4-6-7191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34.1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47 20083,'0'0'12011,"82"-45"-11530,-35 43-417,1 2-96,5 0-1377,-3 0-2275,-1 5-3907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34.4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1 25816,'0'0'6951,"-6"71"-6951,3-27 0,-2 3 0,0 4-256,1-1-1057,4-4-801,-1-1-1090,1-5-1632,0-4-2339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37.2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87 448 7399,'-10'3'2610,"1"1"-1649,-34 12 999,19-11 3207,46-4-4441,1-1-1,0-1 1,-1-1-1,29-6 1,96-28 851,-74 16-1150,1829-378 1660,-1893 397-2166,22-4-670,-27 3 290,-18 1 92,-93 1-6509,71-3-128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5:56.8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0 186 14061,'0'0'5259,"12"-1"-3759,87-13 1409,188-53 0,-115 23-2743,-97 25-404,64-13 44,-47 24-6399,-98 12 37,-14 0 1789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5:57.1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737 1 15567,'0'0'11029,"-3"1"-10746,-5 2-116,1 1 0,-1 0 0,1 1 0,0-1 0,1 1 0,-1 1 0,1-1 0,0 1 0,-8 10 0,-19 16 181,-263 175 1029,7-7-1003,284-196-375,0 1 0,0-1 0,0 1 0,1 1 0,-8 9 0,12-14-3,-1-1 0,1 1 0,-1 0 1,1 0-1,0 0 0,-1-1 0,1 1 0,0 0 0,0 0 1,0 0-1,0 0 0,0-1 0,0 1 0,0 0 0,0 0 1,0 0-1,0 0 0,0-1 0,0 1 0,0 0 0,1 1 1,0-1-2,0 0 1,0 0 0,0-1 0,0 1-1,0 0 1,0 0 0,0-1 0,0 1-1,0 0 1,0-1 0,0 1 0,0-1-1,1 0 1,-1 1 0,0-1 0,0 0-1,1 0 1,1 1 0,67 3 89,0-3 0,98-10 1,25-1-433,-54 10-2501,-47 0-2130,19 0-5507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5:58.3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0 19667,'0'0'5253,"-2"8"-4581,-3 44 1338,3 85-1,2-88-1100,0-48-890,0 1 1,0-1 0,-1 0 0,1 1 0,0-1 0,0 0 0,0 1-1,0-1 1,1 0 0,-1 1 0,0-1 0,0 0 0,1 1 0,-1-1-1,1 0 1,-1 0 0,1 1 0,0-1 0,-1 0 0,1 0-1,0 0 1,0 0 0,0 0 0,0 0 0,1 1 0,0-2 19,-1 0 1,1 0 0,-1 0-1,1-1 1,-1 1-1,0-1 1,1 1-1,-1-1 1,0 0 0,1 1-1,-1-1 1,0 0-1,0 0 1,0 0-1,0 0 1,0 0 0,0 0-1,2-2 1,43-60 939,-46 63-979,84-141 0,-84 140 0,1-1 0,0 1 0,0-1 0,-1 1 0,1 0 0,0 0 0,0-1 0,0 1 0,1 0 0,-1 0 0,0 0 0,0 0 0,1 0 0,-1 0 0,0 0 0,1 1 0,2-2 0,-3 2 0,-1 1 0,1-1 0,-1 0 0,1 1 0,0-1 0,-1 1 0,1-1 0,-1 0 0,1 1 0,-1 0 0,1-1 0,-1 1 0,1-1 0,-1 1 0,0-1 0,1 1 0,-1 0 0,0-1 0,0 1 0,1 0 0,-1-1 0,0 1 0,0 0 0,0-1 0,0 1 0,0 1 0,2 67 0,-3-56 0,1 8 0,1 13 0,-8 60 0,38-138-571,19-23-11499,-33 47 5237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6:00.5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118 364 4036,'0'0'18962,"0"-9"-17601,-1-27-37,1 36-1250,0-1 0,0 1 0,0-1-1,0 1 1,0-1 0,-1 1 0,1-1 0,0 1 0,0-1 0,0 1-1,-1-1 1,1 1 0,0-1 0,-1 1 0,1 0 0,0-1-1,-1 1 1,1 0 0,0-1 0,-1 1 0,1 0 0,-1-1 0,1 1-1,-1 0 1,1 0 0,-1-1 0,1 1 0,-1 0 0,1 0 0,-1 0-1,1 0 1,-1 0 0,1 0 0,-1 0 0,1 0 0,-1 0 0,1 0-1,-1 0 1,1 0 0,-1 0 0,1 0 0,-1 0 0,1 0 0,-1 1-1,1-1 1,-1 0 0,-19 10 961,13-4-915,1 1 0,0-1 1,0 1-1,1 1 1,0-1-1,0 1 1,1 0-1,0 0 1,0 0-1,1 1 0,-4 13 1,2-4 106,1 1-1,1 0 1,1 1-1,0 24 1,2-42-227,0 0 0,0 1 0,0-1 0,0 0 0,0 0 0,1 0 0,-1 0 0,1 0 0,0-1 0,-1 1 0,1 0 0,0 0 0,0 0 0,0 0 0,0-1 0,0 1 0,1 0 0,-1-1 0,1 1 0,-1-1 0,1 0 0,-1 1 0,1-1 0,-1 0 0,1 0 0,0 0 0,0 0 0,0 0 0,0-1 0,0 1 0,0 0 0,0-1 0,0 1 0,0-1 0,0 0 0,0 0 0,0 0 0,0 0 0,0 0 0,0 0 0,0-1 0,0 1 0,0 0 0,0-1 0,0 0 0,0 1 0,-1-1 0,1 0 0,0 0 0,0 0 0,0 0 0,-1-1 0,1 1 0,-1 0 0,1-1 0,-1 1 0,1-1 0,-1 1 0,0-1 0,1-2 0,4-6 0,-1 0 0,-1 0 0,0-1 0,0 1 0,-1-1 0,0 0 0,-1 0 0,0-1 0,-1 1 0,0 0 0,-1-1 0,-2-15 0,2 26 0,1-1 0,0 1 0,0-1 0,-1 0 0,1 1 0,0-1 0,0 1 0,1-1 0,-1 1 0,0-1 0,0 1 0,1 0 0,-1 0 0,1-1 0,-1 1 0,1 0 0,-1 0 0,1 0 0,0 1 0,-1-1 0,4-1 0,36-12 0,-37 12 0,1 1 0,-1 0 0,0 0 0,1 0 0,-1 1 0,1 0 0,-1 0 0,1 0 0,-1 0 0,0 1 0,1-1 0,-1 1 0,0 0 0,1 1 0,-1-1 0,7 4 0,-7-2 0,-1 0 0,0 0 0,0 0 0,0 0 0,0 0 0,0 1 0,-1-1 0,1 1 0,-1-1 0,0 1 0,0 0 0,-1 0 0,1 0 0,-1 0 0,0 1 0,1 7 0,0 0 0,8 20 0,0-28 0,8-16 0,1-10 0,-7 9 0,1 0 0,23-20 0,-32 30 0,1 0 0,-1 0 0,1 0 0,0 1 0,0 0 0,0 0 0,0 0 0,0 0 0,0 1 0,1 0 0,-1 0 0,0 0 0,9 1 0,-12 0 0,-1 0 0,0 0 0,0 0 0,1 0 0,-1 1 0,0-1 0,0 1 0,0-1 0,0 1 0,0-1 0,1 1 0,-1 0 0,0-1 0,0 1 0,0 0 0,-1 0 0,1 0 0,0 0 0,0 0 0,0 0 0,-1 0 0,1 0 0,0 0 0,-1 0 0,1 0 0,0 2 0,8 39 0,-9-37 0,1-1 0,-1 0 0,1 0 0,0 1 0,0-1 0,0 0 0,1 0 0,-1 0 0,1 0 0,3 4 0,-4-7 0,0-1 0,0 1 0,0 0 0,1-1 0,-1 1 0,0-1 0,1 1 0,-1-1 0,0 1 0,1-1 0,-1 0 0,0 0 0,1 0 0,-1 0 0,1 0 0,-1 0 0,1 0 0,-1 0 0,0 0 0,1-1 0,-1 1 0,0 0 0,1-1 0,-1 1 0,0-1 0,0 0 0,1 0 0,-1 1 0,1-2 0,40-29 0,-31 22 0,0 1 0,-5 3 0,-1 0 0,0 1 0,1 0 0,0 0 0,0 0 0,0 1 0,1 0 0,-1 0 0,1 1 0,0 0 0,-1 0 0,1 0 0,11-1 0,-18 3 0,1 1 0,-1-1 0,1 0 0,0 0 0,-1 0 0,1 1 0,-1-1 0,1 0 0,0 1 0,-1-1 0,1 0 0,-1 1 0,1-1 0,-1 1 0,0-1 0,1 1 0,-1-1 0,1 1 0,-1-1 0,0 1 0,1 0 0,-1-1 0,0 1 0,0-1 0,1 1 0,-1 0 0,0-1 0,0 2 0,3 26 0,-3-26 0,0 1 0,0-1 0,0 0 0,0 1 0,0-1 0,1 0 0,-1 1 0,1-1 0,-1 0 0,1 0 0,0 1 0,2 2 0,-3-4 0,1-1 0,0 0 0,-1 0 0,1 0 0,0 1 0,-1-1 0,1 0 0,0 0 0,-1 0 0,1 0 0,0 0 0,-1 0 0,1 0 0,0 0 0,-1 0 0,1 0 0,0-1 0,-1 1 0,1 0 0,0 0 0,-1-1 0,1 1 0,0 0 0,-1-1 0,1 1 0,-1-1 0,1 1 0,-1 0 0,1-2 0,20-18 0,-12 11 0,21-9-3620,19 2-9236,-10 4 4126,-15 1 7068,-23 11 2083,-1 0 0,1 0-1,0 0 1,-1-1 0,1 1 0,-1 0 0,1-1 0,-1 1 0,1 0-1,-1-1 1,1 1 0,-1-1 0,1 1 0,-1-1 0,0 1 0,1-1-1,-1 1 1,1-1 0,-1 1 0,0-1 0,0 1 0,1-1-1,-1 0 1,0 1 0,0-1 0,0 1 0,0-1 0,0 0 0,0 1-1,0-1 1,0 0 0,0 1 0,0-1 0,0 1 0,0-1 0,0 0-1,0 1 1,-1-1 0,1 1 0,0-1 0,0 0 0,-1 1 0,1-1-1,0 1 1,-1-1 0,1 1 0,-1-1 0,0 0 0,-12-8 5255,-3 6-5197,14 3-473,-1 1-1,0 0 0,1 0 1,-1 0-1,1 1 1,0-1-1,-1 0 0,1 1 1,0 0-1,0-1 1,0 1-1,0 0 0,0 0 1,1 0-1,-1 0 1,0 0-1,1 1 0,0-1 1,-1 0-1,-1 6 1,2-6-8,-1 1 1,1 0 0,-1 0 0,1 0-1,0 1 1,1-1 0,-1 0 0,0 0-1,1 0 1,0 1 0,-1-1 0,1 0-1,1 0 1,-1 1 0,0-1 0,1 0-1,1 6 1,-1-8 1,1 0 0,-1 0 0,0 0 0,1 0 0,-1 0 0,0-1 0,1 1 0,-1 0 0,1-1 0,-1 1 0,1-1 0,-1 0 0,1 0 0,0 1 0,-1-1 0,1 0 0,-1 0 0,1 0 0,0 0 0,-1-1 0,4 0 0,34-9 0,-28 4 0,-1-1 0,1-1 0,-2 0 0,1 0 0,-1-1 0,0 0 0,-1-1 0,0 0 0,0 0 0,-1-1 0,-1 1 0,1-2 0,-2 1 0,5-14 0,-24 62 0,7-24 0,2 1 0,0 0 0,0 1 0,1-1 0,1 1 0,-3 27 0,6-42 0,0 1 0,0-1 0,0 0 0,0 1 0,0-1 0,0 0 0,0 0 0,1 1 0,-1-1 0,0 0 0,0 1 0,0-1 0,0 0 0,0 0 0,1 1 0,-1-1 0,0 0 0,0 0 0,0 1 0,1-1 0,-1 0 0,0 0 0,0 0 0,1 0 0,-1 1 0,0-1 0,0 0 0,1 0 0,-1 0 0,0 0 0,1 0 0,-1 0 0,0 0 0,0 0 0,1 0 0,-1 1 0,0-1 0,1-1 0,17-2 0,13-14 0,-13 1 0,0-2 0,-2 0 0,0 0 0,-1-2 0,-2 0 0,1 0 0,-2-1 0,11-26 0,-6 6 0,-2 1 0,-2-2 0,14-72 0,-66 179 0,25-38 0,1 1 0,2 0 0,0 1 0,2 0 0,1 0 0,2 1 0,0 0 0,2 0 0,0 40 0,4-68 0,0 1 0,1-1 0,-1 0 0,0 1 0,1-1 0,0 0 0,0 1 0,-1-1 0,1 0 0,1 0 0,-1 0 0,2 3 0,8-1 0,0-18 0,6-36 0,15-81 0,-32 145 0,-1-7 0,1 0 0,0 1 0,1-1 0,0 0 0,0 1 0,4 13 0,-4-19 0,0 0 0,0 0 0,0-1 0,1 1 0,-1 0 0,1 0 0,-1-1 0,1 1 0,0-1 0,-1 1 0,1-1 0,0 1 0,0-1 0,0 0 0,0 0 0,0 0 0,0 0 0,0-1 0,0 1 0,1 0 0,-1-1 0,0 0 0,0 1 0,1-1 0,-1 0 0,0 0 0,4-1 0,-1 1 0,-1-1 0,1 0 0,0 0 0,0-1 0,-1 1 0,1-1 0,-1 0 0,1 0 0,-1-1 0,0 1 0,0-1 0,0 0 0,0 0 0,0-1 0,-1 1 0,1-1 0,-1 1 0,3-6 0,9-10 0,-2-2 0,16-28 0,-23 37 0,-6 12 0,-50 99 0,45-87 0,1 0 0,0 0 0,0 0 0,1 0 0,1 1 0,-2 22 0,4-34 0,0 0 0,0-1 0,0 1 0,0 0 0,0 0 0,0-1 0,0 1 0,0 0 0,1-1 0,-1 1 0,0 0 0,0-1 0,1 1 0,-1 0 0,1-1 0,-1 1 0,0-1 0,1 1 0,-1-1 0,1 1 0,-1-1 0,1 1 0,-1-1 0,1 1 0,0-1 0,-1 1 0,1-1 0,0 0 0,-1 1 0,1-1 0,0 0 0,-1 0 0,1 0 0,0 0 0,-1 1 0,1-1 0,0 0 0,-1 0 0,1 0 0,0 0 0,0 0 0,-1-1 0,1 1 0,0 0 0,-1 0 0,1 0 0,0-1 0,-1 1 0,1 0 0,0-1 0,0 0 0,35-20 0,3-21 0,-32 32 0,0 1 0,1 0 0,1 0 0,-1 1 0,2 0 0,-1 0 0,1 1 0,0 1 0,20-11 0,-29 17 0,0-1 0,0 1 0,0-1 0,0 1 0,0-1 0,0 1 0,0 0 0,1 0 0,-1 0 0,0-1 0,0 1 0,0 0 0,0 0 0,1 1 0,-1-1 0,0 0 0,0 0 0,0 1 0,0-1 0,0 0 0,0 1 0,1-1 0,-1 1 0,0-1 0,0 1 0,0 0 0,-1-1 0,1 1 0,0 0 0,0 0 0,0 0 0,0 0 0,-1 0 0,1 0 0,0 0 0,-1 0 0,1 0 0,-1 0 0,1 1 0,1 6 0,-1-1 0,0 1 0,0 0 0,-1 0 0,-1 11 0,1-13 0,-1-1 0,1 1 0,0-1 0,0 1 0,1-1 0,0 1 0,0-1 0,0 1 0,0-1 0,4 8 0,-2-9 0,0 0 0,0-1 0,1 1 0,-1-1 0,1 0 0,-1 0 0,1 0 0,0 0 0,0-1 0,0 0 0,1 0 0,-1 0 0,0 0 0,7 1 0,-9-2 0,1-1 0,0 1 0,0-1 0,0 0 0,0 0 0,-1 0 0,1-1 0,0 1 0,0-1 0,0 1 0,-1-1 0,1 0 0,0 0 0,-1 0 0,1 0 0,0-1 0,-1 1 0,0-1 0,1 1 0,-1-1 0,0 0 0,0 0 0,0 0 0,3-4 0,3-3 0,-1 0 0,-1 0 0,0-1 0,0 0 0,0 0 0,-2-1 0,1 0 0,-1 1 0,-1-1 0,0-1 0,0 1 0,-1 0 0,-1-1 0,0 1 0,0-1 0,-1 1 0,-2-15 0,2 24 0,-1 1 0,1 0 0,0-1 0,-1 1 0,0 0 0,1 0 0,-1 0 0,0-1 0,1 1 0,-1 0 0,0 0 0,0 0 0,0 0 0,0 0 0,0 1 0,-2-2 0,1 0 0,10 2 0,1 0 0,-1 0-259,8-1-2732,-16 1 2736,1-1-1,-1 1 1,1 0-1,-1-1 1,1 1-1,-1 0 1,0-1-1,1 1 1,-1-1-1,0 1 1,1 0-1,-1-1 0,0 1 1,0-1-1,1 1 1,-1-1-1,0 1 1,0-1-1,0 1 1,0-1-1,0 1 1,0-1-1,0 1 1,0-1-1,0 1 1,0-1-1,0 0 0,0-14-14098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6:00.8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54 25368,'-17'-9'4773,"8"-1"-2147,6 3-2626,3 1 0,0 1 0,8 1 0,7 1 0,-2-1 0,2-1-5958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6:03.2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332 1 6470,'-28'3'578,"-173"18"1959,98-14 6354,392-8-4653,684 9-1824,972-19-370,-756-15 812,-1335 38-6174,23 0-6411,58-10-558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6:08.8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395 255 12684,'-88'-49'933,"66"36"-11,0 0 1,-1 2-1,-28-11 1,50 21-808,-1 1 0,1-1 0,0 1 0,-1-1 0,1 1 1,0 0-1,-1-1 0,1 1 0,-1 0 0,1 0 0,0 0 0,-1 0 0,1 0 0,-1 1 0,1-1 0,-3 1 0,4-1-84,0 1 0,-1-1-1,1 0 1,0 1 0,0-1-1,0 1 1,-1-1 0,1 1 0,0-1-1,0 1 1,0-1 0,0 1-1,0-1 1,0 1 0,0-1-1,0 1 1,0-1 0,0 1-1,0-1 1,0 1 0,0-1-1,0 0 1,0 1 0,1-1 0,-1 1-1,0-1 1,0 1 0,1-1-1,-1 1 1,0-1 0,3 4 63,-1 0 1,1 0 0,0 0-1,0-1 1,0 0 0,0 1-1,1-1 1,0 0 0,4 3-1,15 6 261,1-1 0,1-2-1,-1 0 1,41 9 0,111 14 363,-151-29-642,487 42 430,4-39-137,-400-6-176,-225 21 399,-777 5 251,885-26-842,-318-11 48,234 5 9,-145-31 0,223 35-52,0 0-1,0 0 1,0-1 0,0 0-1,0 0 1,0 0-1,-8-7 1,14 10-1,0-1-1,0 1 1,1-1 0,-1 0-1,0 1 1,1-1 0,-1 0-1,1 0 1,-1 1 0,1-1-1,-1 0 1,1 0 0,0 0-1,-1 1 1,1-1 0,0 0-1,-1 0 1,1 0 0,0 0-1,0 0 1,0 0 0,0 0-1,0 0 1,0-1 0,1 0-2,0 0 0,0 0 1,1 0-1,-1 1 1,0-1-1,1 1 0,-1-1 1,1 1-1,-1-1 0,1 1 1,-1 0-1,1 0 1,0 0-1,0 0 0,0 0 1,2-1-1,27-10-30,0 1 0,0 1 0,1 2 0,0 2 0,52-5 0,-46 6 45,558-41 184,7 41 28,-407 6-208,-296 17-156,-1227 58 759,1297-78-595,18 0 3,11-1 69,25-8-124,1 2-1,0 1 0,0 0 1,0 2-1,50-5 0,-19 2-17,856-96 19,-333 48 106,-530 50-74,-49 7-11,0 0 0,0 0 0,0 0 0,0 0 0,0 0 0,0 0 0,0 0 0,0-1 0,0 1 0,0 0 0,0 0 0,0 0 0,0 0 0,0 0 0,0 0 0,0 0 0,0 0 0,0 0 0,0 0 0,0 0 0,0-1 0,0 1 0,0 0 0,0 0 0,0 0 0,-20-1 0,-35 0 21,-537 50-419,297-4-2443,3 9-3652,104-18-1509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6:10.3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72 5317,'0'0'4052,"-10"0"-2958,-33 1 166,42 0-1163,-1-1 0,0 0 0,0 0 1,0 1-1,1-1 0,-1 1 0,0-1 0,1 1 0,-1 0 0,1 0 0,-1 0 0,1 0 0,-1 0 1,1 0-1,-1 0 0,1 0 0,0 1 0,0-1 0,-1 0 0,1 1 0,0-1 0,0 1 0,1-1 1,-1 1-1,0 0 0,0-1 0,1 1 0,-1 0 0,1-1 0,0 1 0,-1 0 0,1 0 1,0 0-1,0-1 0,0 1 0,0 0 0,0 0 0,0-1 0,1 1 0,-1 0 0,1 0 0,-1-1 1,1 1-1,0 0 0,-1-1 0,1 1 0,0-1 0,0 1 0,0-1 0,0 1 0,1-1 0,-1 0 1,0 1-1,0-1 0,1 0 0,-1 0 0,3 1 0,20 5 337,1-1 0,0-2 1,-1 0-1,2-2 0,-1-1 0,33-2 0,-13 1-190,97 1 45,653 25 25,-583-9-287,179 18 961,-344-25-580,-31 0-231,-16-10-172,0 1 1,0-1-1,0 1 0,0-1 0,0 1 0,-1-1 1,1 1-1,0-1 0,0 1 0,0-1 1,-1 1-1,1-1 0,0 1 0,-1-1 1,1 1-1,0-1 0,-1 0 0,1 1 1,-1-1-1,1 0 0,-1 1 0,1-1 1,0 0-1,-1 0 0,1 1 0,-1-1 1,1 0-1,-1 0 0,1 0 0,-1 0 0,0 1 1,1-1-1,-1 0 0,0 0 0,-22 5 178,1 0-1,-2-1 1,1-2-1,0 0 1,-43-3-1,30 0-123,-614-48 317,-4 0-576,795 62-126,974-11 161,-361-52 133,-733 46 64,-48 3 96,-1029 63 472,-8 0-79,1030-61-506,-36-3 44,70 2-57,-1 0-1,1 0 1,0 0-1,-1 0 0,1 1 1,0-1-1,-1 0 0,1 0 1,0 0-1,0 0 1,-1 0-1,1 0 0,0-1 1,-1 1-1,1 0 0,0 0 1,-1 0-1,1 0 1,0 0-1,0 0 0,-1 0 1,1-1-1,0 1 0,0 0 1,-1 0-1,1 0 1,0-1-1,0 1 0,-1 0 1,1 0-1,0-1 0,0 1 1,0 0-1,0 0 1,-1-1-1,1 1 0,0 0 1,0-1-1,0 1 0,0 0 1,0-1-1,0 1 1,0 0-1,0 0 0,0-1 1,0 1-1,0 0 0,0-1 1,0 1-1,0 0 1,0-1-1,0 1 0,0 0 1,0-1-1,1 1 0,17-13-13,19 0-23,0 1 0,0 2 1,1 2-1,44-4 1,-11 0 14,856-110-882,6 50 0,-929 72 936,-11 1 17,-30 4 85,-45 7 139,-239 40 99,-1072 191 598,1237-210-1740,107-21-2137,0 0-3944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9:23.1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369 76 6086,'-181'7'4721,"113"-5"5543,786-36-9042,-180 5-1030,-345 19-181,62-2 907,-1940 110 2258,1916-111-3181,1390-46-443,-2451 73 1622,7 61-1083,781-69-641,-114 21 1113,83-3-3103,7 12-5183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0:58.8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 1281,'-7'9'32,"3"0"-160,1-4 0,1 2-737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0:59.2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1 1 641</inkml:trace>
  <inkml:trace contextRef="#ctx0" brushRef="#br0" timeOffset="1">1 1 641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0:59.9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1 257 2338,'0'0'1975,"3"-10"-1708,37-99 570,-6 31 6633,-24 44-1329,-3 8 1734,-8 45-5380,-6 18-1821,-18 53-1,16-64-336,1 0 0,2 0 0,0 1 0,2-1 0,-1 28 0,5-52-337,0 0 0,0-1 0,0 1 0,0 0 0,0 0 0,0-1 0,1 1 0,-1 0 0,1-1 0,-1 1 0,1-1 0,-1 1 0,1 0 0,0-1 0,0 1 0,2 2 0,-2-4 0,0 1 0,0-1 0,0 0 0,1 0 0,-1 1 0,0-1 0,0 0 0,0 0 0,1 0 0,-1 0 0,0 0 0,0 0 0,1 0 0,-1-1 0,0 1 0,0 0 0,0-1 0,1 1 0,-1-1 0,0 1 0,0-1 0,0 0 0,0 1 0,0-1 0,1-1 0,13-9 0,0 0 0,-2 0 0,1-1 0,-2-1 0,18-22 0,51-77 0,-74 102 0,50-79 0,-58 125 0,-4-17 0,-2 0 0,-14 28 0,14-32 0,0 1 0,0 0 0,2 0 0,-5 22 0,10-38 0,0 0 0,0 1 0,0-1 0,0 1 0,0-1 0,0 0 0,0 1 0,0-1 0,0 0 0,0 1 0,0-1 0,0 1 0,1-1 0,-1 0 0,0 1 0,0-1 0,0 0 0,1 1 0,-1-1 0,0 0 0,0 1 0,1-1 0,-1 0 0,0 0 0,1 1 0,-1-1 0,0 0 0,1 0 0,-1 0 0,0 0 0,1 1 0,-1-1 0,0 0 0,1 0 0,-1 0 0,1 0 0,-1 0 0,0 0 0,1 0 0,-1 0 0,1 0 0,-1 0 0,0 0 0,1 0 0,-1 0 0,0 0 0,1 0 0,-1 0 0,1-1 0,-1 1 0,0 0 0,1 0 0,-1 0 0,0-1 0,1 1 0,-1 0 0,1-1 0,-1 1 0,13-8 0,1-1 0,-1-1 0,0 0 0,-1-1 0,0 0 0,-1-1 0,19-26 0,-6 10 0,68-98-6048,-102 142-209,-1 1-1873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1.1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30 279 15150,'0'0'6289,"10"-9"-3454,12-9-1512,-5 6-21,-1-1-1,-1-1 1,0 0 0,18-24-1,-33 38-1295,0 0-1,0 0 1,0 0 0,1 0-1,-1 0 1,0 0 0,0-1-1,0 1 1,0 0 0,0 0-1,0 0 1,0 0 0,0-1-1,0 1 1,0 0 0,1 0-1,-1 0 1,0 0 0,0-1-1,0 1 1,0 0 0,0 0-1,0 0 1,0 0 0,0-1 0,0 1-1,-1 0 1,1 0 0,0 0-1,0 0 1,0-1 0,0 1-1,0 0 1,0 0 0,0 0-1,0 0 1,0 0 0,0-1-1,-1 1 1,1 0 0,0 0-1,0 0 1,0 0 0,0 0-1,0 0 1,-1 0 0,1 0-1,0-1 1,0 1 0,-13 1 201,-15 7-36,18-2-171,0 0 0,1 0 0,-1 1 0,2 0 0,-1 1 0,1 0 0,0 0 0,1 1 0,-1 0 0,2 0 0,-1 0 0,2 1 0,-6 10 0,11-19 0,0-1 0,0 1 0,0-1 0,0 0 0,1 1 0,-1-1 0,0 0 0,0 1 0,0-1 0,0 0 0,1 1 0,-1-1 0,0 0 0,0 1 0,1-1 0,-1 0 0,0 1 0,0-1 0,1 0 0,-1 0 0,0 0 0,1 1 0,-1-1 0,0 0 0,1 0 0,-1 0 0,1 0 0,-1 1 0,0-1 0,1 0 0,-1 0 0,0 0 0,1 0 0,-1 0 0,1 0 0,-1 0 0,0 0 0,1 0 0,-1-1 0,1 1 0,-1 0 0,1 0 0,14-2 0,-3-1 0,-1-1 0,0 0 0,19-10 0,-23 9 0,0 2 0,0-1 0,0 1 0,1 0 0,-1 1 0,1 0 0,-1 0 0,1 0 0,0 1 0,0 0 0,12 1 0,-19 0 0,0 0 0,0 1 0,0-1 0,0 1 0,0-1 0,0 1 0,0-1 0,0 1 0,-1 0 0,1-1 0,0 1 0,0 0 0,0 0 0,-1-1 0,1 1 0,0 0 0,-1 0 0,1 0 0,-1 0 0,1 0 0,-1 0 0,1 0 0,-1 0 0,0 0 0,1 0 0,-1 0 0,0 0 0,0 1 0,0-1 0,0 1 0,0-1 0,0 0 0,0 1 0,0-1 0,0 0 0,1 0 0,-1 0 0,0 1 0,1-1 0,-1 0 0,0 0 0,1 0 0,0 0 0,-1 0 0,1 0 0,0 0 0,-1 0 0,1 0 0,0 0 0,0 0 0,0 0 0,0 0 0,0-1 0,0 1 0,0 0 0,0-1 0,0 1 0,0-1 0,0 1 0,0-1 0,0 1 0,1-1 0,-1 0 0,0 0 0,3 1 0,2-2 0,0 0 0,0 0 0,0-1 0,0 0 0,0 0 0,0 0 0,-1-1 0,1 0 0,0 0 0,-1 0 0,10-8 0,54-51 0,-64 57 0,3-2 0,13-12 0,-1-1 0,-1 0 0,-1-2 0,-1 0 0,0-1 0,19-37 0,-57 77 0,12-2 0,0 1 0,1-1 0,0 1 0,2 1 0,0-1 0,0 1 0,2 0 0,0 0 0,1 1 0,1-1 0,0 1 0,2 27 0,0-46 0,1 1 0,-1-1 0,0 0 0,1 1 0,-1-1 0,0 1 0,1-1 0,-1 1 0,1-1 0,-1 1 0,1-1 0,-1 1 0,1-1 0,0 1 0,-1-1 0,1 1 0,0 0 0,-1 0 0,1-1 0,0 1 0,-1 0 0,1 0 0,0 0 0,-1-1 0,1 1 0,0 0 0,-1 0 0,1 0 0,0 0 0,0 0 0,-1 1 0,1-1 0,0 0 0,-1 0 0,1 0 0,0 1 0,-1-1 0,1 0 0,0 1 0,-1-1 0,1 0 0,-1 1 0,1-1 0,0 1 0,-1-1 0,1 1 0,-1-1 0,1 1 0,-1-1 0,0 1 0,1 0 0,-1-1 0,0 1 0,1-1 0,-1 1 0,0 0 0,0 0 0,1-1 0,-1 1 0,0 0 0,0-1 0,0 2 0,3-11 0,1 0 0,-2 0 0,1-1 0,-1 0 0,-1 1 0,0-1 0,0 0 0,-1 0 0,-1-15 0,-13 55 0,13-28 0,1-1 0,0 1 0,0 0 0,0 0 0,0 0 0,0 0 0,1 0 0,-1 0 0,1-1 0,-1 1 0,1 0 0,-1 0 0,1-1 0,0 1 0,0 0 0,0-1 0,0 1 0,0-1 0,0 1 0,1-1 0,-1 1 0,0-1 0,1 0 0,-1 0 0,2 1 0,2 1 0,0-1 0,0 1 0,0-1 0,0-1 0,0 1 0,0-1 0,0 0 0,1 0 0,5 0 0,4 0 0,1-1 0,0-1 0,-1 0 0,1-1 0,27-7 0,47-36 0,-91 47 0,0 0 0,1-1 0,-1 1 0,1-1 0,0 1 0,-1 0 0,1 0 0,0-1 0,0 1 0,0 0 0,0-1 0,1 1 0,-1 0 0,0-1 0,1 1 0,-1 0 0,1-1 0,-1 1 0,1-1 0,1 2 0,5 0 0,0 0 0,1-1 0,0 0 0,-1 0 0,1-1 0,0 0 0,15 0 0,-15-1 0,1 0 0,-1 1 0,1 0 0,-1 1 0,14 4 0,-19-5 0,0 1 0,0-1 0,0 1 0,0 0 0,0 0 0,-1 0 0,1 0 0,-1 1 0,0-1 0,1 0 0,-1 1 0,0 0 0,0 0 0,-1 0 0,1-1 0,-1 2 0,1-1 0,1 6 0,5 26 0,-1 1 0,-1 0 0,-3 0 0,0 0 0,-4 48 0,0-46 0,2-37 0,-1 1 0,0-1 0,0 0 0,0 0 0,0 0 0,0 1 0,0-1 0,0 0 0,0 0 0,0 0 0,0 1 0,-1-1 0,1 0 0,0 0 0,-1 0 0,1 0 0,-1 0 0,1 0 0,-1 1 0,0-1 0,0-1 0,1 1 0,-1 0 0,0 0 0,0 0 0,0 0 0,0 0 0,0-1 0,0 1 0,0 0 0,0-1 0,0 1 0,0-1 0,-2 1 0,2-1 0,-1-1 0,0 1 0,1-1 0,-1 0 0,0 1 0,1-1 0,-1 0 0,1 0 0,-1 0 0,1 0 0,0 0 0,-1 0 0,1 0 0,0-1 0,0 1 0,0 0 0,0-1 0,0 1 0,0-1 0,0 1 0,0-1 0,0 1 0,0-3 0,-5-12 0,1 1 0,1-1 0,0 1 0,1-1 0,0-1 0,1 1 0,1 0 0,1 0 0,2-19 0,-2 32 7,1 0 0,0 0 0,0 0 0,0 1-1,0-1 1,0 0 0,0 0 0,1 0 0,0 1 0,-1-1 0,1 1 0,0-1-1,0 1 1,0 0 0,1 0 0,-1 0 0,0 0 0,1 0 0,0 0 0,-1 1 0,1-1-1,0 1 1,3-1 0,10-5-241,1 1 0,35-7 1,-14 4-1067,8-6-5320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3.6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102 249 5285,'13'-18'6533,"5"-8"-965,-14 8 3845,-43 18-8543,33 2-727,1 1 0,-1-1 0,1 1 0,-1 0 0,1 0 0,0 1 1,0 0-1,0 0 0,0 0 0,1 0 0,0 1 0,0-1 0,0 1 0,0 0 0,1 0 1,0 1-1,0-1 0,0 1 0,1 0 0,0-1 0,0 1 0,0 0 0,1 0 0,0 0 1,-1 11-1,3-16-128,-1 0 1,1-1-1,0 1 1,0-1-1,-1 1 1,1-1-1,0 0 1,0 1-1,0-1 1,0 0-1,-1 1 1,1-1-1,0 0 1,0 0-1,0 0 1,0 0-1,0 0 1,0 0-1,0 0 1,0 0-1,0 0 1,-1 0-1,1-1 1,2 0-1,25-5 276,-12-2-227,0 0-1,-1-1 1,0-1 0,-1 0 0,23-22 0,60-68 247,-87 88-306,1 1-5,0 0 0,-1-1 0,-1 0 0,0-1 0,0 0 0,-1-1 0,10-25 0,-54 84 0,5-4 0,15-22 0,1 2 0,0 0 0,2 1 0,-18 37 0,31-58 0,-1 0 0,0 0 0,1 0 0,-1 1 0,1-1 0,-1 0 0,1 1 0,0-1 0,0 0 0,-1 1 0,1-1 0,0 0 0,0 1 0,0-1 0,0 0 0,1 1 0,-1-1 0,0 0 0,1 1 0,-1-1 0,0 0 0,1 1 0,0-1 0,-1 0 0,1 0 0,0 0 0,-1 0 0,2 2 0,1-2 0,-1 0 0,0 0 0,0 0 0,0 0 0,1-1 0,-1 1 0,0-1 0,0 1 0,1-1 0,-1 0 0,1 0 0,-1 0 0,0 0 0,5-1 0,6-1 0,0-1 0,-1-1 0,1 1 0,23-12 0,-34 14-409,5-2-2740,-16 1-9949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4.2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23 13741,'0'0'15903,"-11"-5"-15257,3 1-499,5 2-110,0 1 0,1-1 1,-1 1-1,0-1 0,1 1 0,-1 0 1,0 0-1,0 0 0,0 1 0,0-1 1,0 1-1,0 0 0,0-1 0,0 1 1,-1 1-1,1-1 0,0 0 1,0 1-1,0-1 0,0 1 0,0 0 1,1 0-1,-1 0 0,-4 3 0,-5 4 164,1 1 0,0 0 0,-15 16 0,23-21-162,0-1 1,0 1 0,0 0 0,0 0-1,1 0 1,-1 0 0,1 0-1,0 1 1,0-1 0,1 1-1,-1-1 1,1 1 0,0 0-1,0 5 1,1-10-40,1 1 0,-1-1 0,1 1 0,-1-1 0,0 1 0,1 0 0,0-1 0,-1 0 0,1 1 0,-1-1 0,1 1 0,-1-1 0,1 0 0,0 1 0,-1-1 0,1 0 0,0 0 0,-1 1 0,1-1 0,0 0 0,0 0 0,-1 0 0,1 0 0,0 0 0,-1 0 0,1 0 0,0 0 0,-1 0 0,2-1 0,25-2 0,-8-4 0,0-1 0,-1-1 0,0 0 0,-1-2 0,0 0 0,0-1 0,-1-1 0,-1 0 0,21-22 0,-33 32 0,-3 5 0,-7 13 0,-23 37 0,4-6 0,25-45-65,0 0-1,0 0 1,1 0-1,-1 0 1,0 0-1,1 0 1,-1 1-1,1-1 1,-1 0-1,1 0 1,0 1-1,-1-1 1,1 0-1,0 1 1,0-1-1,0 0 1,0 0-1,0 1 1,0-1-1,0 0 1,1 1-1,-1-1 1,0 0-1,1 0 1,-1 1-1,1-1 1,-1 0-1,1 0 1,1 2-1,-1-2-195,1-1-1,0 1 1,0 0-1,0-1 1,0 1-1,0-1 0,0 0 1,0 0-1,0 1 1,0-1-1,0 0 1,0-1-1,0 1 0,0 0 1,0-1-1,0 1 1,0-1-1,0 1 0,2-2 1,10-6-7277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4.6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110 0 16720,'0'0'15492,"-10"1"-15006,0 0-479,0 1 1,-1 0 0,1 1-1,0 0 1,1 1 0,-1-1 0,1 2-1,-12 6 1,50-12-4052,-16-1 359,-26 1 107,-2 1-4077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5.0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1 146 12300,'0'0'17600,"11"-2"-16126,38-6-1028,-8 1-101,45-12-1,-75 17-320,-1-1-1,0-1 1,-1 0-1,1 0 0,-1-1 1,0-1-1,0 1 1,0-1-1,-1-1 1,9-7-1,-16 14-23,-1-1 0,1 0 0,0 0 0,0 1 0,0-1 0,0 0 0,-1 0 0,1 0 0,0 0 0,-1 0 0,1 0 0,-1 0 0,1 0 0,-1 0 0,0 0 0,1-1 0,-1 1 0,0 0 0,0 0 0,1 0 0,-1 0 0,0-1 0,0 1 0,-1 0 0,1 0 0,0 0 0,0 0 0,-1-2 0,0 1 0,-1 1 0,1 0 0,0-1 0,-1 1 0,1 0 0,-1 0 0,0 0 0,1 0 0,-1 0 0,0 1 0,0-1 0,1 0 0,-1 1 0,0-1 0,-3 1 0,-5-2 0,0 1 0,1 0 0,-1 1 0,0 0 0,-18 3 0,16 2 0,1 0 0,-1 1 0,1 0 0,0 0 0,1 1 0,0 1 0,0 0 0,0 0 0,1 1 0,0 0 0,1 1 0,0 0 0,1 0 0,-12 22 0,17-30 0,1-1 0,1 1 0,-1 0 0,0 0 0,0 0 0,1 0 0,-1 1 0,1-1 0,-1 0 0,1 0 0,0 0 0,0 0 0,0 0 0,0 0 0,1 4 0,0-5 0,-1 0 0,1 0 0,-1 0 0,1 0 0,0 0 0,0 0 0,-1 0 0,1 0 0,0 0 0,0 0 0,0 0 0,0-1 0,0 1 0,0 0 0,0-1 0,0 1 0,0-1 0,1 1 0,-1-1 0,1 1 0,8 0 0,0 1 0,-1-2 0,1 1 0,0-1 0,16-3 0,-5 2 0,50-8-3095,-58 6 1734,-1 0 0,0-1 1,0 0-1,-1-1 0,1 0 1,18-12-1,-9 0-6230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5.4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1 14350,'0'0'16944,"-10"3"-15967,-32 13-545,41-16-430,0 1 0,-1-1 0,1 0 0,0 1 0,0-1 0,0 1 0,0-1 0,-1 1 0,1 0-1,0-1 1,0 1 0,0 0 0,1 0 0,-1 0 0,0 0 0,0 0 0,0 0 0,0 0 0,1 0 0,-1 0 0,1 0 0,-1 0 0,1 0 0,-1 1 0,1-1 0,0 0 0,-1 0 0,1 0 0,0 1 0,0-1-1,0 0 1,0 1 0,0-1 0,0 0 0,0 0 0,0 1 0,1-1 0,-1 0 0,0 0 0,2 2 0,-1 0-3,1-1 0,0 0 0,0 0 0,-1 0 0,2 0 0,-1 0 0,0 0-1,0-1 1,0 1 0,1-1 0,-1 1 0,1-1 0,-1 0 0,5 1 0,17 3-79,-1-1-1,27 1 1,15 1-58,-66-5 141,1-1-1,0 0 1,-1 0 0,1 0-1,0 1 1,-1-1 0,1 0-1,0 0 1,0 1-1,-1-1 1,1 0 0,0 1-1,0-1 1,0 0 0,-1 1-1,1-1 1,0 0 0,0 1-1,0-1 1,0 0 0,0 1-1,0-1 1,0 1 0,0-1-1,0 0 1,0 1 0,0-1-1,0 0 1,0 1-1,0-1 1,0 1 0,0-1-1,0 0 1,0 1 0,0-1-1,0 0 1,1 1 0,-1-1-1,0 0 1,0 1 0,1-1-1,-1 0 1,0 1 0,0-1-1,1 0 1,-1 0 0,0 1-1,1-1 1,-1 0-1,0 0 1,1 0 0,-1 1-1,0-1 1,1 0 0,-1 0-1,0 0 1,1 0 0,-1 0-1,1 0 1,-1 0 0,0 0-1,1 0 1,-1 0 0,0 0-1,1 0 1,-1 0 0,1 0-1,-1 0 1,1-1-1,-27 17 192,5-9-491,-2-1 1,1-1-1,0-1 0,-1-1 1,0-1-1,-43-2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6.0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0 11339,'0'0'14114,"3"8"-12347,0 9-1249,0 0-1,-2 0 0,0 0 0,0 0 0,-2 0 0,0 0 1,-1 0-1,-1 0 0,-8 27 0,2 1-142,7-23-879,9-28-796,7-36-2427,-13-18-7035,-1 30 1431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6.4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41 13901,'0'0'15439,"57"-27"-13710,-26 22-223,2 1-1314,3 0-192,-3 3 0,-2 1 0,-7 0 0,-3 0 0,-9 4-737,-8 2-2754,-4 3-2082,-7-4-1634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6.7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 11723,'0'0'16560,"75"10"-14190,-39-14-801,3-3-1024,-2 1-545,-3 2 0,-5 3 0,-5 1 0,-9 0-769,-8 10-1953,-7 5-1410,-7 3-673,-15-1-2530</inkml:trace>
  <inkml:trace contextRef="#ctx0" brushRef="#br0" timeOffset="1">2 191 7623,'0'0'22325,"61"13"-20691,-33-13-1026,4 0-543,0 0-33,-1 0-1121,-1 1-1634,-4-1-1921,-2 0-1730,-6 0-6567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7.5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174 73 16528,'0'0'11712,"-11"-2"-11589,5 1-84,3 0-1,0 1 1,0-1-1,-1 1 0,1-1 1,0 1-1,0 0 1,0 0-1,0 0 1,0 1-1,0-1 0,0 1 1,0 0-1,0-1 1,0 1-1,0 1 0,0-1 1,1 0-1,-1 1 1,0-1-1,1 1 1,-1 0-1,1 0 0,-5 4 1,-3 6 240,0 2 1,0-1 0,1 1 0,1 1-1,0-1 1,-5 18 0,11-28-229,0-1 0,1 2 0,-1-1 0,1 0 1,0 0-1,0 0 0,1 1 0,-1-1 1,1 0-1,0 1 0,0-1 0,1 0 0,-1 0 1,1 1-1,0-1 0,0 0 0,0 0 1,1 0-1,0 0 0,-1 0 0,1 0 0,0 0 1,1-1-1,-1 1 0,1-1 0,0 1 1,0-1-1,3 3 0,45 25-51,-41-26 0,0 1 0,-1 0 0,0 0 0,0 0 0,9 10 0,-17-16 0,0 1 0,-1-1 0,1 1 0,-1-1 0,1 1 0,-1-1 0,1 1 0,-1-1 0,1 1 0,-1 0 0,1-1 0,-1 1 0,0 0 0,1-1 0,-1 1 0,0 0 0,0-1 0,1 1 0,-1 0 0,0 0 0,0-1 0,0 1 0,0 0 0,0 0 0,0-1 0,0 1 0,0 0 0,-1 0 0,1 0 0,-1 0 0,0 0 0,0-1 0,0 1 0,0-1 0,0 1 0,0-1 0,0 1 0,0-1 0,0 0 0,0 1 0,0-1 0,0 0 0,0 0 0,0 0 0,0 0 0,-3 0 0,-1 0 0,0 0 0,0-1 0,0 0 0,0 0 0,1 0 0,-1 0 0,0-1 0,-6-2 0,3-3 0,0 1 0,0-1 0,1-1 0,0 1 0,0-1 0,1-1 0,0 1 0,0-1 0,1 0 0,0 0 0,1-1 0,0 1 0,0-1 0,-2-14 0,6 22 0,0 1 0,0-1 0,0 1 0,0-1 0,1 1 0,-1-1 0,1 1 0,-1 0 0,1-1 0,-1 1 0,1 0 0,0-1 0,0 1 0,0 0 0,0 0 0,-1 0 0,2 0 0,-1-1 0,0 2 0,0-1 0,0 0 0,0 0 0,1 0 0,-1 0 0,0 1 0,1-1 0,-1 1 0,0-1 0,1 1 0,-1-1 0,1 1 0,-1 0 0,3 0 0,61-8 0,-46 7 0,2 0-458,0-2 0,0-1 0,0 0 0,0-1 0,39-16 0,-53 17 330,0 0 0,1-1-1,-2 1 1,1-1 0,-1 0 0,1-1 0,-2 0 0,1 0-1,0 0 1,-1 0 0,-1-1 0,1 0 0,-1 0-1,0 0 1,0-1 0,-1 1 0,0-1 0,3-12-1,-4 10 574,0 0-1,0 0 0,-1 0 0,1-13 0,-4 24-365,0 0 1,0 0-1,1 0 0,-1 0 0,1 0 1,-1 0-1,1 0 0,-1 1 0,1-1 1,0 1-1,0-1 0,-3 4 1,-8 19 68,1-1 1,1 2-1,1 0 1,1 0 0,2 0-1,0 1 1,1 0 0,2 0-1,1 0 1,1 1 0,1-1-1,5 37 1,6-24-149,-3-29 0,-3-28 0,-2-50 0,-3 48 0,1 0 0,0 0 0,1 0 0,2 0 0,5-20 0,-9 39 0,1 0 0,0 1 0,-1-1 0,1 0 0,0 0 0,0 0 0,0 0 0,-1 1 0,1-1 0,0 0 0,0 1 0,0-1 0,0 1 0,0-1 0,0 1 0,0 0 0,0-1 0,0 1 0,0 0 0,1 0 0,-1-1 0,0 1 0,0 0 0,0 0 0,0 0 0,0 0 0,0 1 0,0-1 0,1 0 0,-1 0 0,1 1 0,43 14 0,-28-10 0,-9-3 0,0 0 0,0-1 0,0 0 0,0 0 0,0-1 0,0 0 0,0-1 0,0 1 0,0-2 0,0 1 0,9-4 0,-14 4 0,0 0 0,1-1 0,-1 1 0,0-1 0,0 0 0,-1 0 0,1 0 0,0 0 0,-1 0 0,1-1 0,-1 1 0,0-1 0,1 0 0,-1 1 0,-1-1 0,1 0 0,0 0 0,-1 0 0,1-1 0,-1 1 0,0 0 0,0 0 0,-1-1 0,1 1 0,0-1 0,-1 1 0,0-1 0,0-3 0,0 6 0,0 1 0,0-1 0,0 0 0,-1 0 0,1 1 0,0-1 0,0 0 0,-1 0 0,1 1 0,0-1 0,-1 0 0,1 1 0,-1-1 0,1 0 0,-1 1 0,1-1 0,-1 1 0,1-1 0,-1 1 0,0-1 0,1 1 0,-1-1 0,1 1 0,-1 0 0,0-1 0,0 1 0,1 0 0,-1 0 0,0-1 0,0 1 0,1 0 0,-1 0 0,0 0 0,0 0 0,1 0 0,-1 0 0,0 0 0,0 0 0,0 0 0,1 1 0,-1-1 0,0 0 0,-1 1 0,-2 0 0,1-1 0,-1 2 0,0-1 0,1 0 0,-1 1 0,1 0 0,-1-1 0,-3 4 0,0 1 0,-1 1 0,1 0 0,1 0 0,-1 1 0,-9 16 0,13-20 0,1 0 0,0 0 0,0 0 0,1 0 0,-1 0 0,1 0 0,0 1 0,0-1 0,0 0 0,1 1 0,-1-1 0,1 1 0,0-1 0,0 1 0,1-1 0,0 5 0,0-7 0,0 0 0,1 0 0,-1-1 0,0 1 0,1 0 0,-1 0 0,1-1 0,0 1 0,-1-1 0,1 1 0,0-1 0,0 0 0,0 0 0,0 0 0,0 0 0,0 0 0,0 0 0,0-1 0,1 1 0,-1 0 0,0-1 0,0 0 0,0 0 0,5 0 0,63 1 0,-57-2 0,-5 0-443,0 1 1,0-1-1,0-1 1,15-4-1,-17 4-192,-1 0 0,1-1 0,-1 0 0,0 0 0,0 0 0,0-1 0,0 1 0,0-1 0,-1 0 0,0-1 0,7-8 0,8-17-6508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8.5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1 15310,'0'0'10576,"-5"12"-8137,-4 15-1698,1 1-1,2 0 0,0 1 0,2-1 1,-1 59-1,5-79-740,0-1 0,1 1 0,0 0 0,0-1 0,0 1 0,5 12 0,-6-19 0,1 0 0,-1 0 0,1 0 0,0 0 0,-1 0 0,1 0 0,0 0 0,-1 0 0,1 0 0,0 0 0,0 0 0,0 0 0,0-1 0,0 1 0,0 0 0,0-1 0,0 1 0,0-1 0,0 1 0,2 0 0,-1-1 0,0 0 0,0-1 0,0 1 0,0 0 0,0-1 0,0 1 0,0-1 0,-1 1 0,1-1 0,0 0 0,0 0 0,-1 0 0,1 0 0,0 0 0,-1 0 0,1 0 0,1-2 0,14-15 0,0 0 0,-1-2 0,-1 1 0,-1-2 0,-1 0 0,-1-1 0,-1 0 0,0 0 0,13-47 0,-58 148-6488,-8 18-5076,39-88 11151,1 0 0,-1 0 0,2 1-1,0-1 1,-1 11 0,2-19 682,0 0 0,0-1 0,0 1 0,0 0 0,0 0 0,0 0 0,0 0 0,0 0 0,0 0 0,1 0 0,-1 0 0,0 0 0,1 0 0,-1 0 1,1-1-1,-1 1 0,1 0 0,-1 0 0,1 0 0,-1-1 0,1 1 0,0 0 0,-1-1 0,1 1 0,0 0 0,0-1 0,-1 1 0,1-1 0,0 1 1,2 0-1,-1-1 36,0 0 1,1 0 0,-1 0 0,0 0-1,1 0 1,-1-1 0,1 1 0,-1-1 0,0 1-1,0-1 1,1 0 0,1-1 0,6-3 3,0-1 1,-1 0-1,1 0 1,13-13-1,-9 4-509,-2 0 0,0-1 0,-1-1 0,0 0 0,-2 0 0,0-1 0,-1 0 0,0-1 0,4-20 0,11-23 1784,-37 131 2799,7-41-3933,0-1 0,2 1 0,1 1 1,2-1-1,0 43 0,4-67-450,2-9 0,1-11 0,-4 9 0,5-54 0,-6 57 0,0 0 0,0 0 0,0 0 0,-1 0 0,1 0 0,-1 1 0,0-1 0,0 0 0,0 0 0,0 1 0,-1-1 0,-2-4 0,4 8 0,0 0 0,0-1 0,0 1 0,0 0 0,-1-1 0,1 1 0,0 0 0,0 0 0,0-1 0,-1 1 0,1 0 0,0 0 0,0 0 0,0-1 0,-1 1 0,1 0 0,0 0 0,-1 0 0,1 0 0,0-1 0,0 1 0,-1 0 0,1 0 0,0 0 0,-1 0 0,1 0 0,0 0 0,-1 0 0,1 0 0,0 0 0,-1 0 0,1 0 0,0 0 0,0 0 0,-1 0 0,1 0 0,0 1 0,-1-1 0,1 0 0,-5 14 0,6 19 0,1-30 0,-1 0 0,1 0 0,0 0 0,0 0 0,0 0 0,1 0 0,-1-1 0,0 1 0,1-1 0,0 1 0,0-1 0,0 0 0,0 0 0,0 0 0,0-1 0,0 1 0,0-1 0,1 1 0,-1-1 0,1 0 0,-1-1 0,1 1 0,-1 0 0,5-1 0,6 2 0,0-1 0,0-1 0,-1 0 0,1-1 0,16-3 0,-22 3 0,0-1 0,0-1 0,0 0 0,0 0 0,-1-1 0,1 0 0,9-6 0,-14 8 0,0 0 0,0 0 0,0-1 0,-1 1 0,1 0 0,-1-1 0,1 0 0,-1 1 0,0-1 0,0 0 0,0 0 0,0 0 0,-1-1 0,1 1 0,-1 0 0,0-1 0,0 1 0,0-1 0,0-6 0,-1 10 0,0-1 0,-1 1 0,1-1 0,0 1 0,-1-1 0,1 1 0,0-1 0,-1 1 0,1-1 0,-1 1 0,1 0 0,-1-1 0,1 1 0,-1 0 0,1-1 0,-1 1 0,0 0 0,1 0 0,-1-1 0,1 1 0,-1 0 0,0 0 0,1 0 0,-1 0 0,0 0 0,1 0 0,-1 0 0,1 0 0,-1 0 0,0 0 0,1 0 0,-1 0 0,1 0 0,-1 1 0,0-1 0,-25 7 0,17-3 0,1 1 0,-1 0 0,2 1 0,-1 0 0,0 0 0,1 1 0,-9 10 0,14-14 0,-1-1 0,1 1 0,0 0 0,0 0 0,0-1 0,0 1 0,0 1 0,1-1 0,-1 0 0,1 0 0,0 0 0,0 1 0,0-1 0,0 1 0,1-1 0,-1 1 0,1-1 0,0 1 0,0-1 0,0 1 0,1-1 0,-1 0 0,1 1 0,1 4 0,0-6 0,-1 0 0,1 0 0,0 0 0,0-1 0,0 1 0,0 0 0,1-1 0,-1 1 0,0-1 0,1 0 0,-1 1 0,0-1 0,1 0 0,0-1 0,-1 1 0,1 0 0,-1-1 0,6 1 0,51 2 0,-56-3 0,58-3-3659,-48 1 1734,1-1 0,-1 0 0,0-1-1,1 0 1,-2-1 0,1-1 0,-1 0 0,13-8 0,-1-2-5469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8.8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137 37 3523,'0'0'28470,"-12"-7"-27781,-37-19-604,46 25-85,0 0 0,1 1 0,-1-1 0,1 1 0,-1-1 0,0 1 0,1 0 0,-1 0 0,0 1 0,1-1 0,-1 0 0,0 1 0,1 0 0,-1-1 0,1 1 0,-1 0 0,-3 2 0,4-2 0,1 0 0,-1-1 0,1 1 0,0 0 0,-1 0 0,1 0 0,-1 0 0,1 0 0,0 1 0,0-1 0,0 0 0,0 0 0,0 1 0,0-1 0,0 1 0,0-1 0,0 1 0,1-1 0,-1 1 0,1-1 0,-1 1 0,1 2 0,0-3 0,1 0 0,-1 0 0,1 0 0,0 0 0,0-1 0,0 1 0,0 0 0,-1 0 0,1-1 0,0 1 0,0-1 0,0 1 0,0 0 0,1-1 0,-1 0 0,0 1 0,0-1 0,0 0 0,0 0 0,0 1 0,2-1 0,31 5 0,-29-5 0,104 5 0,-85-6 0,1 1 0,0 1 0,-1 2 0,0 0 0,33 9 0,-57-12 0,1 0 0,0 1 0,0-1 0,-1 0 0,1 0 0,0 0 0,0 1 0,-1-1 0,1 0 0,0 1 0,-1-1 0,1 0 0,0 1 0,-1-1 0,1 1 0,-1-1 0,1 1 0,-1-1 0,1 1 0,-1 0 0,1-1 0,-1 1 0,1 0 0,-1-1 0,0 1 0,1 0 0,-1-1 0,0 1 0,0 0 0,0 0 0,1-1 0,-1 1 0,0 0 0,0 0 0,0 0 0,0-1 0,0 1 0,-1 0 0,1 0 0,0-1 0,0 1 0,0 0 0,-1 0 0,1-1 0,0 1 0,-1 0 0,1-1 0,0 1 0,-1 0 0,1-1 0,-1 1 0,1-1 0,-1 1 0,1-1 0,-1 1 0,0-1 0,1 1 0,-1-1 0,0 1 0,-40 27 0,23-18 0,0-1 0,-1 0 0,0-2 0,0 0 0,-1-1 0,0 0 0,-39 4 0,58-10-33,1 0 1,0 0-1,0 0 0,0 0 1,0 0-1,0 0 1,-1 0-1,1 0 0,0 0 1,0-1-1,0 1 0,0 0 1,-1 0-1,1 0 0,0 0 1,0 0-1,0 0 0,0 0 1,0 0-1,0-1 1,0 1-1,-1 0 0,1 0 1,0 0-1,0 0 0,0 0 1,0-1-1,0 1 0,0 0 1,0 0-1,0 0 0,0 0 1,0 0-1,0-1 1,0 1-1,0 0 0,0 0 1,0 0-1,0 0 0,0-1 1,0 1-1,0 0 0,0 0 1,0 0-1,0 0 0,0 0 1,0-1-1,0 1 1,0 0-1,1 0 0,-1 0 1,0 0-1,0 0 0,0-1 1,0 1-1,0 0 0,0 0 1,1 0-1,2-5-5534,9-8-9617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10.7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63 7271,'0'0'14873,"1"-12"-5857,18 11-8762,0-1 0,0-1 0,0-1 0,0 0 0,18-9 1,57-10-782,-93 22 348,15 1-2212,-10 7-7776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16.8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195 129 19506,'-1'-2'206,"0"1"1,0-1-1,0 0 0,0 1 0,0 0 0,0-1 0,0 1 0,0 0 0,-1-1 0,1 1 0,-1 0 0,1 0 0,0 0 0,-1 0 0,0 0 0,1 1 0,-1-1 0,0 0 0,1 1 0,-1-1 0,0 1 0,1 0 0,-1-1 0,0 1 1,0 0-1,0 0 0,1 0 0,-1 0 0,0 0 0,0 1 0,1-1 0,-1 1 0,-2 0 0,-2 0-50,-1 0 0,0 0 0,0 1 0,1 0 0,0 0 0,-1 1 0,-9 6 0,7-3-33,1 1 1,0 0 0,0 1-1,1 0 1,-7 10 0,11-14-46,0 0 0,0 0 0,1 1 0,-1-1 1,1 1-1,0-1 0,1 1 0,-1 0 0,1 0 0,0 0 1,0 0-1,0 0 0,1 5 0,0-9-70,0 0 0,0 0 0,0 0-1,0-1 1,1 1 0,-1 0 0,0 0 0,1 0 0,-1-1 0,0 1 0,1 0-1,-1-1 1,1 1 0,-1 0 0,1-1 0,-1 1 0,1 0 0,0-1-1,-1 1 1,1-1 0,0 1 0,-1-1 0,1 0 0,0 1 0,-1-1-1,3 1 1,27 2 159,31-17 175,-39 5-167,0-1 0,-1-1 0,-1 0 0,1-2 0,-2 0 0,0-2 0,0 0 0,-2-1 0,0 0 0,-1-2 0,0 0 0,-1-1 0,22-38 0,-30 40-175,-32 43 0,12-8 0,-36 59 0,46-72 0,0 1 0,1 0 0,-1-1 0,1 1 0,1 1 0,-1-1 0,1 0 0,0 0 0,0 0 0,1 1 0,0 9 0,0-14 0,1-1 0,0 0 0,0 1 0,-1-1 0,1 0 0,0 1 0,0-1 0,0 0 0,1 0 0,-1 0 0,0 0 0,0 0 0,0 0 0,1-1 0,-1 1 0,1 0 0,-1 0 0,0-1 0,1 1 0,-1-1 0,1 0 0,-1 1 0,1-1 0,-1 0 0,1 0 0,0 0 0,-1 0 0,4 0 0,48-4 0,-41 1 0,-1 0 0,1-2 0,-1 1 0,-1-1 0,1-1 0,-1 0 0,1-1 0,-2 0 0,1 0 0,-1-1 0,0 0 0,-1 0 0,0-1 0,0-1 0,-1 1 0,8-14 0,-57 67 0,38-39 0,1 1 0,-1-1 0,1 1 0,0 0 0,0 0 0,-3 11 0,6-16 0,0 0 0,-1 0 0,1 0 0,0 0 0,0 0 0,0 0 0,0 1 0,0-1 0,0 0 0,1 0 0,-1 0 0,0 0 0,0 0 0,1 0 0,-1 0 0,1 0 0,-1 0 0,1 0 0,-1 0 0,1 0 0,-1 0 0,1 0 0,0-1 0,0 1 0,-1 0 0,1 0 0,0-1 0,0 1 0,0 0 0,0-1 0,0 1 0,0-1 0,0 0 0,0 1 0,0-1 0,0 1 0,0-1 0,0 0 0,0 0 0,0 0 0,0 0 0,1 0 0,-1 0 0,0 0 0,0 0 0,0 0 0,1-1 0,11 1 0,1-1 0,-1-1 0,0 0 0,0-1 0,0 0 0,-1-1 0,1-1 0,-1 0 0,17-9 0,-8 2 0,-2 0 0,1-1 0,-2-1 0,28-27 0,-54 50 0,0 0 0,1 0 0,1 1 0,0 0 0,0 0 0,1 1 0,0 0 0,1-1 0,0 2 0,0-1 0,1 0 0,-1 15 0,4-25-77,0 0 0,0 1 0,1-1-1,-1 0 1,0 1 0,1-1 0,-1 0 0,1 1 0,-1-1-1,1 0 1,0 0 0,-1 0 0,1 0 0,0 0 0,0 0 0,0 0-1,0 0 1,0 0 0,0 0 0,0 0 0,0 0 0,0-1-1,0 1 1,0 0 0,1-1 0,-1 1 0,0-1 0,1 0 0,-1 1-1,0-1 1,0 0 0,1 0 0,-1 0 0,1 0 0,-1 0-1,2 0 1,-1 0-288,0 0 0,1 0 0,-1 0 0,0 0 0,1-1 0,-1 1 0,0-1-1,0 1 1,1-1 0,-1 0 0,0 0 0,0 0 0,0 0 0,0-1 0,0 1 0,0 0-1,0-1 1,-1 1 0,1-1 0,2-3 0,6-17-10701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17.1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16335,'0'0'16432,"36"49"-26746,-19-36 3396,1-3-5318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17.5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116 7 5669,'0'0'25619,"-10"-1"-24364,4 0-1105,-1 0-144,0 0 0,0 0 0,0 0 1,0 1-1,0 0 0,0 0 0,0 1 0,0 0 0,0 0 1,1 0-1,-8 3 0,13-3-6,1-1 0,-1 0 0,1 0 0,-1 1 0,1-1 0,-1 0 0,1 1 0,-1-1 0,1 0 0,0 1 0,-1-1 0,1 1 0,0-1 0,-1 1 0,1-1 0,0 1 0,-1-1 0,1 1 0,0-1 0,0 1 0,0-1 0,-1 1 0,1-1 0,0 1 0,0-1 0,0 1 0,0 0 0,0-1 0,0 1 0,0-1 0,0 1 0,0 0 0,0-1 0,1 1 0,-1-1 0,0 1 0,0-1 0,0 1 0,1-1 0,-1 1 0,0-1 0,1 1 0,-1-1 0,0 1 0,1-1 0,-1 0 0,1 1 0,-1-1 0,0 1 0,1-1 0,-1 0 0,1 0 0,-1 1 0,1-1 0,-1 0 0,1 0 0,0 1 0,-1-1 0,1 0 0,-1 0 0,1 0 0,-1 0 0,2 0 0,42 8 0,-40-7 0,10 0 0,-1 0 0,0 1 0,-1 0 0,22 7 0,-32-9 0,0 1 0,0-1 0,-1 1 0,1 0 0,0-1 0,0 1 0,-1 0 0,1 0 0,0 1 0,-1-1 0,1 0 0,-1 0 0,0 1 0,1-1 0,-1 1 0,0-1 0,0 1 0,0-1 0,0 1 0,0 0 0,0 0 0,0-1 0,-1 1 0,1 0 0,-1 0 0,1 0 0,-1 0 0,0 0 0,0 0 0,1 0 0,-2 2 0,0-1 0,0-1 0,0 1 0,0-1 0,0 1 0,-1-1 0,0 0 0,1 0 0,-1 0 0,0 0 0,0 0 0,0 0 0,0 0 0,0 0 0,0-1 0,-1 1 0,1-1 0,-1 0 0,1 1 0,-1-1 0,-4 1 0,-55 16 0,55-17-489,-1 1 0,1-2 0,-1 1-1,1-1 1,-10 0 0,16 0 341,0 0-1,0-1 0,0 1 0,0 0 1,0 0-1,0 0 0,0-1 0,0 1 1,0-1-1,0 1 0,0-1 1,0 1-1,1-1 0,-1 1 0,0-1 1,0 0-1,0 1 0,1-1 0,-1 0 1,0 0-1,1 0 0,-1 1 1,1-1-1,-1 0 0,1 0 0,-1 0 1,1 0-1,0 0 0,-1 0 1,1 0-1,0 0 0,0 0 0,0 0 1,0 0-1,0 0 0,0 0 0,0 0 1,0 0-1,0 0 0,0 0 1,0 0-1,1 0 0,-1 0 0,0 0 1,1 0-1,-1 0 0,1-1 0,6-10-9508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17.9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67 23478,'0'0'6935,"12"0"-4933,-10 0-1973,11 1 53,0-1 0,0 0 0,0-1 1,14-2-1,-23 2-86,0 0-1,0 0 1,0 0-1,0-1 1,0 0 0,0 1-1,0-1 1,0 0-1,-1-1 1,1 1 0,-1-1-1,0 1 1,0-1-1,0 0 1,0 0 0,0-1-1,0 1 1,-1-1-1,4-5 1,-4-2 4,-10 12 0,-9 10 0,9-3 0,-38 42 0,44-47 0,-1 0 0,1 1 0,0-1 0,0 1 0,0-1 0,0 1 0,0 0 0,1 0 0,0 0 0,0 0 0,0 0 0,0 0 0,0 7 0,2-11 0,-1 1 0,1 0 0,-1-1 0,1 1 0,-1 0 0,1-1 0,0 1 0,-1-1 0,1 1 0,0-1 0,-1 1 0,1-1 0,0 1 0,0-1 0,-1 0 0,1 1 0,0-1 0,0 0 0,0 0 0,-1 0 0,1 0 0,0 1 0,0-1 0,0 0 0,0 0 0,1-1 0,33 1 0,-27-1 0,7 0 0,-1-1 0,0 0 0,0-1 0,-1-1 0,17-7 0,-16 6 0,0 0 0,0 1 0,1 1 0,25-3 0,-39 6 0,-1 0 0,1 0 0,0 0 0,-1 0 0,1 0 0,-1 1 0,1-1 0,-1 0 0,1 0 0,-1 1 0,1-1 0,-1 0 0,1 0 0,-1 1 0,1-1 0,-1 1 0,1-1 0,-1 0 0,0 1 0,1-1 0,-1 1 0,0-1 0,1 1 0,-1-1 0,0 1 0,0-1 0,0 1 0,1-1 0,-1 1 0,0-1 0,0 1 0,0 0 0,0-1 0,0 1 0,0-1 0,0 1 0,0-1 0,0 1 0,0 0 0,0-1 0,0 1 0,-1 0 0,-4 21 0,5-22 0,-4 28 0,4-27 0,1-1 0,-1 1 0,0 0 0,1-1 0,-1 1 0,0 0 0,1-1 0,-1 1 0,1-1 0,-1 1 0,1-1 0,-1 1 0,1-1 0,-1 1 0,1-1 0,-1 1 0,1-1 0,0 1 0,-1-1 0,1 0 0,0 0 0,1 1 0,2 0 0,1-1 0,-1 0 0,1 0 0,-1 0 0,1-1 0,-1 0 0,0 1 0,1-1 0,-1-1 0,5-1 0,9-3 0,-1 0 0,0 1 0,0 0 0,1 1 0,0 1 0,21-1 0,-39 4 0,1 0 0,-1 1 0,1-1 0,-1 0 0,1 0 0,-1 1 0,1-1 0,-1 0 0,0 0 0,1 1 0,-1-1 0,1 1 0,-1-1 0,0 0 0,1 1 0,-1-1 0,0 1 0,0-1 0,1 1 0,-1-1 0,0 0 0,0 1 0,0-1 0,0 1 0,0-1 0,1 1 0,-1 0 0,0-1 0,0 1 0,0-1 0,0 1 0,0-1 0,-1 1 0,1-1 0,0 1 0,0-1 0,0 1 0,0-1 0,0 1 0,-1-1 0,1 1 0,0-1 0,0 0 0,-1 1 0,1-1 0,0 1 0,-1-1 0,0 1 0,-14 25 0,10-21-5,-19 20-2216,4-16-4137,9-8-11579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19.0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81 13581,'0'0'13687,"1"-8"-12971,-1 5-676,0 0 0,0 0 0,1 1 0,0-1 1,-1 0-1,1 0 0,0 1 0,0-1 0,0 0 0,1 1 1,-1-1-1,1 1 0,-1 0 0,1-1 0,0 1 0,0 0 1,0 0-1,3-2 0,-1 1 73,1 0 0,0 0 0,0 1 0,0 0 0,0 0 0,0 0 0,0 1 0,1-1 0,-1 1 0,0 0 0,7 1 0,-10-1-100,0 1-1,0 0 1,0 0-1,-1 0 1,1 0-1,0 1 1,0-1 0,0 0-1,0 1 1,-1-1-1,1 1 1,0 0-1,0-1 1,-1 1 0,1 0-1,0 0 1,-1 0-1,1 1 1,-1-1-1,0 0 1,1 0-1,1 3 1,-1 0 3,0 0 0,0-1 0,0 1 0,0 0 0,-1 0 0,0 0 0,0 0 0,0 0-1,0 0 1,0 5 0,-1 11 62,0 0 0,-1 0 0,-5 28 0,5-45-58,-9 92 156,10-94-166,1-1 0,-1 1 0,1 0 0,-1 0 0,1-1 1,-1 1-1,1-1 0,-1 1 0,1 0 0,0-1 0,-1 1 1,1-1-1,0 0 0,-1 1 0,1-1 0,0 1 0,0-1 0,-1 0 1,1 0-1,0 1 0,0-1 0,0 0 0,-1 0 0,1 0 1,0 0-1,0 0 0,0 0 0,-1 0 0,1 0 0,0 0 0,0 0 1,0 0-1,-1-1 0,1 1 0,0 0 0,0-1 0,-1 1 1,2-1-1,35-12 378,-15-2-261,0-2-1,-1 0 1,36-38-1,11-9 20,-68 64-148,1 0 1,-1 0 0,0 0 0,0 0-1,0 0 1,0 0 0,0 0-1,0 0 1,0 0 0,1 0 0,-1 0-1,0 0 1,0 0 0,0 0-1,0 0 1,0 0 0,1 0-1,-1 0 1,0 0 0,0 0 0,0 0-1,0 0 1,0 0 0,0 0-1,0 0 1,1 0 0,-1 0-1,0 0 1,0 0 0,0 0 0,0 0-1,0 0 1,0 1 0,0-1-1,0 0 1,0 0 0,1 0-1,-1 0 1,0 0 0,0 0 0,0 0-1,0 1 1,0-1 0,0 0-1,0 0 1,0 0 0,0 0 0,0 0-1,0 0 1,0 1 0,0-1-1,0 0 1,0 0 0,0 0-1,0 0 1,0 0 0,0 0 0,0 1-1,0-1 1,0 0 0,0 0-1,-1 17-172,-4 18-57,0-19 404,1 0 1,1 0-1,-1 30 1,4-45-173,0 0 1,0-1-1,1 1 1,-1 0-1,0-1 1,1 1-1,-1 0 0,0-1 1,1 1-1,-1 0 1,1-1-1,-1 1 1,1-1-1,0 1 0,-1-1 1,1 1-1,-1-1 1,1 0-1,0 1 1,0-1-1,-1 0 0,1 1 1,0-1-1,-1 0 1,1 0-1,0 0 1,0 0-1,-1 1 0,1-1 1,0 0-1,0 0 1,0-1-1,-1 1 1,1 0-1,0 0 0,0 0 1,-1 0-1,1-1 1,0 1-1,-1 0 1,2-1-1,34-13-13,-16-1 12,-2-1 0,1 0 0,-2-2 0,0 0 0,-2-1 0,0-1 0,20-34 0,-22 36 0,-15 41 0,-11 19 0,8-31 0,1 0 0,0 0 0,1 0 0,0 1 0,1-1 0,0 1 0,1-1 0,0 1 0,1 0 0,1 18 0,0-29 3,0 1-1,0-1 1,0 0 0,0 1-1,0-1 1,1 0 0,-1 1-1,0-1 1,1 0 0,-1 0-1,1 0 1,-1 0 0,1-1-1,-1 1 1,1 0 0,-1-1-1,1 1 1,0-1 0,-1 1-1,1-1 1,0 0 0,-1 0-1,1 1 1,0-1 0,2-1-1,48-2-349,-16-7-2013,-2-8-4152,0-5-4645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19.7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82 14638,'0'0'2322,"4"-11"940,26-59 2962,-53 119-3749,11-27-1513,2 1-1,0 0 1,-12 45-1,21-64-961,0 1 0,0-1 0,0 1 0,1 0 0,0-1 0,0 1 0,0 0 0,0-1 0,1 1 0,2 7 0,-3-11 0,1 0 0,-1 0 0,1 0 0,-1 0 0,1 0 0,0 0 0,-1-1 0,1 1 0,0 0 0,0 0 0,0-1 0,-1 1 0,1-1 0,0 1 0,0 0 0,0-1 0,0 0 0,0 1 0,0-1 0,1 1 0,1-1 0,0 0 0,0 0 0,0 0 0,0 0 0,0 0 0,0-1 0,0 1 0,0-1 0,-1 1 0,5-3 0,7-3 0,-1-2 0,0 1 0,0-2 0,-1 0 0,0 0 0,0-1 0,-1 0 0,13-17 0,36-30 0,-60 56 0,0 1 0,1 0 0,-1-1 0,0 1 0,1 0 0,-1-1 0,0 1 0,1 0 0,-1-1 0,0 1 0,1 0 0,-1 0 0,1-1 0,-1 1 0,0 0 0,1 0 0,-1 0 0,1-1 0,-1 1 0,1 0 0,-1 0 0,1 0 0,-1 0 0,0 0 0,1 0 0,-1 0 0,1 0 0,-1 0 0,1 0 0,-1 1 0,1-1 0,-1 0 0,1 0 0,-1 0 0,0 0 0,1 1 0,-1-1 0,1 0 0,-1 0 0,0 1 0,1-1 0,-1 0 0,1 1 0,2 25 0,-14 33 0,9-49 0,-5 28 0,7-37 0,0 0 0,1-1 0,-1 1 0,0 0 0,0-1 0,1 1 0,-1 0 0,0-1 0,1 1 0,-1-1 0,1 1 0,-1-1 0,0 1 0,1-1 0,-1 1 0,1-1 0,0 1 0,-1-1 0,1 1 0,-1-1 0,1 0 0,0 1 0,-1-1 0,1 0 0,0 0 0,-1 1 0,1-1 0,0 0 0,-1 0 0,1 0 0,0 0 0,-1 0 0,1 0 0,0 0 0,-1 0 0,1 0 0,0 0 0,-1-1 0,1 1 0,0 0 0,-1 0 0,1-1 0,0 1 0,-1 0 0,1-1 0,0 1 0,-1 0 0,1-2 0,13-4 0,-1-1 0,0 0 0,-1-1 0,0 0 0,11-11 0,-15 12 0,0 0 0,0 1 0,0 0 0,1 0 0,0 1 0,0 0 0,0 0 0,1 1 0,-1 1 0,1-1 0,0 1 0,16-2 0,-25 6 0,0-1 0,0 1 0,1-1 0,-1 1 0,0 0 0,0-1 0,0 1 0,1 0 0,-1 0 0,0 0 0,0 0 0,-1 0 0,1 0 0,0 0 0,0 0 0,0 0 0,-1 0 0,1 0 0,0 1 0,-1-1 0,1 0 0,-1 1 0,0-1 0,1 0 0,-1 1 0,0-1 0,0 0 0,0 1 0,0-1 0,0 0 0,0 1 0,0 1 0,-3 51 0,0-44 0,1 0 0,-1 0 0,-1 0 0,0-1 0,-1 1 0,1-1 0,-9 11 0,12-34-2440,1-7-6982,4-9-8152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20.0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26169,'0'0'6598,"55"-5"-11403,-41 7-1248,1-2-2980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21.6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122 1 12844,'0'0'14729,"-2"11"-12498,-11 39-1472,-25 61 1,24-76-520,2 0 1,1 0 0,1 1 0,2 0-1,-5 74 1,13-102-241,2-9 0,5-18 0,3-31 0,-5-30 0,-3 84 0,0-1 0,1 0 0,-1 0 0,1 0 0,0 0 0,0 0 0,0-1 0,0 1 0,1-1 0,-1 0 0,0 0 0,1 0 0,0-1 0,-1 1 0,1-1 0,0 1 0,0-1 0,0-1 0,0 1 0,0 0 0,0-1 0,0 0 0,0 0 0,0 0 0,0 0 0,0-1 0,0 0 0,4-1 0,0 1 0,0-1 0,0 0 0,0-1 0,0 1 0,-1-2 0,1 1 0,-1-1 0,0 0 0,0 0 0,0-1 0,0 0 0,10-11 0,-14 13 0,0-1 0,-1 1 0,1-1 0,-1 0 0,0 1 0,0-1 0,-1 0 0,1 0 0,-1 0 0,0-1 0,0 1 0,0 0 0,1-7 0,-3 10 0,1 1 0,0-1 0,0 1 0,-1-1 0,1 1 0,0-1 0,-1 1 0,1 0 0,0-1 0,-1 1 0,1 0 0,-1-1 0,1 1 0,0 0 0,-1-1 0,1 1 0,-1 0 0,1 0 0,-1 0 0,1-1 0,-1 1 0,1 0 0,-1 0 0,1 0 0,-1 0 0,1 0 0,-1 0 0,1 0 0,-1 0 0,1 0 0,-1 0 0,0 0 0,1 0 0,-1 0 0,1 1 0,-1-1 0,1 0 0,0 0 0,-1 1 0,-23 9 0,20-7 0,0 1 0,0-1 0,1 1 0,0 0 0,-1 0 0,1 1 0,1-1 0,-1 1 0,1-1 0,-1 1 0,1 0 0,1 0 0,-1 0 0,1 0 0,0 0 0,-1 9 0,2-14 0,0 1 0,1 0 0,-1 0 0,0 0 0,1 0 0,-1 0 0,1 0 0,-1-1 0,1 1 0,-1 0 0,1 0 0,-1-1 0,1 1 0,0 0 0,0-1 0,-1 1 0,1 0 0,0-1 0,0 1 0,0-1 0,-1 0 0,1 1 0,0-1 0,0 0 0,0 1 0,0-1 0,0 0 0,0 0 0,0 0 0,2 0 0,36 2 0,-30-2 0,7 0 0,9 0 0,0 1 0,43 7 0,-63-7 0,-1 0 0,1 0 0,0 0 0,-1 0 0,0 1 0,1 0 0,-1 0 0,0 0 0,0 0 0,0 0 0,0 1 0,0 0 0,0 0 0,-1 0 0,0 0 0,1 1 0,-1-1 0,-1 1 0,1 0 0,0 0 0,3 7 0,-5-8 0,0-1 0,-1 1 0,1 0 0,-1 0 0,1-1 0,-1 1 0,0 0 0,0 0 0,0 0 0,0-1 0,-1 7 0,-12-52 0,8 18 0,-4-11 0,2 0 0,-5-67 0,13 102 0,-1 1 0,0 0 0,1 0 0,-1-1 0,0 1 0,0 0 0,1 0 0,-1-1 0,0 1 0,1 0 0,-1 0 0,0 0 0,1 0 0,-1 0 0,1-1 0,-1 1 0,0 0 0,1 0 0,-1 0 0,1 0 0,-1 0 0,0 0 0,1 0 0,-1 0 0,0 0 0,1 1 0,-1-1 0,1 0 0,-1 0 0,0 0 0,1 0 0,-1 0 0,0 1 0,1-1 0,-1 0 0,21 8 0,-16-6 0,15 2 0,0 0 0,-1-2 0,1-1 0,0 0 0,0-1 0,28-4 0,-21 1 0,0 2 0,42 4 0,-68-3 0,0 1 0,0 0 0,0-1 0,0 1 0,-1 0 0,1 0 0,0 0 0,0-1 0,-1 1 0,1 0 0,-1 0 0,1 0 0,-1 0 0,1 0 0,-1 0 0,1 0 0,-1 1 0,0-1 0,0 0 0,0 0 0,1 0 0,-1 0 0,0 0 0,0 0 0,-1 1 0,1-1 0,0 2 0,-5 34 0,0-22 0,0 0 0,-14 24 0,12-25 0,1 0 0,-10 28 0,16-42 0,0 0 0,0 1 0,0-1 0,0 0 0,0 0 0,0 0 0,0 1 0,0-1 0,0 0 0,0 0 0,0 1 0,0-1 0,0 0 0,0 0 0,1 1 0,-1-1 0,0 0 0,0 0 0,0 0 0,0 1 0,0-1 0,0 0 0,1 0 0,-1 0 0,0 1 0,0-1 0,0 0 0,1 0 0,-1 0 0,0 0 0,0 0 0,0 0 0,1 1 0,-1-1 0,0 0 0,0 0 0,1 0 0,-1 0 0,0 0 0,0 0 0,0 0 0,1 0 0,-1 0 0,0 0 0,0 0 0,1 0 0,-1 0 0,0 0 0,1 0 0,8-2 0,2-3 0,0 1 0,-1-2 0,1 0 0,14-11 0,19-10 0,-34 22 0,-1 0 0,-1 0 0,1 0 0,0 1 0,0 1 0,0 0 0,0 0 0,0 0 0,1 1 0,-1 1 0,1 0 0,15 0 0,-24 1 0,0 1 0,-1 0 0,1-1 0,0 1 0,0 0 0,-1-1 0,1 1 0,0 0 0,-1 0 0,1 0 0,-1 0 0,1 0 0,-1 0 0,1 0 0,-1 0 0,0 0 0,0 0 0,1 0 0,-1 0 0,0 0 0,0 0 0,0 0 0,0 0 0,0 0 0,0 0 0,0 0 0,-1 0 0,1 2 0,-7 32 0,-8-7 0,12-23 0,1-1 0,-1 1 0,1 0 0,0-1 0,0 1 0,0 0 0,1 1 0,-1-1 0,0 7 0,3-11-22,-1-1 1,1 1-1,0-1 0,-1 1 0,1-1 1,0 1-1,-1-1 0,1 0 1,0 1-1,-1-1 0,1 0 1,0 0-1,0 1 0,0-1 0,-1 0 1,1 0-1,0 0 0,0 0 1,-1 0-1,1 0 0,0 0 1,0 0-1,0 0 0,-1 0 0,1-1 1,1 1-1,25-6-2173,-13 0 810,1-2 0,-1 1 1,-1-2-1,0 0 1,0 0-1,-1-2 0,0 1 1,12-15-1,-10 10 1850,0-2 0,-2 0 0,12-18 0,-17 13 5028,-7 22-5335,-1 0 1,1-1 0,0 1-1,-1 0 1,1 0 0,-1-1-1,1 1 1,0 0 0,-1 0-1,1 0 1,-1 0 0,1 0-1,0 0 1,-1-1 0,1 1-1,-1 0 1,1 0 0,-1 0-1,1 1 1,0-1 0,-1 0-1,1 0 1,-1 0 0,1 0-1,0 0 1,-1 0 0,1 0-1,-1 1 1,0-1 0,-37 24 2378,23-11-2386,1 0 0,-20 23 0,30-31-141,1-1 0,-1 1 0,1 0 0,0 0 0,1 0 0,-1 0 0,1 1 0,0-1 0,0 1 0,1-1 0,-1 1 0,1 0 0,0 5 0,1-10-10,0 0 0,0-1 0,0 1 0,0 0 0,1-1 0,-1 1 0,0 0 0,0-1 0,1 1 0,-1 0 0,0-1 0,1 1 0,-1-1 0,0 1 0,1-1 0,-1 1 0,1-1 0,-1 1 0,1-1 0,-1 1 0,1-1 0,-1 1 0,1-1 0,0 0 0,-1 1 0,1-1 0,-1 0 0,1 0 0,0 1 0,0-1 0,29 1 0,-21-2 0,-1-1 0,1 0 0,-1 0 0,14-7 0,0-4 0,-1-2 0,-1-1 0,0 0 0,-1-1 0,18-22 0,11-9 0,-50 60 0,-9 10 0,7-15 0,0 0 0,0 1 0,0 0 0,1 0 0,0-1 0,1 2 0,0-1 0,0 0 0,0 0 0,0 18 0,3-26 0,-1 1 0,0 0 0,0 0 0,1-1 0,-1 1 0,1 0 0,-1-1 0,0 1 0,1 0 0,-1-1 0,1 1 0,-1 0 0,1-1 0,0 1 0,-1-1 0,1 1 0,0-1 0,-1 1 0,1-1 0,0 0 0,-1 1 0,1-1 0,0 0 0,0 0 0,0 1 0,-1-1 0,1 0 0,0 0 0,0 0 0,0 0 0,-1 0 0,1 0 0,0 0 0,0 0 0,0-1 0,-1 1 0,1 0 0,1-1 0,34-9 0,-11-4 0,-1-2 0,0-1 0,-1 0 0,40-41 0,-26 20 0,56-78 0,-66 69 0,-27 47 0,0-1 0,0 1 0,0 0 0,0 0 0,0 0 0,0 0 0,0 0 0,0-1 0,0 1 0,0 0 0,0 0 0,0 0 0,0 0 0,0-1 0,0 1 0,0 0 0,0 0 0,0 0 0,0 0 0,-1-1 0,1 1 0,0 0 0,0 0 0,0 0 0,0 0 0,0 0 0,0 0 0,0 0 0,-1-1 0,1 1 0,0 0 0,0 0 0,0 0 0,0 0 0,0 0 0,-1 0 0,1 0 0,0 0 0,0 0 0,0 0 0,0 0 0,0 0 0,-1 0 0,1 0 0,0 0 0,0 0 0,0 0 0,0 0 0,-1 0 0,1 0 0,0 0 0,0 0 0,0 0 0,0 0 0,-1 0 0,1 0 0,0 0 0,0 0 0,0 0 0,0 1 0,0-1 0,0 0 0,-1 0 0,1 0 0,0 0 0,0 0 0,0 0 0,0 1 0,-11 5 0,-8 8 0,1 2 0,0 0 0,2 1 0,0 1 0,0 0 0,2 1 0,0 1 0,2 0 0,-20 41 0,30-58 0,1 1 0,0-1 0,0 0 0,0 1 0,0-1 0,1 0 0,-1 1 0,1-1 0,0 1 0,0-1 0,0 1 0,1-1 0,-1 1 0,1-1 0,0 0 0,0 1 0,1 3 0,0-5 0,0 0 0,0 0 0,0 0 0,0 0 0,0-1 0,0 1 0,0-1 0,0 1 0,1-1 0,-1 0 0,1 0 0,-1 0 0,1 0 0,-1 0 0,1-1 0,-1 1 0,1-1 0,0 0 0,-1 1 0,1-1 0,0 0 0,2-1 0,4 0 0,0 0 0,-1 0 0,1-1 0,0 0 0,-1-1 0,0 0 0,1 0 0,-1-1 0,-1 0 0,1 0 0,0-1 0,-1 0 0,11-10 0,5-5 0,-2-1 0,31-40 0,-61 75 0,1 0 0,0 1 0,0 0 0,2 0 0,0 0 0,0 1 0,2 0 0,0 0 0,1 0 0,0 1 0,0 20 0,3-35 0,0-1 0,0 0 0,0 0 0,1 0 0,-1 0 0,0 0 0,0 0 0,1 0 0,-1 0 0,0 0 0,1 0 0,-1 0 0,1 0 0,0 0 0,-1 0 0,1 0 0,0 0 0,-1-1 0,1 1 0,0 0 0,0 0 0,0-1 0,0 1 0,0-1 0,0 1 0,-1-1 0,1 1 0,0-1 0,1 1 0,-1-1 0,0 0 0,0 0 0,0 1 0,0-1 0,0 0 0,0 0 0,0 0 0,0 0 0,0 0 0,0-1 0,0 1 0,1 0 0,-1 0 0,0-1 0,1 0 0,2 0 0,0 0 0,1 0 0,-1 0 0,0-1 0,-1 0 0,1 0 0,0 0 0,0 0 0,-1-1 0,7-5 0,6-17-96,-11 6-3465,-2-7-8573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22.4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388 33 15407,'0'0'6528,"-9"-5"-3554,-1 0-2303,-1 0 0,1 2 0,-1-1-1,0 1 1,0 1 0,-1 0 0,1 1 0,-14-1 0,16 2-538,-1 0 1,0 1-1,0 0 1,0 1-1,1 0 0,-19 6 1,22-6-85,-4 1-2,1 0 0,1 1 0,-1 0 0,0 0-1,1 1 1,0 0 0,0 0 0,0 1 0,-13 13 0,21-18-44,0-1 1,0 1 0,0-1 0,0 1-1,0-1 1,1 0 0,-1 1 0,0-1-1,0 1 1,0-1 0,1 1 0,-1-1-1,0 0 1,1 1 0,-1-1 0,0 0-1,1 1 1,-1-1 0,0 0 0,1 0-1,-1 1 1,1-1 0,-1 0 0,0 0-1,1 0 1,-1 1 0,1-1 0,-1 0-1,1 0 1,-1 0 0,1 0 0,-1 0-1,1 0 1,-1 0 0,1 0 0,-1 0-1,0 0 1,1 0 0,-1 0 0,1 0-1,-1-1 1,1 1 0,0 0 0,33 0 44,-29 0-48,0 0 4,0 0 0,0 0 0,0 0 0,-1 1 1,1 0-1,0 0 0,-1 0 0,1 0 0,0 1 0,-1 0 0,0 0 0,1 0 0,-1 0 0,0 1 0,0 0 0,0 0 0,-1 0 0,1 0 1,4 6-1,-4-4 0,-1 0 1,0 0-1,-1 1 1,1-1 0,-1 1-1,0 0 1,-1 0-1,1 0 1,-1-1-1,0 1 1,-1 0 0,1 1-1,-1-1 1,0 0-1,-2 6 1,2-8-5,-1-1 0,0 1 0,0 0 0,0-1 0,-1 1 0,0-1 0,1 1 0,-1-1 0,0 0 0,0 0 0,-1 0 0,1 0 0,-1 0 0,1 0 0,-1-1 0,0 1 0,0-1 0,0 0 0,0 0 0,-1 0 0,1 0 0,-1 0 0,1-1 0,-1 1 0,1-1 0,-6 1 0,-6 2 0,-1-1 0,1 0 0,-1-1 0,-30 0 0,43-2-61,-1-1 0,1 0-1,-1 1 1,1-1 0,0 0 0,-1-1 0,1 1 0,0 0-1,0-1 1,0 0 0,0 0 0,0 0 0,0 0-1,0 0 1,1-1 0,-1 1 0,1-1 0,-3-2 0,4 3-18,1 1 0,-1 0 1,0 0-1,0-1 0,0 1 1,1 0-1,-1-1 1,0 1-1,1-1 0,0 1 1,-1-1-1,1 1 1,0-1-1,0 1 0,-1-1 1,1 1-1,1-1 0,-1 1 1,0-1-1,0 1 1,0-1-1,1 1 0,-1-1 1,1 1-1,-1 0 1,1-1-1,0 1 0,-1-1 1,1 1-1,0 0 0,0 0 1,0 0-1,0-1 1,0 1-1,0 0 0,0 0 1,0 0-1,1 0 1,-1 1-1,0-1 0,1 0 1,1 0-1,46-20-11548,-17 13 1436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22.7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1 20628,'0'0'11183,"-2"10"-10334,-6 26-784,-17 46 0,1-5-88,24-77 9,0 1 1,0-1-1,0 0 0,-1 1 0,1-1 1,0 0-1,0 0 0,0 1 0,0-1 1,0 0-1,0 1 0,0-1 0,-1 0 1,1 1-1,0-1 0,0 0 0,0 1 1,0-1-1,1 0 0,-1 0 0,0 1 1,0-1-1,0 0 0,0 1 0,0-1 1,0 0-1,0 1 0,0-1 0,1 0 1,-1 0-1,0 1 0,0-1 0,0 0 1,1 0-1,-1 1 0,0-1 0,0 0 1,1 0-1,-1 1 0,14-7-1397,13-19-2559,3-22-5943,-17 23 2023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23.6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95 10186,'0'0'10879,"-3"10"-8738,0 0-1552,1-7-373,1 0 0,-1 0 0,1 0 0,0 1 1,0-1-1,1 1 0,-1-1 0,1 1 0,0-1 0,-1 0 0,2 7 0,0-9-115,-1 0-1,1-1 1,0 1 0,0 0 0,0-1 0,0 1 0,-1-1 0,1 1-1,0-1 1,0 0 0,0 1 0,0-1 0,0 0 0,0 0 0,0 1 0,0-1-1,0 0 1,0 0 0,0 0 0,0 0 0,2-1 0,30 1 211,-26-1-94,10-1-88,-1 0 1,1-2 0,-1 0-1,0 0 1,0-2-1,-1 0 1,0-1 0,0 0-1,0-1 1,-1-1-1,0 0 1,21-19 0,-33 26-104,1 0 1,-1 0-1,0-1 1,0 1 0,-1-1-1,1 1 1,0-1-1,-1 0 1,0 0 0,1 0-1,-1 1 1,-1-1-1,1 0 1,1-5 0,-2 7-11,0 0 0,0 0 0,0 0 1,-1-1-1,1 1 0,0 0 0,0 0 1,-1 0-1,1 0 0,-1 0 0,1 0 1,-1 0-1,1 0 0,-1 0 0,0 0 0,1 0 1,-1 0-1,0 1 0,0-1 0,1 0 1,-1 0-1,0 1 0,0-1 0,0 1 1,0-1-1,0 1 0,0-1 0,0 1 1,0-1-1,0 1 0,0 0 0,0 0 1,-1-1-1,1 1 0,0 0 0,0 0 1,0 0-1,0 0 0,0 0 0,-2 1 1,-6 0 12,1 0 1,-1 0 0,0 1-1,1 0 1,0 1 0,0 0-1,0 0 1,0 1 0,0 0 0,0 0-1,1 1 1,0 0 0,-11 10-1,10-8 5,0 0 0,1 1-1,-1 0 1,1 0 0,1 1-1,0 0 1,0 0 0,1 0 0,0 1-1,-7 18 1,12-27-35,-1 0 0,1 0 0,0 0 0,-1 0 0,1 0 0,0 0 0,0 1 0,-1-1 0,1 0 0,0 0 0,0 0 0,0 0 0,1 1 0,-1-1 0,0 0 0,0 0 0,1 0 0,-1 0 0,0 0 0,1 1 0,-1-1 0,1 0 0,0 0 0,-1 0 0,1 0 0,0-1 0,-1 1 0,1 0 0,0 0 0,0 0 0,1 1 0,1-1 0,0 0 0,1 0 0,-1 0 0,0-1 0,0 1 0,0-1 0,1 0 0,-1 1 0,0-1 0,1-1 0,4 0 0,13-2 0,0-2 0,32-11 0,-51 15 0,27-9 0,-7 1 0,-1 2 0,1 0 0,0 1 0,0 2 0,42-4 0,-63 8 0,0 0 0,0 0 0,0 0 0,0 0 0,0 0 0,1 0 0,-1 1 0,0-1 0,0 0 0,0 1 0,0-1 0,0 0 0,0 1 0,0-1 0,0 1 0,0 0 0,0-1 0,0 1 0,-1 0 0,1 0 0,0-1 0,0 1 0,-1 0 0,1 0 0,0 0 0,-1 0 0,1 0 0,-1 0 0,1 1 0,0 1 0,-1 0 0,1 1 0,-1-1 0,0 0 0,0 0 0,0 0 0,0 1 0,-1-1 0,1 0 0,-2 4 0,-2 7 0,-1 0 0,0-1 0,-12 22 0,19-38 0,10-16 0,-1 0 0,16-42 0,-6-46 0,-21 111 0,1-1 0,-1 1 0,0 0 0,1 0 0,0 0 0,0-1 0,0 1 0,0 0 0,1-1 0,0 1 0,-1-1 0,1 0 0,0 0 0,1 1 0,-1-1 0,0 0 0,1-1 0,0 1 0,0 0 0,0-1 0,0 0 0,0 1 0,0-1 0,0 0 0,1-1 0,-1 1 0,1-1 0,-1 1 0,1-1 0,0 0 0,0 0 0,-1-1 0,8 1 0,-2 0 0,1 0 0,-1-1 0,0 0 0,0-1 0,0 0 0,0 0 0,0-1 0,0 0 0,0-1 0,0 0 0,-1 0 0,1-1 0,11-7 0,-13 7 0,-1 1 0,0-2 0,0 1 0,-1 0 0,1-1 0,-1 0 0,0 0 0,0-1 0,-1 0 0,0 1 0,0-2 0,0 1 0,-1 0 0,1-1 0,1-7 0,-5 14 0,1-1 0,-1 1 0,0 0 0,0 0 0,0 0 0,0-1 0,0 1 0,0 0 0,0 0 0,0-1 0,0 1 0,0 0 0,0 0 0,0 0 0,-1-1 0,1 1 0,0 0 0,0 0 0,0-1 0,0 1 0,0 0 0,0 0 0,0 0 0,-1 0 0,1-1 0,0 1 0,0 0 0,0 0 0,0 0 0,-1 0 0,1-1 0,0 1 0,0 0 0,0 0 0,-1 0 0,1 0 0,0 0 0,0 0 0,0 0 0,-1 0 0,1 0 0,0 0 0,0 0 0,-1 0 0,1 0 0,-16 4 0,-11 12 0,10 0 0,1 0 0,-19 26 0,30-36 0,1 0 0,-1 1 0,1 0 0,1 0 0,-1 0 0,1 1 0,0-1 0,1 1 0,0-1 0,-2 12 0,4-18 0,0 0 0,0 0 0,0 0 0,0-1 0,0 1 0,0 0 0,0 0 0,0 0 0,1-1 0,-1 1 0,0 0 0,1 0 0,-1 0 0,0-1 0,1 1 0,-1 0 0,1-1 0,-1 1 0,1 0 0,0-1 0,-1 1 0,1-1 0,-1 1 0,1-1 0,0 1 0,1 0 0,27 5 0,32-15 0,-35 1 0,0-2 0,27-14 0,-37 15 0,1 1 0,-1 1 0,1 1 0,1 0 0,-1 1 0,1 1 0,32-4 0,-50 9 0,1-1 0,0 1 0,-1 0 0,1-1 0,-1 1 0,1 0 0,-1 0 0,1-1 0,-1 1 0,1 0 0,-1 0 0,0 0 0,1 0 0,-1-1 0,0 1 0,0 0 0,0 0 0,0 0 0,0 0 0,0 0 0,0 0 0,0 0 0,0 0 0,0 0 0,0-1 0,-1 1 0,1 0 0,0 0 0,-1 1 0,-7 29 0,7-29 0,0 0 0,1-1 0,-1 1 0,1 0 0,-1 0 0,1-1 0,0 1 0,-1 0 0,1 0 0,0-1 0,0 1 0,1 4 0,-1-6 0,0 1 0,1-1 0,-1 1 0,0-1 0,1 1 0,-1-1 0,0 1 0,1-1 0,-1 1 0,1-1 0,-1 1 0,1-1 0,-1 0 0,1 1 0,-1-1 0,1 0 0,-1 1 0,1-1 0,-1 0 0,1 0 0,0 1 0,-1-1 0,1 0 0,1 0 0,4 0 0,0 0 0,1-1 0,-1 0 0,0 0 0,0 0 0,7-3 0,-8 3 0,9-3 0,-4 1 0,-1 0 0,0 1 0,1 0 0,-1 1 0,1 0 0,0 0 0,17 2 0,-26-1-17,-1 0 1,1 0-1,-1 0 1,1 1-1,-1-1 1,1 0-1,-1 1 0,1-1 1,-1 0-1,1 1 1,-1-1-1,0 0 0,1 1 1,-1-1-1,0 0 1,1 1-1,-1-1 0,0 1 1,0-1-1,1 1 1,-1-1-1,0 1 1,0-1-1,0 1 0,0-1 1,1 1-1,-1-1 1,0 1-1,0-1 0,0 1 1,0 0-1,0-1 1,-1 1-1,1-1 1,0 1-1,0-1 0,0 1 1,0-1-1,0 1 1,-1-1-1,1 1 0,0-1 1,0 1-1,-1-1 1,1 0-1,0 1 1,-1-1-1,1 1 0,-1-1 1,1 0-1,0 1 1,-1-1-1,0 1 0,-24 21-2904,12-18-2551,-2-3-2728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24.0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14 17521,'-9'-2'9673,"-3"-1"-6118,4-2-1537,4 3-2018,4 0 0,8 2-1634,-4 0-5636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24.3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 22742,'0'0'7783,"65"0"-8616,-40 0-4548,-2-14-10346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4.1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95 15791,'0'0'9684,"15"-5"-7944,259-63 2038,-226 60-3886,1 1 1,0 2-1,0 3 1,53 4-1,-66 9-2829,-18-4-845,0-4-3869,-15-3 2264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4.5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 14542,'0'0'8413,"14"-1"-5802,-13 0-2526,137-12 2704,-117 12-2717,0 1 1,0 0-1,0 2 1,-1 0 0,30 7-1,-47-8-61,0 0-1,0 0 1,0 0-1,-1 0 1,1 0 0,0 1-1,0-1 1,-1 1-1,1-1 1,-1 1-1,1 0 1,-1 0-1,0 0 1,0 1-1,0-1 1,0 0-1,0 1 1,0-1 0,-1 1-1,1 0 1,-1 0-1,0-1 1,0 1-1,0 0 1,0 0-1,0 0 1,-1 0-1,1 0 1,-1 0-1,0 0 1,0 0-1,0 1 1,0-1 0,-1 4-1,-1 1 135,0-1-1,-1 0 1,0 1-1,0-1 1,0 0-1,-1 0 1,0 0-1,0-1 1,-1 1-1,0-1 1,0 0-1,-9 7 1,-57 38 855,-3 2-1103,68-47-558,0-1 0,1 1 0,-1 0 0,-8 14 0,9-9-5190,4-5-2471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5.2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1 12556,'0'0'8050,"-2"9"-7372,-5 45 2002,-1 81-1,8-95-2000,-1-1 0,-2 0 0,-2 0-1,-2 0 1,-1-1 0,-14 40 0,20-92-336,1 1 0,0 0 0,3-25 0,7-5-343,1 0 0,3 1 0,2 1 0,38-77 0,-50 112-35,0-1-1,0 1 1,1 0-1,0 0 1,0 1 0,0-1-1,1 1 1,0 0 0,0 0-1,0 0 1,0 1-1,1 0 1,0 0 0,0 0-1,0 1 1,0-1-1,1 2 1,-1-1 0,1 1-1,0 0 1,-1 0 0,1 1-1,0 0 1,0 0-1,0 0 1,0 1 0,0 0-1,0 1 1,0-1-1,0 1 1,0 1 0,0-1-1,0 1 1,9 4-1,-14-5 32,1 1-1,0-1 1,-1 0-1,1 1 0,-1 0 1,1 0-1,-1-1 0,0 1 1,0 0-1,0 1 0,0-1 1,0 0-1,0 1 0,-1-1 1,1 1-1,-1-1 0,1 1 1,-1 0-1,0 0 0,1 3 1,-2-4 14,0 0 0,0 0 0,0 0 0,0 1 0,-1-1 0,1 0 0,0 0 0,-1 0 0,0 0 0,1 0 0,-1 0-1,0 0 1,0 0 0,0 0 0,0-1 0,0 1 0,-1 0 0,1-1 0,0 1 0,-1 0 0,0-1 0,1 0 0,-1 1 0,0-1 0,1 0 0,-1 0 0,-3 2 0,-13 5 86,0-1 0,0-1 0,0 0 0,0-1 0,-1-1 1,0-1-1,0-1 0,0 0 0,0-2 0,-29-2 0,27-3-943,16-5-1230,6 9 1867,0-1-1,0 1 1,0 0 0,0 0 0,0 0-1,0 0 1,0 1 0,0-1 0,0 0-1,1 0 1,-1 1 0,0-1 0,1 0-1,-1 1 1,0-1 0,1 1 0,-1 0-1,0 0 1,1-1 0,-1 1 0,1 0-1,-1 0 1,3 0 0,69 0-8679,-33 0 2398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5.6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213 52 11339,'0'0'9657,"-7"-9"-7367,-26-25-833,31 33-1393,0 0 0,0 0 0,0 0 0,1 0 0,-1 0-1,0 0 1,0 1 0,0-1 0,-1 1 0,1 0-1,0-1 1,0 1 0,0 0 0,0 0 0,0 0 0,0 1-1,0-1 1,0 0 0,0 1 0,0-1 0,0 1-1,0 0 1,0 0 0,0-1 0,0 1 0,-3 3-1,-41 34 885,41-34-768,-1 1-43,0 1 0,0 0 0,1-1 0,0 2 0,0-1 0,1 0 0,0 1 0,0 0 0,0 0 0,1 0 0,0 1 0,0-1 0,1 1 0,-3 12 0,5-19-121,0 0 0,0 1 0,0-1 0,1 0 0,-1 0 0,0 0 0,0 0 0,1 0 0,-1 0-1,0 0 1,1 0 0,-1 0 0,1 0 0,0 0 0,-1 0 0,1 0 0,0 0 0,0 0 0,-1 0-1,1-1 1,0 1 0,0 0 0,2 0 0,30 10 567,42-12 636,-69 1-1118,3-1-55,1-1-1,-1-1 0,1 1 1,-1-1-1,0-1 0,0 0 1,0 0-1,-1-1 1,0 0-1,1 0 0,6-7 1,-11 10-37,-1 0 0,0-1 1,0 1-1,0-1 0,-1 0 1,1 0-1,-1 0 0,1 0 0,-1 0 1,0-1-1,0 1 0,-1-1 1,1 1-1,-1-1 0,1 0 1,-1 0-1,-1 1 0,1-1 0,0 0 1,-1 0-1,0 0 0,1 0 1,-2 0-1,1 0 0,0 1 1,-1-1-1,0 0 0,0 0 0,0 0 1,-2-3-1,0 4-104,0-1-1,0 1 1,-1 0-1,0 1 1,1-1-1,-1 1 1,0-1 0,0 1-1,0 0 1,-1 1-1,1-1 1,0 1-1,-1 0 1,1 0 0,-1 0-1,1 0 1,-1 1-1,1 0 1,-1 0 0,0 0-1,1 1 1,-1-1-1,-5 3 1,9-3-34,1 0 1,-1 0-1,1 0 1,-1 0-1,1 1 1,-1-1-1,1 0 1,-1 0-1,1 1 1,0-1-1,-1 0 1,1 1-1,-1-1 1,1 0-1,0 1 1,-1-1-1,1 1 1,0-1-1,0 1 1,-1-1-1,1 0 1,0 1-1,0-1 1,0 1-1,0-1 1,-1 1-1,1-1 1,0 1-1,0-1 1,0 1-1,0-1 1,0 1-1,0-1 1,0 1-1,1 0 1,15 14-3874,26 1-2227,-10-14 981,1-1-1056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6.0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7 11403,'0'0'15081,"-13"-2"-13923,6 0-988,1 1 0,-1 0 0,0 1 0,0 0 0,0 0-1,0 0 1,0 1 0,0 0 0,0 0 0,0 1 0,0 0 0,1 0 0,-1 0 0,1 1-1,-1 0 1,-6 5 0,8-5-116,0 1 1,0-1-1,1 1 0,0 0 0,-1 0 1,2 0-1,-1 1 0,0-1 0,-4 9 1,7-12-61,1 0 0,-1 1 0,1-1 0,-1 0 0,1 0 1,0 1-1,0-1 0,-1 0 0,1 0 0,0 1 1,0-1-1,0 0 0,0 0 0,1 1 0,-1-1 0,0 0 1,0 0-1,1 1 0,0 0 0,0 0 2,0 0 0,1-1 0,-1 1 0,0-1 0,1 1 0,-1-1 0,1 0 0,0 0 0,-1 0 0,1 1 0,0-2 0,0 1 0,0 0 0,0 0 0,0 0 0,2 0 0,84 16-914,-72-15 587,0 0 0,0 1 0,0 1 0,-1 0 0,0 1 0,26 12 0,-39-16 322,-1 0 1,1-1-1,-1 1 1,0 0-1,1 0 1,-1 0-1,0 0 1,0 0-1,0 0 1,0 0-1,0 0 0,0 1 1,0-1-1,0 0 1,0 0-1,0 1 1,-1-1-1,1 1 1,-1-1-1,2 4 1,-3-4 65,1 0 0,0 1 0,0-1 0,-1 0 0,1 0 0,-1 1 0,1-1 0,-1 0 0,1 0 1,-1 0-1,0 0 0,1 0 0,-1 0 0,0 0 0,0 0 0,0 0 0,0 0 0,0 0 0,-1 1 0,-5 2 330,1 0-1,0-1 0,-1 0 0,0 0 0,0 0 0,0 0 1,-7 0-1,-6 2 5,-1-2 1,-38 1-1,55-4-409,0 1 1,0-1-1,-1 0 0,1-1 0,0 1 1,0-1-1,0 0 0,0 0 1,0 0-1,0 0 0,0-1 0,1 0 1,-1 1-1,0-1 0,1-1 1,0 1-1,-1 0 0,1-1 1,0 0-1,0 0 0,-3-4 0,5 6-266,1 1 0,0-1 0,0 1 0,0-1 0,0 0 0,0 1 0,0-1 0,0 1 0,0-1 0,0 0 0,0 1 0,0-1 0,0 1-1,0-1 1,0 0 0,0 1 0,1-1 0,-1 1 0,0-1 0,0 0 0,1 1 0,-1-1 0,0 1 0,1-1 0,-1 1 0,1 0 0,-1-1-1,1 1 1,-1-1 0,1 1 0,-1 0 0,1-1 0,-1 1 0,1 0 0,-1-1 0,1 1 0,-1 0 0,1 0 0,0 0 0,-1 0 0,1-1-1,0 1 1,-1 0 0,1 0 0,-1 0 0,1 0 0,0 1 0,2-2-350,14-5-6023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6.3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0 18353,'0'0'8456,"-61"35"-6310,46-12-896,3 4-482,3-5-255,6 1-225,3-3-160,0-5-96,0 1 32,4-3-32,8-1-544,-3-3-1346,5-4-1793,-4-5-1378,-2 0-2690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7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0 17457,'0'0'7655,"-2"9"-6294,-5 44-716,-34 312 5004,34-553-5649,7 192 0,0 1 0,0 0 0,1-1 0,0 1 0,0 0 0,0-1 0,0 1 0,0-1 0,1 1 0,0-1 0,0 0 0,0 0 0,1 1 0,-1-2 0,1 1 0,0 0 0,0 0 0,0-1 0,1 0 0,-1 0 0,1 0 0,0 0 0,6 3 0,-3-2 0,1-1 0,0 0 0,0 0 0,0-1 0,0 0 0,1 0 0,-1-1 0,0 0 0,1-1 0,-1 0 0,1 0 0,13-2 0,-15-1 0,0 1 0,-1-1 0,1 0 0,-1 0 0,0-1 0,0 0 0,0 0 0,-1 0 0,1-1 0,-1 1 0,0-1 0,-1-1 0,1 1 0,-1-1 0,0 0 0,0 0 0,0 0 0,-1 0 0,0 0 0,-1-1 0,1 0 0,-1 1 0,2-15 0,-23 50 0,11-16 0,3-5 0,1 0 0,-1 1 0,2-1 0,-1 1 0,1-1 0,0 1 0,1 0 0,-2 10 0,4-18 0,1-1 0,-1 1 0,0 0 0,0-1 0,1 1 0,-1 0 0,1-1 0,-1 1 0,0-1 0,1 1 0,-1 0 0,1-1 0,-1 1 0,1-1 0,0 0 0,-1 1 0,1-1 0,-1 1 0,1-1 0,0 0 0,-1 1 0,1-1 0,0 0 0,-1 0 0,1 0 0,0 1 0,-1-1 0,1 0 0,0 0 0,0 0 0,-1 0 0,1 0 0,1-1 0,32 0 0,-29 0 0,12-1 0,0-2 0,0 0 0,-1-1 0,0-1 0,25-12 0,-25 10 0,1 1 0,1 0 0,-1 2 0,29-6 0,-45 10 0,0 1 0,0 0 0,0 0 0,0 0 0,0 0 0,0 0 0,0 0 0,-1 1 0,1-1 0,0 0 0,0 0 0,0 1 0,0-1 0,0 1 0,0-1 0,0 0 0,-1 1 0,1 0 0,0-1 0,0 1 0,-1-1 0,1 1 0,0 0 0,-1 0 0,1-1 0,-1 1 0,1 0 0,-1 0 0,1 0 0,-1 0 0,1-1 0,-1 1 0,0 0 0,0 0 0,1 0 0,-1 0 0,0 0 0,0 0 0,0 1 0,-2 49 0,0-26 0,2-24 0,0 0 0,1 0 0,-1 0 0,1 0 0,-1 0 0,1-1 0,0 1 0,-1 0 0,1-1 0,0 1 0,-1 0 0,1-1 0,0 1 0,0-1 0,0 1 0,-1-1 0,1 1 0,0-1 0,0 0 0,0 1 0,0-1 0,0 0 0,0 0 0,0 0 0,0 1 0,0-1 0,0 0 0,0 0 0,1-1 0,40 1 0,-33 0 0,-2 0 0,-1-1 0,0 0 0,0 0 0,0-1 0,0 1 0,0-1 0,0-1 0,-1 1 0,1-1 0,0 0 0,-1 0 0,0-1 0,0 1 0,0-1 0,0 0 0,-1-1 0,0 1 0,0-1 0,0 0 0,0 0 0,-1 0 0,4-6 0,-2 1 0,1 0 0,-2 0 0,0 0 0,0-1 0,-1 0 0,0 1 0,0-1 0,-2 0 0,1-1 0,-1 1 0,-1-17 0,0 27 0,0-1 0,0 1 0,0 0 0,-1-1 0,1 1 0,0 0 0,-1 0 0,1-1 0,-1 1 0,1 0 0,-1 0 0,1 0 0,-1 0 0,0-1 0,0 1 0,0 0 0,1 0 0,-1 0 0,0 1 0,0-1 0,0 0 0,0 0 0,-1 0 0,1 1 0,0-1 0,0 1 0,0-1 0,0 1 0,-1-1 0,1 1 0,0 0 0,-1-1 0,1 1 0,0 0 0,-1 0 0,1 0 0,-2 0 0,3 1 0,-1-1 0,1 0 0,0 1 0,0-1 0,-1 0 0,1 1 0,0-1 0,0 1 0,-1-1 0,1 0 0,0 1 0,0-1 0,0 1 0,0-1 0,0 1 0,0-1 0,0 1 0,-1-1 0,1 1 0,1-1 0,-1 0 0,0 1 0,0-1 0,0 1 0,0-1 0,0 1 0,0-1 0,0 1 0,1-1 0,-1 0 0,0 1 0,0-1 0,1 1 0,-1-1 0,0 0 0,1 1 0,-1-1 0,1 1 0,9 17 0,-2-10-198,0 0 0,1-1 0,0-1 0,0 1 0,0-1 0,1-1 0,0 0 0,0 0 0,10 3-1,-20-9-1212,0 1 1254,0 0 0,0 0 1,0 0-1,0 0 0,0-1 0,0 1 0,0 0 0,0 0 1,0 0-1,0 0 0,0 0 0,0 0 0,0 0 0,0-1 1,0 1-1,0 0 0,0 0 0,0 0 0,0 0 1,0 0-1,0 0 0,0 0 0,0-1 0,0 1 0,0 0 1,0 0-1,1 0-1255,-1-1 1255,0 1 1,0 0-1,0 0 0,1 0 0,-1 0 0,0 0 1,0 0-1,0 0 0,0 0 0,0 0 0,0 0 0,0 0 1,1 0-1,-1 0 0,0 0 0,0 0 0,0 0 0,0 0 1,0 0-1,0 0 0,0 1 0,1-1 0,-1 0 1,-3-12-8663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7.5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17489,'0'0'12748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7.9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19250,'0'0'11980,"40"24"-20116,-25-25-5893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7:14.0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153 110 10186,'-13'0'1996,"-13"0"-882,-42 1 2046,23-3 1780,92-5-2666,1142-49 1525,1 40-2382,-1071 14-1262,1146 13 1099,-1236-10-1286,26 1 72,-50-2-311,-7-1-209,-28 0-1307,21 0 641,0 0-1,0 0 1,0-1 0,0 0 0,0-1 0,-13-6-1,-21-12-6839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19.3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1 19603,'0'0'5028,"1"10"-2770,3 251 3161,-10-228-5069,2-22-268,3-21-55,1 7-27,0-34 0,0 0 0,-3-1 0,-1 1 0,-10-44 0,5 65 0,4 29 0,2 28 0,4-39 0,-1 0 0,0-1 0,1 1 0,-1 0 0,1-1 0,-1 1 0,1 0 0,0-1 0,0 1 0,0-1 0,0 1 0,0-1 0,0 1 0,0-1 0,0 0 0,0 0 0,1 1 0,-1-1 0,1 0 0,-1 0 0,1 0 0,1 0 0,1 1 0,1 0 0,-1-1 0,0 0 0,1 0 0,-1 0 0,1 0 0,-1-1 0,9 0 0,-4 0 0,1-1 0,0 0 0,-1-1 0,1 0 0,-1 0 0,0-1 0,18-8 0,-17 5 0,0 0 0,-1-1 0,0 0 0,16-17 0,-22 20 0,1 1 0,-1-1 0,0-1 0,0 1 0,0 0 0,0-1 0,-1 0 0,0 1 0,0-1 0,0 0 0,-1 0 0,1 0 0,0-6 0,-6 9 0,-6 10 0,-7 11 0,8-8 0,2 1 0,-1 0 0,2 1 0,-1 0 0,2 0 0,0 0 0,0 0 0,1 1 0,1 0 0,0 0 0,0 16 0,3-29 0,0 1 0,1-1 0,-1 0 0,1 1 0,0-1 0,-1 0 0,1 0 0,0 0 0,0 1 0,-1-1 0,1 0 0,0 0 0,0 0 0,0 0 0,0-1 0,1 1 0,-1 0 0,0 0 0,0-1 0,0 1 0,1 0 0,-1-1 0,0 1 0,1-1 0,-1 0 0,0 1 0,1-1 0,-1 0 0,0 0 0,1 0 0,-1 0 0,1 0 0,-1 0 0,0 0 0,3-1 0,5 0 0,-1 0 0,1 0 0,-1 0 0,16-6 0,-9 0 0,1-2 0,-2 0 0,1 0 0,-1-2 0,-1 0 0,0 0 0,0-1 0,-1 0 0,-1-1 0,0-1 0,17-28 0,-37 76 0,-1-13 0,-23 48 0,31-64 0,0 1 0,1-1 0,-1 0 0,1 0 0,0 1 0,0-1 0,1 1 0,0-1 0,0 1 0,1 8 0,-1-13 0,1 1 0,0-1 0,0 0 0,0 0 0,0 0 0,0 0 0,0-1 0,0 1 0,1 0 0,-1 0 0,0-1 0,0 1 0,1-1 0,-1 1 0,0-1 0,1 1 0,-1-1 0,0 0 0,1 1 0,-1-1 0,0 0 0,1 0 0,-1 0 0,1 0 0,-1-1 0,0 1 0,3-1 0,40-6 0,-33 2 0,0 0 0,0 0 0,-1-1 0,1-1 0,-2 0 0,1 0 0,-1-1 0,0 0 0,0 0 0,9-13 0,-5 4 0,0-1 0,0 0 0,-2-1 0,16-34 0,-39 76 0,6-12 0,0 0 0,0 1 0,1 0 0,1 0 0,0 0 0,1 0 0,0 0 0,0 1 0,0 13 0,4-25-90,-1 1 0,0-1 1,1 0-1,-1 0 0,1 0 0,-1 0 0,1 0 0,0 0 1,-1 0-1,1 0 0,0 0 0,0 0 0,-1 0 0,1-1 1,0 1-1,0 0 0,0 0 0,0-1 0,0 1 0,0-1 1,0 1-1,0-1 0,1 1 0,-1-1 0,1 1 0,32 4-6137,-22-5-2859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0.0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20 12107,'2'-19'3771,"-6"19"1512,-12 27 4493,8-12-7946,-8 9-1830,9-13 0,0 0 0,0 0 0,1 0 0,0 1 0,-3 12 0,9-23 0,1 0 0,0 0 0,0-1 0,0 1 0,0 0 0,0-1 0,0 1 0,0-1 0,0 1 0,0-1 0,0 0 0,0 1 0,0-1 0,0 0 0,0 0 0,0 0 0,0 0 0,0 0 0,1 0 0,-1 0 0,0 0 0,0 0 0,0 0 0,0-1 0,1 1 0,34-4 0,-31 3 0,1-1 0,-1 1 0,0 1 0,0-1 0,1 1 0,-1 0 0,8 1 0,-12-1 0,1 1 0,-1 0 0,0-1 0,1 1 0,-1 0 0,0-1 0,0 1 0,1 0 0,-1 0 0,0 0 0,0 0 0,0 0 0,0 1 0,0-1 0,0 0 0,0 0 0,-1 1 0,1-1 0,0 0 0,-1 1 0,1-1 0,-1 1 0,1-1 0,-1 1 0,0-1 0,0 1 0,1-1 0,-1 3 0,0 30 0,-1-28 0,1 0 0,0 0 0,0 0 0,1 0 0,0 0 0,0 0 0,2 8 0,-2-13 0,-1-1 0,1 1 0,0 0 1,0 0-1,0 0 0,-1-1 0,1 1 0,0 0 0,0-1 1,0 1-1,0-1 0,0 1 0,0-1 0,1 1 0,-1-1 1,0 0-1,0 1 0,0-1 0,0 0 0,0 0 0,0 0 1,1 0-1,-1 0 0,0 0 0,0 0 0,0-1 0,0 1 0,0 0 1,0-1-1,1 1 0,-1 0 0,1-2 0,34-15-26,10-25-3824,-22 7-7312,-14 15-1415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0.3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0 162 17104,'0'0'7976,"13"-5"-5772,15-6-1187,51-30-1,-68 35-834,-2 0 0,1 0 0,-1-1 0,0 0 1,0-1-1,-1 0 0,0 0 0,-1-1 0,1 0 0,5-10 0,-11 8 229,-9 14 66,-13 14 82,0 8-559,-33 56 0,49-73 0,-1 0 0,2 0 0,-1 1 0,1-1 0,0 1 0,1-1 0,0 1 0,0 0 0,1 0 0,1 0 0,-1 0 0,2 13 0,-1-19 0,1-1 0,0 1 0,-1-1 0,1 1 0,0-1 0,0 0 0,0 1 0,1-1 0,-1 0 0,1 0 0,-1 0 0,1 0 0,0 0 0,-1 0 0,1 0 0,0-1 0,4 3 0,-1-1 0,1 0 0,0 0 0,-1 0 0,1-1 0,0 0 0,0-1 0,7 2 0,4-1 0,-1 0 0,0-1 0,0-1 0,32-4 0,-46 4-111,1-1 0,0 1-1,-1-1 1,1 0 0,-1 0 0,1 0-1,-1 0 1,0 0 0,1-1 0,-1 1 0,3-3-1,-4 3-246,1-1 0,-1 0-1,1 0 1,-1 1-1,1-1 1,-1 0-1,0 0 1,0 0-1,0 0 1,0-1 0,0 1-1,-1 0 1,1-3-1,2-21-8374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0.7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20211,'0'0'7079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1.0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1 21588,'0'0'8424,"-17"68"-7271,9-32-736,4-4-289,1-5-96,2-3-32,1-7-609,0-4-704,0-6-1025,-8-5-6727,-4-6-2433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1.4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87 17585,'0'0'6395,"13"-9"-3347,6-2-2333,0 0 0,0 2-1,1 0 1,0 1 0,0 1-1,1 0 1,37-5 0,-54 12-713,6-2 2,-1 1-1,1 1 1,0-1-1,0 2 1,0-1-1,16 4 0,-24-4-3,0 1 0,0 0 0,0 0 0,0 0 0,0 1-1,0-1 1,0 0 0,0 1 0,-1-1 0,1 1 0,0-1-1,-1 1 1,1 0 0,-1 0 0,0 0 0,0 0 0,0 0 0,0 0-1,0 0 1,0 0 0,0 0 0,0 0 0,-1 1 0,1-1-1,-1 0 1,0 1 0,0-1 0,0 0 0,0 0 0,0 1-1,0-1 1,0 0 0,-2 5 0,1-1 0,0 0 0,-1 0 0,0-1 0,0 1 0,0 0 0,-1-1 0,1 1 0,-1-1 0,-1 0 0,1 0 0,-5 5 0,-52 50 0,28-31 0,32-28 0,0-1 0,-1 0 0,1 0 0,0 0 0,0 0 0,0 1 0,0-1 0,0 0 0,0 0 0,-1 0 0,1 0 0,0 1 0,0-1 0,0 0 0,0 0 0,0 1 0,0-1 0,0 0 0,0 0 0,0 0 0,0 1 0,0-1 0,0 0 0,0 0 0,0 0 0,0 1 0,0-1 0,0 0 0,0 0 0,0 1 0,0-1 0,1 0 0,-1 0 0,0 0 0,0 0 0,0 1 0,0-1 0,0 0 0,1 0 0,-1 0 0,0 0 0,0 1 0,0-1 0,0 0 0,1 0 0,15 7 0,27 1 0,-34-7 0,6 2-6,0 0 1,-1 1-1,1 1 1,-1 0-1,19 10 1,-31-14 5,1 0 0,-1 0 0,0 0 0,0 0 0,0 1 1,0-1-1,0 1 0,0 0 0,0 0 0,-1-1 0,1 1 1,-1 0-1,1 0 0,-1 1 0,0-1 0,1 0 0,-1 0 0,-1 1 1,1-1-1,0 0 0,0 1 0,-1-1 0,1 1 0,-1-1 1,0 1-1,0-1 0,0 1 0,0-1 0,0 1 0,-1-1 1,1 0-1,-1 1 0,1-1 0,-1 1 0,0-1 0,0 0 0,0 1 1,0-1-1,0 0 0,-1 0 0,-2 4 0,-2 1 3,0 1-1,-1-1 1,0 0 0,0-1-1,0 1 1,-1-2-1,0 1 1,0-1-1,-1 0 1,1 0 0,-1-1-1,-15 4 1,12-3-4,-1-2 0,0 1 0,0-2 1,-1 0-1,1 0 0,0-2 0,-1 1 1,-21-4-1,28 2 1,1-1 0,-1 0 0,1-1 0,-1 1 0,1-1 0,0 0 0,0-1 0,0 0 0,-6-5 0,8 6 0,1 0 0,-1 0 0,1 0 0,-1-1 0,1 1 0,0-1 0,1 0 0,-1 0 0,1 0 0,-1 0 0,1 0 0,0 0 0,1-1 0,-2-4 0,3 8-11,0 1 1,0-1-1,0 1 0,0-1 1,0 1-1,0-1 0,1 1 1,-1-1-1,0 1 0,0-1 0,1 1 1,-1-1-1,0 1 0,0 0 1,1-1-1,-1 1 0,1 0 1,-1-1-1,0 1 0,1 0 1,-1-1-1,1 1 0,-1 0 1,1 0-1,-1-1 0,1 1 0,-1 0 1,1 0-1,-1 0 0,1 0 1,-1 0-1,1 0 0,0 0 1,22-3-1664,-19 3 882,63-5-10718,-29 0 1890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1.8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0 166 22421,'0'0'5403,"12"-1"-2734,15-3-2245,1-1 1,-1-1-1,42-16 0,-56 18-371,-1-1-1,1-1 1,-1 0-1,-1-1 1,1 0-1,-1-1 0,0 0 1,0-1-1,-1 0 1,12-14-1,-21 22-52,0-1 0,0 1 0,0 0 0,0 0 0,0-1 0,0 1 0,-1 0 0,1-1 0,0 1 0,-1-1 0,0 1 0,1-1 0,-1 1 0,0-1 0,1 1 0,-1-3 0,-1 4 0,1-1 0,0 0 0,0 1 0,-1-1 0,1 1 0,0-1 0,-1 1 0,1 0 0,0-1 0,-1 1 0,1-1 0,-1 1 0,1 0 0,-1-1 0,1 1 0,-1 0 0,1-1 0,-1 1 0,1 0 0,-1 0 0,1 0 0,-1-1 0,1 1 0,-1 0 0,0 0 0,1 0 0,-1 0 0,0 0 0,-2 0 0,-1 0 0,0 0 0,1 1 0,-1 0 0,1-1 0,0 1 0,-1 0 0,1 1 0,-1-1 0,1 0 0,0 1 0,-5 3 0,-7 7 0,1 0 0,-1 2 0,2 0 0,-21 27 0,29-35 0,1 0 0,0 0 0,0 0 0,0 0 0,1 0 0,0 1 0,1 0 0,-1 0 0,1 0 0,1-1 0,-1 2 0,1-1 0,0 0 0,1 0 0,-1 0 0,2 8 0,0-13 3,-1-1-1,1 1 1,0-1-1,0 0 1,-1 1-1,1-1 1,0 0 0,0 1-1,0-1 1,1 0-1,-1 0 1,0 0 0,0 0-1,1 0 1,-1 0-1,0 0 1,1-1-1,-1 1 1,1 0 0,-1-1-1,1 1 1,0-1-1,-1 0 1,1 1-1,-1-1 1,3 0 0,46 2-241,-44-2 123,1 0-557,0-1 1,0 0-1,-1 0 0,1-1 1,-1 1-1,12-6 0,33-23-10657,-16 2-2818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2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 1 20724,'0'0'3630,"-9"4"-833,-4 1-1931,1 1 0,-1 1 0,-12 9 1,20-13-702,0 1 1,0-1-1,1 1 1,-1 0-1,1 1 1,0-1-1,1 1 1,-1-1-1,1 1 1,-1 0-1,2 1 0,-4 5 1,6-10-172,0 0-1,0-1 1,0 1-1,0 0 1,0 0 0,0-1-1,0 1 1,0 0-1,0 0 1,0-1-1,1 1 1,-1 0 0,0-1-1,1 1 1,-1 0-1,0-1 1,1 1 0,-1 0-1,1-1 1,-1 1-1,1-1 1,-1 1-1,1-1 1,-1 1 0,1-1-1,-1 1 1,1-1-1,0 0 1,-1 1 0,1-1-1,0 0 1,-1 1-1,1-1 1,0 0 0,0 0-1,-1 0 1,1 0-1,0 0 1,0 0-1,0 0 1,40 3-476,-33-3 368,19 1-434,-7-1 317,0 1 0,0 1 0,0 0 0,23 7 0,-42-9 243,0 0 1,0 0-1,0 0 1,-1 0-1,1 1 1,0-1-1,0 0 1,0 1-1,0-1 1,0 1-1,0-1 1,-1 1-1,1-1 1,0 1-1,0 0 1,-1-1-1,1 1 1,0 0-1,-1-1 1,1 1-1,-1 0 1,1 0-1,-1 0 1,1-1-1,-1 1 1,0 0-1,1 0 1,-1 0-1,0 0 1,0 0-1,1 2 1,-2-1 50,0 0 0,0 0 0,1 0 0,-1 0 0,0 0-1,-1 0 1,1-1 0,0 1 0,0 0 0,-1 0 0,1-1 0,-1 1 0,-2 1 0,-6 5 257,-1 0 0,0 0 1,-17 8-1,22-13-320,0 0 0,0 0 0,0 0 0,-1-1 0,1 0 0,-1-1 0,0 1 0,1-1 0,-1 0 0,0-1 0,0 0 0,-10-1 0,16 1-71,0 0 1,1 0-1,-1-1 0,0 1 0,1 0 1,-1-1-1,1 1 0,-1 0 1,0-1-1,1 1 0,-1-1 1,1 1-1,-1-1 0,1 1 0,-1-1 1,1 1-1,0-1 0,-1 0 1,1 1-1,0-1 0,-1 0 1,1 1-1,0-1 0,0 0 0,0 1 1,-1-1-1,1 0 0,0 1 1,0-1-1,0 0 0,0 1 1,0-1-1,0 0 0,0 0 0,1 1 1,-1-1-1,0 0 0,0 1 1,0-1-1,1 0 0,-1 1 0,1-2 1,0 0-523,0-1 1,0 1 0,1-1 0,-1 1-1,1 0 1,-1 0 0,1 0-1,0 0 1,-1 0 0,4-2-1,18-9-7681,6 1-3652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3.4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119 294 20531,'0'0'9097,"-9"1"-8024,2 0-962,0 1 0,1 0 0,-1 0 0,1 1 0,0-1 0,0 1 0,0 1 0,0-1 0,0 1 0,-7 6 0,10-7-77,1-1 0,-1 1 0,0 0-1,1-1 1,-1 1 0,1 1 0,0-1 0,0 0-1,0 0 1,1 1 0,-1-1 0,1 1-1,-1 0 1,1-1 0,0 1 0,1 0 0,-1-1-1,1 1 1,0 0 0,-1 0 0,2 0 0,-1 0-1,0-1 1,2 5 0,-1-6-34,0 0 0,0 0 0,0-1 0,0 1 0,0-1 0,1 1 0,-1-1 0,1 1 0,-1-1 0,1 0 0,-1 0 0,1 1 0,0-1 0,-1-1 0,1 1 0,0 0 0,0 0 0,0-1 0,0 1 0,0-1 0,0 1 0,0-1 0,0 0 0,0 0 0,0 0 0,0 0 0,0 0 0,2-1 0,5 1 0,-1 0 0,0-1 0,0-1 0,0 1 0,14-6 0,-8 1 0,-2-1 0,1-1 0,-1 0 0,0-1 0,-1 0 0,0 0 0,0-1 0,-1-1 0,-1 0 0,1 0 0,13-24 0,-7 7 0,0 0 0,-3-1 0,0-1 0,11-40 0,-21 62 0,0 0 0,-1 0 0,0 0 0,-1 0 0,0-1 0,0 1 0,-1 0 0,0-1 0,0 1 0,-2-10 0,2 17 0,-1 0 0,1 0 0,-1 0 0,1 0 0,-1 0 0,0 1 0,1-1 0,-1 0 0,0 1 0,1-1 0,-1 0 0,0 1 0,0-1 0,0 1 0,0-1 0,0 1 0,0-1 0,1 1 0,-1 0 0,0-1 0,0 1 0,0 0 0,0 0 0,0 0 0,0 0 0,0 0 0,0 0 0,0 0 0,0 0 0,0 0 0,0 0 0,0 0 0,0 1 0,0-1 0,0 0 0,0 1 0,0-1 0,0 1 0,0-1 0,-1 2 0,-36 23 0,27-13 0,1 0 0,0 1 0,1 0 0,0 1 0,1 0 0,1 0 0,0 0 0,1 1 0,0 1 0,1-1 0,1 1 0,0-1 0,2 1 0,0 0 0,0 0 0,2 31 0,1-39 0,1 0 0,0-1 0,0 1 0,1-1 0,0 0 0,1 1 0,-1-1 0,1-1 0,0 1 0,9 10 0,-6-8 0,-1 0 0,0 1 0,-1-1 0,7 16 0,3-61-1922,-12 26 1520,0 1 0,1-1 0,0 1 0,1 0 0,-1 0 0,2 0 0,-1 1 0,13-14 0,-12 16 608,0 0 1,0 0-1,1 1 0,0 0 1,0 1-1,0 0 0,0 0 1,1 0-1,-1 1 0,1 0 1,0 0-1,0 1 1,0 0-1,0 1 0,1-1 1,-1 2-1,12-1 0,-19 1-193,0 0 1,0 0-1,0 0 0,0 0 0,0 0 0,-1 0 0,1 0 0,0 1 1,0-1-1,0 0 0,0 0 0,0 1 0,0-1 0,0 1 0,-1-1 0,1 1 1,0-1-1,0 1 0,-1-1 0,1 1 0,0 0 0,-1-1 0,1 1 1,-1 0-1,1 0 0,-1-1 0,1 1 0,-1 0 0,1 0 0,-1 0 1,1 1-1,-1 1 48,0 0 0,1 0 0,-1 0 1,0 0-1,-1 0 0,1 0 0,0 0 1,-1 0-1,-2 6 0,-27 59 732,17-48-793,7-10 0,0 0 0,1 0 0,0 1 0,-4 11 0,30-40 0,-15 10 0,47-52 0,-49 57 0,-1-1 0,1 1 0,0-1 0,1 1 0,-1 0 0,0 1 0,1-1 0,0 1 0,-1 0 0,1 0 0,0 0 0,8-1 0,-12 3 0,-1 1 0,1 0 0,0-1 0,-1 1 0,1 0 0,-1-1 0,1 1 0,-1 0 0,1 0 0,-1 0 0,1-1 0,-1 1 0,0 0 0,0 0 0,1 0 0,-1 0 0,0 0 0,0-1 0,0 1 0,0 0 0,0 0 0,0 0 0,0 0 0,0 0 0,0 0 0,0 0 0,-1 0 0,1-1 0,0 1 0,-1 0 0,0 1 0,2 25 0,0-27 0,0 0 0,0 0 0,0 0 0,-1-1 0,1 1 0,0 0 0,-1 0 0,1-1 0,0 1 0,-1 0 0,1-1 0,0 1 0,-1-1 0,1 1 0,-1-1 0,1 1 0,-1-1 0,1 0 0,-1 1 0,1-1 0,-1 1 0,1-1 0,-1 0 0,0 1 0,1-1 0,-1 0 0,0 0 0,0 1 0,0-2 0,13-23 0,-10 10 0,1 1 0,-2 0 0,0-1 0,0 0 0,-2-21 0,5 41 0,0-1 0,1 1 0,-1-1 0,1 0 0,0 0 0,7 4 0,-4-6 0,0 0 0,0 0 0,0-1 0,1 0 0,-1 0 0,0-1 0,13-1 0,-19 1 0,1-1 0,-1 1 0,1-1 0,-1 1 0,1-1 0,-1 0 0,0 0 0,1-1 0,-1 1 0,0-1 0,0 0 0,0 1 0,0-1 0,0-1 0,0 1 0,-1 0 0,1-1 0,-1 1 0,1-1 0,-1 0 0,3-4 0,-5 6 0,0 1 0,1 0 0,-1 0 0,0-1 0,0 1 0,1 0 0,-1-1 0,0 1 0,0 0 0,0-1 0,0 1 0,1-1 0,-1 1 0,0 0 0,0-1 0,0 1 0,0 0 0,0-1 0,0 1 0,0-1 0,0 1 0,0 0 0,0-1 0,0 1 0,0 0 0,-1-1 0,1 1 0,0-1 0,0 1 0,0 0 0,0-1 0,-1 1 0,1 0 0,0-1 0,0 1 0,-1 0 0,1-1 0,-16 5 0,-17 18 0,27-17 0,1 0 0,0 0 0,0 1 0,1 0 0,-1 0 0,1 0 0,0 1 0,1-1 0,0 1 0,0 0 0,0 0 0,1 0 0,0 0 0,0 1 0,1-1 0,0 0 0,0 10 0,1-15 0,1-1 0,0 1 0,-1-1 0,1 1 0,0-1 0,0 0 0,0 1 0,0-1 0,0 0 0,0 0 0,0 0 0,0 1 0,1-1 0,-1 0 0,0 0 0,1-1 0,-1 1 0,1 0 0,-1 0 0,1-1 0,-1 1 0,1-1 0,-1 1 0,1-1 0,0 0 0,-1 0 0,1 0 0,-1 1 0,1-2 0,0 1 0,-1 0 0,1 0 0,0 0 0,1-1 0,4 0 0,0 1 0,1-1 0,-1-1 0,0 1 0,0-1 0,12-5 0,0-5 0,-1 0 0,0-1 0,-1-1 0,-1-1 0,30-33 0,6-6 0,-68 100 0,13-39 0,-25 56 0,27-58 0,-1 0 0,1 0 0,0 0 0,0 0 0,0 0 0,1 0 0,0 0 0,0 0 0,0 0 0,1 0 0,1 8 0,-2-12-61,1 0 1,-1 0-1,0 0 0,1 0 0,-1 0 1,1 0-1,-1 0 0,1 0 0,0-1 1,-1 1-1,1 0 0,0 0 1,0-1-1,-1 1 0,1 0 0,0-1 1,0 1-1,0-1 0,0 1 1,0-1-1,0 1 0,0-1 0,0 0 1,0 0-1,0 1 0,0-1 0,0 0 1,0 0-1,0 0 0,0 0 1,0 0-1,0 0 0,0 0 0,0-1 1,0 1-1,0 0 0,0 0 0,0-1 1,0 1-1,0-1 0,0 1 1,0-1-1,1 0 0,1-1-449,0 1 1,0-1-1,0 0 0,0 0 0,-1 0 0,1 0 0,0-1 1,-1 1-1,0-1 0,0 0 0,0 1 0,3-5 1,5-20-8385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3.8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40 15054,'0'-21'4805,"0"8"-577,0 7 1729,0 7-6085,0 7-2050,0-4-4196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4.3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85 11691,'6'-9'3198,"6"-12"-1798,6-11 1184,-4 10 2368,-13 30 1104,1 36-5321,-7-1-350,-2 0 1,-2-1 0,-2 0 0,-22 57-1,7-22-162,26-76-223,-9 38 0,9-38 0,1 0 0,-1 0 0,0 0 0,0-1 0,0 1 0,0 0 0,1 0 0,-1-1 0,0 1 0,1 0 0,-1-1 0,1 1 0,-1 0 0,0-1 0,1 1 0,0 0 0,-1-1 0,1 1 0,-1-1 0,1 1 0,0-1 0,-1 1 0,1-1 0,0 0 0,-1 1 0,1-1 0,0 0 0,0 0 0,-1 1 0,1-1 0,0 0 0,0 0 0,0 0 0,-1 0 0,1 0 0,0 0 0,0 0 0,-1 0 0,3-1 0,5 0 0,1 0 0,0-1 0,-1 0 0,1-1 0,-1 0 0,0 0 0,0-1 0,0 0 0,10-7 0,69-53 0,-61 44 0,7-6 0,-33 27 0,0-1 0,0 0 0,0 0 0,0 0 0,0 0 0,0 0 0,0 0 0,0 0 0,0 1 0,0-1 0,0 0 0,0 0 0,0 0 0,0 0 0,0 0 0,0 0 0,0 0 0,0 1 0,1-1 0,-1 0 0,0 0 0,0 0 0,0 0 0,0 0 0,0 0 0,0 0 0,0 0 0,0 0 0,0 0 0,0 1 0,0-1 0,1 0 0,-1 0 0,0 0 0,0 0 0,0 0 0,0 0 0,0 0 0,0 0 0,0 0 0,0 0 0,1 0 0,-1 0 0,0 0 0,0 0 0,0 0 0,0 0 0,0 0 0,0 0 0,0 0 0,1 0 0,-1 0 0,0 0 0,0 0 0,0 0 0,0 0 0,0 0 0,0 0 0,0 0 0,1 0 0,-1-1 0,0 1 0,0 0 0,0 0 0,-3 7 0,-10 10 0,-1-1 0,-1 0 0,0-1 0,-1 0 0,0-2 0,-1 0 0,-1-1 0,0 0 0,-37 16 0,51-26 0,0-1 0,-1 0 0,1 0 0,0 0 0,-1-1 0,1 1 0,-1-1 0,1 0 0,0 0 0,-1-1 0,1 1 0,-1-1 0,1 0 0,-8-3 0,9 3 0,1 0 0,-1-1 0,1 1 0,0-1 0,-1 1 0,1-1 0,0 0 0,0 0 0,0 0 0,0-1 0,0 1 0,0 0 0,1-1 0,-1 1 0,1-1 0,0 1 0,0-1 0,0 0 0,0 1 0,0-1 0,0 0 0,1 0 0,-1-4 0,1 6-68,0 0 0,0 0 0,0 0 0,1 0 0,-1-1 0,0 1 0,1 0 0,-1 0 0,1 0 0,-1 0 0,1 0 0,-1 0 0,1 0 0,0 0 0,-1 0 0,1 0 0,0 1 0,0-1 0,0 0 0,0 0 0,0 1 0,0-1 0,0 0 0,0 1 0,0-1 0,0 1 0,0-1 0,0 1 0,0 0 0,0-1 0,2 1 0,44-8-4362,-32 6 2660,20-4-3707,3-2-2034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4.8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11275,'0'0'20729,"3"8"-20089,-3-6-627,0 1-9,1 0-1,0-1 1,0 1-1,0 0 1,0 0-1,0-1 0,0 1 1,1 0-1,-1-1 1,1 1-1,0-1 1,0 0-1,-1 0 0,2 0 1,-1 0-1,0 0 1,0 0-1,1 0 0,-1 0 1,1-1-1,-1 0 1,1 1-1,0-1 1,-1 0-1,1 0 0,0 0 1,0-1-1,0 1 1,0-1-1,0 1 1,4-1-1,11-1-42,0 0-1,0-1 1,-1-1 0,1-1-1,-1 0 1,0-2 0,26-10-1,16-5-227,-58 20 244,0 0 0,0 1 1,0-1-1,0 1 0,0-1 0,0 1 0,0 0 0,0 0 1,1-1-1,-1 1 0,0 0 0,0 0 0,0 0 0,1 0 0,-1 0 1,0 0-1,0 0 0,0 1 0,0-1 0,1 0 0,-1 1 1,0-1-1,0 1 0,0-1 0,0 1 0,0 0 0,0-1 1,0 1-1,0 0 0,0-1 0,0 1 0,-1 0 0,2 1 1,-1 2-76,0 0 0,0-1 1,0 1-1,-1 0 1,1 0-1,-1 0 1,0 0-1,-1 6 0,2 20-131,0-27 203,-1 1 1,1-1-1,0 1 0,0-1 1,1 0-1,-1 1 1,0-1-1,1 0 1,0 0-1,0 0 1,0 0-1,0 0 0,1-1 1,-1 1-1,1-1 1,3 3-1,4 3-213,0-2-1,1 0 1,17 8-1,-21-12 143,-1 1 0,1 0-1,0 0 1,-1 1 0,0 0 0,1 0-1,-2 0 1,1 1 0,0 0-1,-1 0 1,0 0 0,0 1-1,7 11 1,-8-8 43,-1 1 0,1 0 0,-2 0 0,0 0 0,0 0 0,-1 0 0,0 0 0,-1 1-1,0-1 1,0 0 0,-3 14 0,3-20 226,-1 0 1,1 0-1,-1-1 0,0 1 0,0 0 1,-1-1-1,1 1 0,-1 0 0,1-1 0,-1 0 1,0 1-1,0-1 0,-1 0 0,1 0 0,-1 0 1,0 0-1,1-1 0,-1 1 0,0-1 0,0 0 1,-1 1-1,1-1 0,0-1 0,-1 1 0,1 0 1,-1-1-1,0 0 0,1 0 0,-1 0 1,0 0-1,0-1 0,-5 1 0,5-2-163,1 1 0,-1-1 0,1 0 0,-1-1 0,1 1 0,-1-1 0,1 1 0,0-1 0,-1 0 0,1 0 0,0-1 0,0 1 0,1 0 0,-1-1 0,0 0 0,1 0 0,0 0 0,-1 0 0,1 0 0,1 0 0,-1 0 0,0-1 0,1 1 0,-1-1 0,0-4 0,-4-9-21,1 0 0,0-1 1,-4-34-1,8 44 20,0 0-1,0 0 1,1 0-1,0 0 1,1 0 0,-1 0-1,2 0 1,-1 0-1,5-12 1,-4 15-29,0 1 0,1 0 0,-1 0 0,1 1-1,0-1 1,0 1 0,1-1 0,-1 1 0,1 0 0,-1 0 0,1 0 0,0 1-1,0-1 1,0 1 0,1 0 0,-1 0 0,9-2 0,72-22-6076,-34 12-1019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5.8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139 233 15086,'0'0'5611,"2"-9"-2387,1 0-2275,4-30 2747,-8 38-3581,1 1 0,-1-1 0,1 1 0,-1-1 1,1 1-1,-1-1 0,0 1 0,1-1 0,-1 1 1,0 0-1,0-1 0,1 1 0,-1 0 0,0-1 1,0 1-1,1 0 0,-1 0 0,0 0 0,0 0 0,0 0 1,1 0-1,-1 0 0,0 0 0,0 0 0,0 0 1,1 0-1,-1 1 0,0-1 0,0 0 0,0 1 1,-29 7 439,22-3-550,0 1 0,0-1 0,1 1 0,0 1 0,0-1 0,1 1 0,0 0 0,0 1 0,0 0 0,1-1 0,0 2 0,1-1 0,0 0 0,-5 15 0,9-22-5,-1 0 0,1 0 0,0 0 0,0 0 0,0 0 0,0 0 0,0 0 0,0 0 0,0 0 0,0 0 0,0 0 0,0 0 0,1 0 0,-1 0 0,0 0 0,1 0 0,-1 0 0,1 0 0,-1 0 0,1 0 0,-1 0 0,1-1 0,0 1 0,-1 0 0,1 0 0,0-1 0,0 1 0,0 0 0,-1-1 0,1 1 0,0-1 0,0 1 0,0-1 0,0 1 0,0-1 0,0 0 0,0 0 0,0 1 0,0-1 0,0 0 0,0 0 0,0 0 0,0 0 0,1 0 0,51-4 0,-50 4 0,17-6 0,1 0 0,-1-2 0,0 0 0,0-1 0,-1-1 0,-1-1 0,1 0 0,-2-2 0,0 0 0,0-1 0,-1 0 0,-1-2 0,23-29 0,-31 37 0,-1 0 0,0-1 0,-1 0 0,0 0 0,-1 0 0,0-1 0,0 0 0,-1 1 0,0-1 0,-1 0 0,3-18 0,-5 27 0,0 1 0,0 0 0,0-1 0,0 1 0,0-1 0,0 1 0,0 0 0,0-1 0,0 1 0,0-1 0,0 1 0,0-1 0,0 1 0,0 0 0,0-1 0,0 1 0,0-1 0,-1 1 0,1 0 0,0-1 0,0 1 0,0 0 0,-1-1 0,1 1 0,0 0 0,0-1 0,-1 1 0,1 0 0,0 0 0,-1-1 0,1 1 0,0 0 0,-1 0 0,1-1 0,-1 1 0,-13 8 0,-11 20 0,10-4 0,0 0 0,-15 38 0,25-50 0,1-1 0,0 1 0,1 0 0,1-1 0,-1 1 0,2 1 0,0-1 0,0 16 0,1-26 0,1 0 0,-1 0 0,0 0 0,1-1 0,-1 1 0,1 0 0,0 0 0,-1-1 0,1 1 0,0 0 0,0-1 0,0 1 0,0-1 0,0 1 0,1-1 0,-1 1 0,0-1 0,1 0 0,-1 0 0,1 0 0,2 2 0,0-1 0,1 0 0,-1-1 0,0 1 0,1-1 0,0 0 0,-1 0 0,1 0 0,8 0 0,-3-1 0,0-1 0,1 1 0,-1-2 0,0 1 0,0-1 0,1-1 0,16-6 0,-14 2 0,0 0 0,0-1 0,-1-1 0,12-10 0,-20 16 0,0 0 0,0-1 0,0 0 0,-1 0 0,0 0 0,1 0 0,-1-1 0,-1 1 0,1-1 0,-1 0 0,0 0 0,0 1 0,0-1 0,1-10 0,-3 14 0,0 1 0,0-1 0,0 1 0,0-1 0,0 1 0,0-1 0,0 1 0,0-1 0,-1 1 0,1 0 0,0-1 0,0 1 0,-1-1 0,1 1 0,0 0 0,-1-1 0,1 1 0,0 0 0,-1-1 0,1 1 0,0 0 0,-1-1 0,1 1 0,-1 0 0,1 0 0,-1 0 0,1-1 0,0 1 0,-1 0 0,1 0 0,-1 0 0,1 0 0,-1 0 0,1 0 0,-1 0 0,1 0 0,-1 0 0,1 0 0,-1 0 0,1 0 0,-1 0 0,1 0 0,-1 1 0,1-1 0,0 0 0,-1 0 0,1 0 0,-1 1 0,1-1 0,0 0 0,-1 1 0,1-1 0,-1 1 0,-25 14 0,15-5 0,0 1 0,0 0 0,-10 17 0,17-23 0,1 0 0,0 0 0,0 0 0,1 0 0,-1 1 0,1-1 0,0 1 0,1-1 0,-1 1 0,1 0 0,0 9 0,1-14 0,0 0 0,0 0 0,0 0 0,0 0 0,1-1 0,-1 1 0,0 0 0,1 0 0,-1 0 0,0 0 0,1 0 0,-1-1 0,1 1 0,0 0 0,-1 0 0,1-1 0,-1 1 0,1 0 0,0-1 0,0 1 0,-1-1 0,1 1 0,0-1 0,0 1 0,0-1 0,0 0 0,0 1 0,0-1 0,-1 0 0,1 1 0,0-1 0,1 0 0,37 2 0,-28-3 0,10 2 0,-1-2 0,1-1 0,-1 0 0,1-1 0,-1-1 0,0-1 0,0-1 0,37-17 0,-56 22 0,0 0 0,1-1 0,-1 1 0,0 0 0,0-1 0,0 1 0,0-1 0,0 1 0,0-1 0,0 0 0,-1 1 0,1-1 0,-1 0 0,1 1 0,-1-1 0,1 0 0,-1 0 0,0 1 0,0-1 0,0 0 0,0 0 0,0 0 0,-1 1 0,1-1 0,0 0 0,-1 0 0,1 1 0,-1-1 0,-1-2 0,-22-48 0,17 42 0,-6-13 0,13 22 0,0 1 0,0 0 0,-1-1 0,1 1 0,0-1 0,0 1 0,1-1 0,-1 1 0,0 0 0,0-1 0,0 1 0,0-1 0,0 1 0,0 0 0,1-1 0,-1 1 0,0 0 0,0-1 0,0 1 0,1 0 0,-1-1 0,0 1 0,0 0 0,1-1 0,-1 1 0,0 0 0,1 0 0,-1-1 0,1 1 0,-1 0 0,0 0 0,1 0 0,-1 0 0,0 0 0,1-1 0,-1 1 0,1 0 0,-1 0 0,0 0 0,1 0 0,-1 0 0,1 0 0,-1 0 0,0 0 0,1 0 0,-1 1 0,1-1 0,-1 0 0,0 0 0,1 0 0,-1 0 0,1 0 0,-1 1 0,1-1 0,53 7-262,78 6-5674,-57-13-4938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6.8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39 17457,'0'0'7180,"-5"13"-6353,-28 99 244,30-97-663,0-1 0,1 0 0,1 1 0,0 0 0,1-1 0,1 1 0,2 17 0,-2-30-359,0 0 1,0 0-1,0 0 0,0 0 1,0 0-1,0 0 0,1-1 1,-1 1-1,1-1 0,-1 1 1,1-1-1,0 1 0,0-1 1,-1 0-1,1 0 0,0 0 1,0 0-1,0 0 0,0 0 1,0 0-1,0-1 0,1 1 1,-1-1-1,0 1 0,0-1 1,0 0-1,0 0 0,1 0 1,-1 0-1,0-1 0,4 0 1,3 1 135,-1-2 1,1 1-1,0-1 1,-1 0-1,1-1 1,14-6-1,-6-1-169,-1 0 1,1-1-1,-2-1 0,0 0 0,0-1 0,25-30 1,-32 33-19,0 0 0,0 0 0,-2-1 0,1 0 0,-1 0 0,-1-1 0,0 0 1,-1 0-1,0 0 0,0 0 0,2-22 0,-6 34 2,0 0 0,0-1 0,1 1 0,-1 0 0,0 0 0,0 0 0,0-1 0,0 1 0,0 0 0,0 0 0,1-1 0,-1 1 0,0 0 0,0 0 0,0-1 0,0 1 0,0 0 0,0-1 0,0 1 0,0 0 0,0 0 0,0-1 0,0 1 0,0 0 0,-1 0 0,1-1 0,0 1 0,0 0 0,0 0 0,0-1 0,0 1 0,0 0 0,-1 0 0,1-1 0,0 1 0,0 0 0,0 0 0,0 0 0,-1 0 0,1-1 0,0 1 0,0 0 0,-1 0 0,1 0 0,0 0 0,0 0 0,-1 0 0,1 0 0,0-1 0,0 1 0,-1 0 0,1 0 0,0 0 0,0 0 0,-1 0 0,1 0 0,0 0 0,-1 0 0,1 0 0,0 1 0,0-1 0,-1 0 0,1 0 0,0 0 0,0 0 0,-1 0 0,1 0 0,0 1 0,-15 15 0,5 0 0,1 1 0,1 0 0,1 0 0,0 1 0,1-1 0,1 2 0,1-1 0,1 1 0,0-1 0,1 1 0,2 32 0,0-47 0,0-1 0,0 0 0,1 0 0,0 0 0,0 0 0,0-1 0,0 1 0,0 0 0,0 0 0,1 0 0,-1-1 0,1 1 0,0-1 0,0 1 0,0-1 0,0 0 0,0 0 0,0 0 0,1 0 0,-1 0 0,1 0 0,-1-1 0,1 1 0,0-1 0,0 0 0,-1 1 0,1-1 0,0-1 0,0 1 0,0 0 0,0-1 0,6 1 0,-2-1 0,0 0 0,0 0 0,0 0 0,0-1 0,-1 0 0,1 0 0,0-1 0,-1 0 0,1 0 0,-1-1 0,0 1 0,1-2 0,-1 1 0,6-5 0,-1 0 0,-1-2 0,0 1 0,0-1 0,-1-1 0,0 1 0,-1-2 0,0 1 0,-1-1 0,0 0 0,-1-1 0,0 0 0,-1 0 0,0 0 0,-1 0 0,-1-1 0,0 1 0,-1-1 0,-1 0 0,0 0 0,0 0 0,-1 0 0,-3-16 0,3 28 2,0 0-1,-1 0 1,1 0-1,-1 0 1,1 0-1,-1 0 1,0 0-1,0 0 1,0 0-1,0 0 1,0 0-1,0 0 1,0 1-1,-1-1 1,-1-1-1,3 2 0,-1 1 0,0-1 0,0 1 0,0-1 0,0 1 0,0 0 0,0-1 0,0 1 0,1 0 0,-1 0 0,0 0 0,0 0 0,0 0 0,0 0 0,0 0 0,0 0 0,0 0 0,0 0 0,0 0 0,0 1 0,0-1 0,0 0 0,-1 1 0,-1 1-16,0 0 0,0 0 0,0 0 0,0 0 0,0 1 0,1-1 0,-1 1 0,1 0 0,-1 0 0,1 0 0,0 0 0,0 0 0,0 0 0,1 1 0,-2 3 0,-1 4-1201,1-1 0,1 1 0,-3 22 0,3 34-9781,2-37 3091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7.2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109 142 19346,'0'0'8077,"-9"-6"-5114,-28-18-1441,35 23-1506,1 0 0,0 1 1,-1-1-1,1 0 1,-1 1-1,1 0 1,-1-1-1,1 1 0,-1 0 1,1 0-1,-1-1 1,1 1-1,-1 1 1,1-1-1,-1 0 0,1 0 1,-1 0-1,1 1 1,-1-1-1,1 1 1,-1-1-1,1 1 0,-1 0 1,1-1-1,0 1 1,0 0-1,-1 0 1,1 0-1,0 0 0,0 0 1,0 0-1,0 0 1,0 1-1,0-1 1,0 0-1,0 0 0,1 1 1,-1-1-1,0 1 1,1-1-1,-1 3 1,-1 0-2,0 1 0,1 0 1,-1 0-1,1 0 1,1-1-1,-1 1 0,0 0 1,1 0-1,0 1 1,1 6-1,0-11-15,0 1 0,0-1 0,0 0 0,0 1 0,1-1 0,-1 0 0,0 0 0,0 0 0,1 0 0,-1 0 0,1 0 0,-1 0 0,1-1 0,-1 1 0,1 0 0,0-1 0,-1 1 0,1-1 0,0 0 0,-1 1 0,1-1 0,0 0 0,-1 0 0,4 0 0,49-2 0,-46 2 0,11-2 0,-13 1 0,0 0 0,1 0 0,-1 0 0,0 1 0,1 0 0,-1 1 0,0-1 0,0 1 0,1 0 0,7 3 0,-7 3 0,1-3 0,0-17 0,4-37 0,-11 42 0,0 0 0,0 0 0,1 1 0,0-1 0,1 1 0,-1-1 0,1 1 0,1 0 0,-1 0 0,7-8 0,-5 13-1,0 0 0,0 0 0,0 1 1,0 0-1,0 0 0,0 1 0,0-1 0,0 1 0,0 0 0,0 0 1,1 1-1,5 0 0,7 0-212,-12 0-715,0-1 0,1 0 1,-1-1-1,1 0 0,-1 0 1,0 0-1,1-1 0,-1 0 1,0 0-1,0 0 0,0-1 0,0 0 1,-1 0-1,1-1 0,-1 1 1,0-1-1,8-7 0,3-10-4538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7.5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0 8872,'0'0'7762,"-3"12"-4131,-24 89-745,7-28 319,2 1 1,-10 105-1,28-178-3205,-1 0 0,1 0 0,0 1 0,0-1 0,-1 0 0,1 1 0,0-1 0,0 0 0,1 1 0,-1-1 0,0 0 0,0 1 0,0-1 0,1 0 0,-1 0 0,1 1 0,-1-1 0,1 0 0,0 0 0,-1 0 0,1 0 0,0 0 0,0 0 0,0 0 0,0 0 0,-1 0 0,2 0 0,-1 0 0,1 0 0,0 0 0,0-2 0,1 1 0,-1 0 0,0 0 0,1-1 0,-1 1 0,0-1 0,0 0 0,1 0 0,-1 0 0,0 0 0,0 0 0,0 0 0,0 0 0,0-1 0,2-1 0,18-16 0,0-1 0,-2-1 0,0-1 0,-1 0 0,-2-2 0,0 0 0,-2 0 0,0-2 0,-2 0 0,-1 0 0,15-47 0,-27 71 1,2-3-163,-1 1-1,1-1 0,-1 0 1,0 0-1,-1 1 0,1-1 1,-1 0-1,-1-8 0,-14 20-11191,0 8 2422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8.2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23 15086,'0'0'4677,"-3"10"-230,-8 30-748,11-40-3586,0 1-1,0 0 0,-1 0 1,1 0-1,0 0 1,0-1-1,0 1 1,0 0-1,0 0 0,0 0 1,0 0-1,0-1 1,1 1-1,-1 0 1,0 0-1,0 0 1,1 0-1,-1-1 0,0 1 1,1 0-1,-1 0 1,1-1-1,-1 1 1,1 0-1,-1-1 1,1 1-1,0-1 0,-1 1 1,1 0-1,0-1 1,-1 0-1,1 1 1,0-1-1,0 1 1,-1-1-1,1 0 0,0 1 1,0-1-1,0 0 1,1 0-1,36 1-162,-29-2 247,2 0-938,0-1 1,-1 0 0,0-1-1,0 0 1,1 0-1,-2-1 1,1-1 0,0 1-1,-1-2 1,0 1 0,0-1-1,15-14 1,22-12-3398,-46 32 4171,0 0 1,0 0-1,1-1 0,-1 1 0,0 0 0,0 0 1,1 0-1,-1-1 0,0 1 0,1 0 0,-1 0 1,0 0-1,1 0 0,-1 0 0,0 0 0,1 0 1,-1 0-1,1 0 0,-1 0 0,0 0 0,1 0 0,-1 0 1,0 0-1,1 0 0,-1 0 0,0 0 0,1 0 1,-1 0-1,0 0 0,1 1 0,-1-1 0,0 0 1,1 0-1,-1 0 0,0 1 0,0-1 0,1 0 1,-1 1-1,3 17 2111,-11 32 2296,6-38-3478,1-11-862,1 1 1,-1-1 0,1 1 0,0-1-1,0 1 1,-1-1 0,1 1 0,0-1-1,0 1 1,1-1 0,-1 1 0,0-1-1,0 1 1,1-1 0,-1 1-1,1-1 1,0 1 0,-1-1 0,1 0-1,0 1 1,0-1 0,-1 0 0,1 1-1,0-1 1,1 0 0,-1 0 0,0 0-1,2 1 1,1 0 24,1-1-1,-1 0 0,1 0 1,-1 0-1,1-1 0,-1 0 1,1 0-1,5 0 0,-1 0 64,7-2-101,0 0 0,-1 0-1,1-2 1,-1 0 0,0-1 0,0 0 0,-1-2 0,1 1 0,13-10 0,57-22-1229,-85 38 1095,1-1 0,-1 1-1,0 0 1,1 0-1,-1 0 1,1-1-1,-1 1 1,0 0 0,1 0-1,-1 0 1,0 0-1,1 0 1,-1 0 0,1 0-1,-1 0 1,0 0-1,1 0 1,-1 0-1,1 0 1,-1 0 0,0 0-1,1 0 1,-1 1-1,1-1 1,-1 0 0,0 0-1,1 0 1,-1 1-1,0-1 1,1 0 0,-1 0-1,0 1 1,0-1-1,1 0 1,-1 1-1,0-1 1,0 0 0,1 1-1,-1 18-227,0-18 282,0-1 0,-1 1-1,1 0 1,0 0-1,0 0 1,-1 0 0,1 0-1,0 0 1,0 0 0,0 0-1,0 0 1,0 0-1,0 0 1,0 0 0,1 0-1,-1 0 1,0-1-1,0 1 1,1 0 0,-1 0-1,1 0 1,-1 0 0,1 0-1,-1-1 1,1 1-1,-1 0 1,1 0 0,0-1-1,-1 1 1,1 0 0,0-1-1,0 1 1,-1-1-1,1 1 1,0-1 0,2 1-1,70-6 225,-60 3-751,0 0 0,0 1 0,0 1-1,25 2 1,-37-2 523,1 1 0,-1 0-1,0-1 1,1 1 0,-1 0 0,0 0 0,0-1 0,1 1 0,-1 0-1,0 0 1,0 1 0,0-1 0,0 0 0,0 0 0,-1 0-1,1 1 1,0-1 0,0 0 0,-1 1 0,1-1 0,-1 0-1,1 1 1,-1-1 0,0 1 0,0-1 0,1 1 0,-1 1-1,1 48 1023,-2-37-821,1 11 215,-1-1 1,-1 0-1,-1 1 0,-10 32 1,10-46-261,0 0 0,-1 0 1,-1-1-1,0 1 0,-1-1 1,1 0-1,-2-1 1,0 1-1,0-1 0,0-1 1,-14 13-1,20-20-159,0 0 0,0 0 0,0 0 0,0 0 0,0 0 0,0 0 0,0-1 0,-1 1 0,1 0 0,0-1 0,0 1 0,-1-1 0,1 1 0,0-1 0,-1 0 0,1 1 0,-1-1 0,1 0 0,0 0 0,-1 0 0,1 0 0,-1 0 0,1 0 0,0 0 0,-1-1 0,1 1 0,-3-1 0,2-1 0,0 0 0,1 1 0,-1-1 0,0 0 0,1 0 0,-1 0 0,1 0 0,-1 0 0,1 0 0,0-1 0,0 1 0,0 0 0,0-1 0,0-2 0,-3-12 0,1 0 0,0-1 0,0-22 0,3 40 0,-1-12-391,1 0 0,0 1 0,1-1 0,0 1 0,0-1 0,2 1 0,4-19 0,-3 23-47,-1 1 0,0-1 0,1 1 1,1-1-1,-1 1 0,1 0 0,0 1 1,0-1-1,0 1 0,1 0 0,0 1 1,12-9-1,19-7-6187,5 0-4356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8.6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313 1 19859,'0'0'10420,"-10"0"-9053,5 0-1253,-1 0 0,0 0 0,1 1 0,-1-1 0,1 1 0,-1 1 0,1-1 0,-9 4 0,11-4-132,1 1-1,0-1 1,0 0 0,-1 1-1,1-1 1,0 1 0,0 0-1,0 0 1,1-1 0,-1 1-1,0 1 1,1-1 0,-1 0 0,1 0-1,0 0 1,0 1 0,0-1-1,0 1 1,0-1 0,0 1-1,0-1 1,1 1 0,0 0-1,-1-1 1,1 6 0,1-7-24,-1 0 0,1 0 0,0 0 0,-1 1 0,1-1 0,0 0 0,0 0 0,0 0 0,0 0 0,0 0 0,0 0 0,0 0 0,0-1 0,0 1 0,1 0 0,-1-1 0,0 1 0,0-1 0,1 1 0,-1-1 0,0 1 0,3-1 0,37 10-356,-37-9 294,16 2-120,-14-3 201,1 1 0,0 0 0,-1 0 0,1 1 1,-1-1-1,0 2 0,1-1 0,-1 1 0,0-1 0,10 8 1,-16-10 43,1 1 0,-1-1 0,0 1 1,1-1-1,-1 0 0,0 1 0,1-1 0,-1 1 1,0-1-1,0 1 0,0-1 0,1 1 1,-1-1-1,0 1 0,0-1 0,0 1 1,0-1-1,0 1 0,0-1 0,0 1 0,0-1 1,0 1-1,0-1 0,0 1 0,0-1 1,0 1-1,-1-1 0,1 1 0,0-1 0,0 1 1,-1 0-1,-16 13 434,-28 5-112,41-18-347,-27 9-445,1-2 0,-57 8 0,-14-8-6324,36-8-369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8.9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79 19218,'0'0'9930,"29"-58"-8585,3 48 96,8 4-608,8 2-833,8 4-96,3 0-1602,0 0-3715,4 0-7207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9.4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71 17745,'0'0'7906,"0"9"-6353,8 203 4010,-9-211-5563,1 1 0,0-1 0,0 1 0,1-1 0,-1 0 0,0 1 0,0-1 0,1 1 0,-1-1 0,1 0 0,-1 1 0,1-1 0,0 0 0,-1 1 0,1-1 0,0 0 0,0 0 0,0 0 0,0 0 0,0 0 0,0 0 0,0 0 0,0 0 0,1 0 0,-1 0 0,0-1 0,0 1 0,1 0 0,-1-1 0,0 1 0,1-1 0,-1 0 0,1 1 0,-1-1 0,1 0 0,-1 0 0,0 0 0,1 0 0,-1 0 0,1 0 0,-1 0 0,1 0 0,-1-1 0,0 1 0,1-1 0,-1 1 0,1-1 0,1 0 0,6-3 0,0 0 0,-1 0 0,1 0 0,-1-1 0,0 0 0,8-7 0,27-28 0,-2-1 0,57-74 0,-25 26 0,-70 89-77,-3 7-212,-3 9-1277,-8 3-2103,0-1 0,0 0 1,-2 0-1,-24 26 1,11-14-3347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9.7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4708,'0'0'14414,"47"60"-12332,-33-40-128,-2 0-577,1-3-512,5-2-385,2-7-191,6-5-129,4-3-32,4-4-640,-4-14-930,-1-3-2337,-9-6-4806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30.1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0 166 14350,'0'0'5952,"13"2"-3427,-9-1-2428,6 1 316,0 0 0,0-1-1,1 0 1,-1-1 0,0 0 0,1-1-1,-1 0 1,0 0 0,0-1 0,0-1-1,11-3 1,-2-2 220,-1-2-1,1 0 1,19-15 0,-34 22-513,0 0 0,0 0 0,0 0 0,0-1 0,0 1 0,-1-1 0,1 0-1,-1 0 1,0-1 0,0 1 0,-1 0 0,1-1 0,-1 0 0,0 1 0,-1-1 0,1 0 0,-1 0 0,2-8 0,-3 12-118,-1 0 1,1-1-1,0 1 1,0 1-1,-1-1 1,1 0-1,-1 0 0,1 0 1,-1 0-1,1 0 1,-1 0-1,1 0 1,-1 0-1,0 1 1,1-1-1,-1 0 0,0 1 1,0-1-1,0 0 1,0 1-1,0-1 1,1 1-1,-1-1 1,0 1-1,0 0 0,0-1 1,0 1-1,0 0 1,0 0-1,0 0 1,0-1-1,-1 1 0,1 0 1,0 0-1,0 1 1,0-1-1,0 0 1,0 0-1,0 0 1,-1 1-1,-3 0-4,0 0-1,0 0 1,0 0-1,0 1 1,0 0-1,1 0 1,-8 4-1,0 3 3,1 1 0,1 0 0,-1 0 0,2 1 0,0 0 0,0 1 0,-7 12 0,11-16 0,0 1 0,0 0 0,1 1 0,0-1 0,1 0 0,0 1 0,0 0 0,1 0 0,0 0 0,0 19 0,2-27 0,1 0 0,0 0 0,-1 0 0,1 0 0,0 0 0,0 0 0,0-1 0,1 1 0,-1 0 0,0-1 0,1 1 0,-1 0 0,1-1 0,-1 0 0,1 1 0,0-1 0,0 0 0,-1 0 0,1 0 0,0 0 0,0 0 0,0 0 0,0-1 0,0 1 0,0-1 0,1 1 0,-1-1 0,0 0 0,0 0 0,0 0 0,4 0 0,6 1 0,0-1 0,0 0 0,1-1 0,16-4 0,-17 2-314,0 0 1,0-1-1,0-1 1,0 0-1,13-8 1,-15 7-328,1-1 1,-1 0-1,0-1 1,-1 1-1,0-2 1,0 1-1,-1-1 1,0-1 0,0 0-1,-1 0 1,-1 0-1,1-1 1,-2 0-1,1 0 1,5-20-1,-6-2-6224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30.9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1 15631,'0'0'9523,"0"9"-9176,-3 50 869,-4 0 0,-15 70 0,9-67-10,3 0 0,-2 81 0,17-125-1206,6-19 0,-9 0 0,0 0 0,-1 0 0,1-1 0,-1 1 0,1 0 0,-1-1 0,1 0 0,-1 1 0,0-1 0,0 0 0,0 1 0,0-1 0,0 0 0,0-3 0,3-15-182,-2 1 1,0-1-1,-2 0 1,0 0-1,-1 0 1,-1 0-1,0 0 1,-2 1-1,0-1 1,-2 1-1,0 0 1,-17-36-1,25 60 33,0-1-1,0 0 0,0-1 0,1 1 0,-1 0 0,1-1 0,0 1 1,0-1-1,0 0 0,0 0 0,1 0 0,0 0 0,-1-1 1,1 1-1,0-1 0,0 0 0,0 0 0,0-1 0,0 1 0,1-1 1,-1 0-1,0 0 0,1 0 0,-1-1 0,1 1 0,-1-1 1,1 0-1,-1 0 0,1-1 0,5-1 0,-1 0 140,1 0 0,-1 0-1,0-1 1,-1-1 0,1 1 0,0-2 0,-1 1-1,0-1 1,0 0 0,0-1 0,-1 0-1,0 0 1,12-13 0,-8 3 532,0-1 1,-1 0-1,-1-1 1,-1 0-1,0 0 1,-1-1-1,6-29 1,-55 188 278,29-106-492,2 0 1,1 2-1,1-1 1,3 1 0,0 0-1,0 41 1,6-75-310,0 0 0,0-1 0,0 1 0,1 0 0,-1-1 0,0 1 0,1 0 0,-1-1 0,1 1 0,-1-1 0,1 1 0,0 0 0,-1-1 0,1 1 0,0-1 0,0 0 0,0 1 0,0-1 0,0 0 0,1 0 0,-1 0 0,0 1 0,1-1 0,-1 0 0,0-1 0,1 1 0,-1 0 0,1 0 0,0-1 0,-1 1 0,1-1 0,0 1 0,-1-1 0,1 0 0,0 1 0,-1-1 0,1 0 0,2 0 0,0-1 0,-1 1 0,1-1 0,0 1 0,0-1 0,-1 0 0,1-1 0,-1 1 0,1-1 0,-1 1 0,0-1 0,1 0 0,-1 0 0,0-1 0,0 1 0,-1 0 0,6-6 0,-2-2 0,1 1 0,-1-2 0,-1 1 0,0 0 0,0-1 0,-1 0 0,0 0 0,-1-1 0,3-21 0,-2-6 0,-1-61 0,-3 100 0,-3-20 0,-3 19 0,5 2 0,-1 1 0,1 0 0,0 0 0,0 1 0,0-1 0,1 0 0,-1 0 0,0 0 0,1 1 0,-1-1 0,1 0 0,0 4 0,-1 2 0,1 1 0,0-1 0,0 0 0,1 0 0,0 0 0,1 0 0,0 0 0,0 0 0,0 0 0,1-1 0,0 1 0,6 8 0,-6-11 0,1 0 0,0 0 0,0-1 0,0 0 0,1 0 0,0 0 0,-1 0 0,2-1 0,-1 1 0,0-1 0,0-1 0,1 1 0,0-1 0,-1 0 0,1 0 0,0-1 0,8 2 0,-3-1 0,-1-1 0,1 0 0,-1 0 0,1-1 0,-1-1 0,1 0 0,-1 0 0,1-1 0,-1 0 0,0-1 0,0 0 0,0-1 0,0 0 0,-1 0 0,13-8 0,-16 8 0,0-1 0,-1 1 0,1-1 0,-1 0 0,0 0 0,-1-1 0,1 1 0,-1-1 0,0 0 0,-1 0 0,1-1 0,-1 1 0,0-1 0,-1 1 0,0-1 0,0 0 0,0 0 0,-1 0 0,0 0 0,0 0 0,-1 0 0,0 0 0,-1-12 0,1 17 0,0 0 0,0 1 0,-1-1 0,1 0 0,0 0 0,-1 0 0,1 1 0,-1-1 0,1 0 0,-1 1 0,0-1 0,0 0 0,0 1 0,0-1 0,0 1 0,0 0 0,0-1 0,0 1 0,-1 0 0,1-1 0,0 1 0,-1 0 0,1 0 0,-1 0 0,0 0 0,1 1 0,-1-1 0,0 0 0,1 1 0,-1-1 0,0 1 0,0-1 0,1 1 0,-1 0 0,0 0 0,0 0 0,0 0 0,1 0 0,-1 0 0,0 0 0,0 1 0,0-1 0,1 1 0,-1-1 0,-1 2 0,-4 0 0,0 0 0,0 1 0,1 0 0,-1 0 0,1 0 0,0 1 0,0 0 0,0 1 0,1-1 0,-7 8 0,4-3 0,1 0 0,1 0 0,0 1 0,0 0 0,1 1 0,1-1 0,-1 1 0,2 0 0,-1 0 0,-2 21 0,5-26 0,0-1 0,1 1 0,0-1 0,0 0 0,0 1 0,1-1 0,-1 1 0,1-1 0,0 0 0,1 1 0,0-1 0,-1 0 0,2 0 0,-1 0 0,0 0 0,1-1 0,0 1 0,0-1 0,1 1 0,-1-1 0,1 0 0,0 0 0,0-1 0,7 6 0,2-2-317,0-1 0,0 0 0,0-1 0,1 0 0,0-1-1,0-1 1,0 0 0,0-1 0,27 1 0,-25-3-1289,0 0 0,0-1 1,0-1-1,30-6 0,-2-10-16854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31.6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27226,'0'32'0,"0"5"64,0 12 2530,0 9-1120,0 4-642,0 0-351,10-1-385,6 0-256,0-1-1378,0-5-1184,-7-3-2627,-3-6-2499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32.0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0 17392,'0'0'15375,"-2"57"-15375,9-47 0,4-5-96,-1-5-4965,2 0-11242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01.4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6 139 10410,'0'0'5461,"-1"-8"-4335,0 5-1096,1 2 8,-1-1 1,0 1-1,1-1 0,-1 0 1,1 1-1,0-1 0,0 1 1,-1-1-1,1 0 0,0 1 1,0-1-1,1 0 0,-1 1 1,0-1-1,1 0 0,-1 1 1,0-1-1,1 1 0,0-1 1,-1 1-1,1-1 0,0 1 1,0-1-1,0 1 0,0 0 1,0-1-1,0 1 0,0 0 1,1 0-1,-1 0 0,0 0 1,0 0-1,1 0 0,-1 0 1,1 0-1,-1 1 0,1-1 1,-1 0-1,1 1 0,0 0 1,-1-1-1,1 1 0,0 0 0,-1 0 1,1-1-1,2 2 0,91-10 1094,126 4 0,-67 3-865,376-25 1658,178-4-97,324 69-355,-230 25-823,1-35-531,308-101 954,-998 58-1006,-1 0-319,114 0-1,-218 15-154,23 2-1766,-17 9-3826,-13-6 42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09.8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252 93 12748,'-14'8'75,"7"-4"-97,-25 15 175,-49 37 1,71-49-121,1 1 1,0 0 0,0 1 0,1 0 0,0 1-1,1-1 1,0 2 0,0-1 0,1 1 0,-7 15-1,6 3 63,1-1-1,1 1 1,2 0-1,1 0 1,1 0-1,1 0 0,5 33 1,-1-37 10,1 0 1,0 0-1,2-1 1,1 0-1,1 0 1,1-1-1,19 33 1,-6-18 78,1-2-1,2 0 1,43 46 0,-27-40-156,2-2 1,2-3-1,1-1 0,72 41 1,-20-22 3,141 56 0,-167-83 91,1-3 1,0-3-1,2-4 0,0-3 1,1-3-1,136 3 0,264-19 458,264 10-342,-466-2-268,-235-7 105,0-1 0,-1-2 1,0-2-1,72-24 0,36-30 690,-3-6 0,193-123 0,-283 157-737,-2-2 1,77-68-1,-108 84 52,-1-1 0,-1 0 0,-1-2 0,-1 0-1,0-1 1,-2 0 0,-1-2 0,12-29-1,-23 47-48,-1 1 0,1 0 0,-2 0-1,1-1 1,-1 1 0,0-1-1,-1 0 1,1 1 0,-2-1 0,1 1-1,-1-1 1,0 0 0,-1 1 0,1 0-1,-2-1 1,1 1 0,-1 0 0,0 0-1,0 0 1,-1 1 0,0-1-1,0 1 1,-1 0 0,1 0 0,-1 0-1,-11-9 1,-9-6 48,0 2 1,0 1-1,-2 1 1,0 1-1,-35-15 0,-85-32 653,-2 6 0,-3 7 0,-225-45 0,-230 4-196,-7 45-584,89 36-1901,427 16 1025,1 3-1,0 5 0,-130 36 0,-2 29-1911,-4 18-1811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13.3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1289 69 8040,'-13'-4'437,"-32"-11"-967,0 2 0,-47-6 0,43 11 1370,0 3 0,-1 1 0,1 3 0,0 2 0,-1 2 0,1 3 0,-76 17 1,46-1-721,1 3 1,2 4-1,1 3 1,-129 76 0,196-103 16,0 1 1,0 1-1,0 0 0,1 0 1,0 0-1,1 1 1,0 0-1,0 0 1,0 0-1,1 1 0,0 0 1,1 0-1,0 1 1,0-1-1,1 1 0,-3 18 1,1 2-92,2 0 1,1 1-1,2-1 0,4 41 1,-2-56-80,0 0 1,2 0 0,0-1 0,0 1 0,1-1 0,1 0 0,0 0 0,1-1 0,1 1 0,0-2 0,0 1 0,2-1 0,-1 0-1,22 18 1,11 7 18,1-1 0,81 48-1,-103-71 32,84 54 3,4-6-1,223 93 1,-256-127 97,1-2 1,0-5-1,2-3 1,0-3-1,134 6 1,-142-20-91,0-4 0,0-2 1,-1-4-1,0-2 1,-1-4-1,-1-3 0,119-49 1,374-194 63,-201 88-49,-357 172-41,76-34 13,75-48 0,-132 70 5,-1 0 1,0-1-1,-2-2 0,0 0 1,0-1-1,-2 0 0,0-2 1,16-24-1,-28 36 98,0 0 0,-1 0 0,0-1 0,0 1 0,-1-1 0,0 0 0,0 0 0,-1 0 0,0-1 0,-1 1 0,0 0 0,0-1 0,-1 1 0,0 0 0,-1-1 0,0 1 0,-1-1 0,0 1 0,-3-10 0,0 7 35,0 0 0,-1 0 0,-1 1 0,0 0 0,0 1 0,-1-1 0,0 1 0,-1 1 0,0 0 0,-1 0 0,0 0 0,0 2 0,-17-11 0,-10-3-14,-1 1 0,-1 3 0,-1 1 0,0 1 0,-1 3 0,-47-8 0,-14 2-17,-144-5-1,48 15-603,1 9 0,-241 31 1,298-11-570,1 6 1,1 5 0,-253 97-1,211-50-1878,-168 102-1,75-19-2125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05.0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3 12620,'0'0'859,"-9"0"236,-2-1-677,7 0-221,0 1 0,0 0-1,-1-1 1,1 2 0,0-1-1,0 0 1,0 1 0,-5 1 0,9-2-135,-1 0 0,1 0 0,0 0 1,-1 0-1,1 0 0,-1 0 1,1 0-1,-1 0 0,1 0 1,0 0-1,-1 1 0,1-1 1,-1 0-1,1 0 0,0 1 0,-1-1 1,1 0-1,0 0 0,-1 1 1,1-1-1,0 0 0,-1 1 1,1-1-1,0 0 0,0 1 1,0-1-1,-1 1 0,1-1 0,0 0 1,0 1-1,0-1 0,0 1 1,0-1-1,0 0 0,-1 1 1,1-1-1,0 1 0,0-1 1,0 1-1,1-1 0,-1 1 0,0-1 1,0 0-1,0 1 0,0-1 1,0 1-1,0-1 0,1 0 1,-1 1-1,0 0 0,1 0 7,0 0-1,0 0 0,0 0 0,0 0 0,0 0 1,0 0-1,1 0 0,-1 0 0,0 0 1,0 0-1,1-1 0,-1 1 0,0 0 1,3 0-1,20 2 231,1-1 1,0-1 0,-1-1-1,1-1 1,0-1-1,41-9 1,-26 5 77,53-2 0,272 25 221,-123-1-540,-63-9 285,405 10 200,-224-30-69,-101 2-286,-230 10-40,-1 1 0,1 1 0,0 2 0,-1 1 0,0 1 0,46 15 0,-66-17-95,28 11 91,1-2 0,0-1 0,1-1 1,-1-3-1,2-1 0,41 1 0,-58-7-73,42 3-771,-24 10-3721,-18-4 957,3-4-1597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06.1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1 327 4388,'0'0'13843,"12"7"-13438,-3-2-282,1 0 0,0 0 0,0-1-1,0-1 1,0 0 0,1 0 0,-1-1 0,1 0-1,14 0 1,790-1 2909,-674-8-2186,250-43-1,131-74 998,-473 111-1735,458-113 835,-409 107-646,1 5-1,0 5 1,124 3-1,-206 7-334,0 0 1,0 2-1,0 0 0,0 1 0,0 0 0,-1 2 0,0 0 1,0 1-1,0 0 0,-1 1 0,17 13 0,-31-21-51,-1 1 0,1 0-1,0-1 1,-1 1-1,1-1 1,0 1 0,0 0-1,-1-1 1,1 0-1,0 1 1,0-1 0,0 1-1,0-1 1,-1 0-1,1 0 1,0 0 0,0 1-1,0-1 1,0 0-1,0 0 1,0 0 0,0 0-1,0 0 1,0-1 0,0 1-1,-1 0 1,1 0-1,0-1 1,0 1 0,0 0-1,0-1 1,-1 1-1,2-1 1,-1-1-560,0 0 1,0 0-1,0 0 0,0 0 1,0-1-1,-1 1 0,1 0 1,-1 0-1,0 0 0,0-1 1,0 1-1,0-4 0,0-20-11576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17.9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1339 188 6118,'-44'-9'10,"0"-2"0,1-2 0,1-2 0,-54-25 0,54 20 290,0 3-1,-2 1 1,0 3-1,-49-10 1,2 15 2153,-172 6 0,208 3-1706,44-1-715,1 0 0,-1 1 0,1 0 0,-1 0-1,1 1 1,0 0 0,0 1 0,0 1 0,0-1-1,0 2 1,1-1 0,-1 1 0,1 0 0,1 1-1,-1 0 1,1 1 0,0 0 0,0 0 0,1 1-1,0-1 1,0 2 0,1-1 0,-6 10 0,-9 19 7,2 1 1,2 0 0,2 1-1,-21 78 1,-17 172-35,44-205 160,4 1 0,8 102 1,-2-161-162,2 0 1,0 0-1,2 0 0,1 0 1,1-1-1,1 0 0,2 0 1,0-1-1,1 0 0,2-1 1,0-1-1,1 1 0,2-2 0,0 0 1,1-1-1,1-1 0,1-1 1,0 0-1,2-1 0,27 17 1,-6-8-38,2-1 0,0-2-1,2-2 1,0-3 0,75 21 0,-53-24-87,0-2-1,1-3 1,94 1-1,218-30-432,-4-32 139,-140 17 321,820-95 1583,-1052 128-1474,69-7 260,-1-3 0,122-36 0,-175 41-152,-1-1-1,0 0 1,0-2-1,-1 0 1,0-2-1,-1 0 0,0 0 1,-1-2-1,0 0 1,-1-1-1,0 0 0,-1-1 1,-1-1-1,20-30 1,-16 13 356,-1-1 0,-2 0 0,-1 0 0,15-71 0,13-149 1048,-41 250-1506,8-60 819,-1-110 0,-7 167-798,-1 1 0,0-1 0,0 0 0,-1 1 0,1-1 1,-1 1-1,-1 0 0,1 0 0,-1 0 0,0 0 0,-1 0 0,1 0 1,-6-5-1,1 2-16,0 1 1,0 0 0,-1 1-1,0 0 1,0 0 0,0 1-1,-12-6 1,-13-4-29,-1 2 0,-1 1 1,-57-12-1,-38-3 7,-1 6 1,0 6 0,-2 5 0,1 7-1,-1 5 1,0 6 0,-152 28-1,216-24-94,-37 7-620,37-8-2841,60-9-642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19.4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801 35 7655,'-16'-5'593,"-8"-3"92,-1 2-1,-1 0 1,-27-2 0,40 7-359,1 0 1,0 1 0,-1 0-1,1 1 1,0 1-1,-1 0 1,1 0-1,0 1 1,0 1 0,-15 6-1,-5 7-104,1 2 0,0 1 0,2 1 0,0 1 0,2 2 0,0 1 1,2 1-1,1 1 0,1 1 0,1 1 0,2 1 0,-29 55 0,25-34-193,2 1 0,2 0-1,3 1 1,2 1 0,3 1 0,2 0 0,-5 87 0,13-115-14,1 1 1,6 47-1,-3-63 17,1 0-1,0 0 1,0-1 0,1 0-1,1 1 1,0-1-1,0-1 1,12 18 0,3-1-8,2-2 1,1 0 0,0-2 0,2 0 0,1-2-1,0-1 1,32 19 0,214 105 47,-226-122-49,26 12-109,0-3-1,2-4 0,2-2 0,0-4 1,1-3-1,1-4 0,98 6 0,429-12-134,-420-8 207,-103-1 68,0-4-1,119-21 1,-148 14 3,0-1 1,-1-3 0,-1-3-1,84-41 1,38-37 285,126-60 1348,-265 142-1182,-1-2 1,-1-1-1,0-1 1,-2-2-1,52-45 1,-64 48-442,0-1 1,-2 0-1,0-1 1,-1-1-1,-1-1 1,-1 0-1,-1-1 1,-1 0-1,10-32 1,-12 29-35,-1-2-1,-1 1 1,-2-1-1,0 0 1,-2 0-1,-1 0 1,-2 0 0,-4-46-1,2 59 1,-1 0-1,0 0 1,-1 0 0,-1 1-1,0 0 1,-1 0 0,-1 0-1,0 1 1,0 0-1,-2 0 1,0 1 0,0 0-1,-1 0 1,0 1 0,-1 1-1,0 0 1,-22-15 0,5 8-84,0 1 0,-1 2 1,-1 1-1,0 1 0,-1 1 0,0 2 1,0 2-1,-51-7 0,-27 4-381,-129 5 0,188 5 310,-82 3-642,-78-1-1079,173-4 453,-1-2-1,2-1 1,-58-15-1,-26-24-7391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28.6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57 8840,'0'0'4421,"14"1"-3098,538-5 3815,-175-4-4371,572 29-592,-298-2 1134,809-40 513,-1316 16-1637,43 4 501,64-3-112,-250 4-539,0 0-1,0 0 1,0 0 0,1 0-1,-1 0 1,0 0 0,0 0-1,1 0 1,-1-1 0,0 1 0,0 0-1,0-1 1,0 1 0,0-1-1,1 1 1,-1-1 0,0 1-1,0-1 1,0 0 0,1-1-1,-2 1 6,-1 1-1,1-1 0,0 0 0,0 0 1,-1 1-1,1-1 0,0 0 0,-1 1 1,1-1-1,-1 0 0,1 1 0,-1-1 1,1 1-1,-1-1 0,0 1 0,1-1 1,-1 1-1,0-1 0,1 1 0,-1-1 1,-1 1-1,-48-22-24,-12 12-2981,34 9-4964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29.7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65 3716,'0'0'1121,"-8"0"64,-40-1 473,21 1 3538,83 12-2457,695-27-11,-727 14-2707,85-6-70,1383-46 2778,-1460 57-2594,-32-4-167,1 0 0,-1 0 1,1 0-1,0 0 1,-1 0-1,1 0 1,-1 0-1,1 0 0,0 1 1,-1-1-1,1 0 1,-1 0-1,1 1 0,-1-1 1,1 0-1,-1 0 1,1 1-1,-1-1 1,1 1-1,-1-1 0,0 0 1,1 1-1,-1-1 1,1 1-1,-1-1 0,0 1 1,0-1-1,1 1 1,-1 0-1,0-1 1,0 1-1,1-1 0,-1 1 1,0-1-1,0 1 1,0 0-1,0-1 0,0 1 1,0-1-1,0 1 1,0 0-1,0-1 1,0 1-1,-1 0 0,1 0-168,-1-1-1,0 1 0,1-1 1,-1 1-1,1-1 0,-1 1 1,0-1-1,0 0 1,1 1-1,-1-1 0,0 0 1,0 0-1,1 1 0,-1-1 1,0 0-1,0 0 0,0 0 1,1 0-1,-1 0 0,0 0 1,0 0-1,0-1 0,-2 1-864,-11 0-6222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33.1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148 39 5477,'0'0'433,"-9"-3"319,-68-23 1193,16 17 5517,95 25-6640,-10-9-739,0-1-1,1-2 1,-1 0 0,34 1 0,105-7 230,-71 0-256,320-4 45,309 3 154,-169 28-88,533 0 48,-792-39 1201,785-2 1501,-810 35-2171,202 6-325,-382-25-328,-9 2 96,0-3 0,0-4 0,106-19 0,-184 24-188,0 0 1,-1 0-1,1 0 0,0 0 0,0 0 0,0 0 0,0 0 0,-1 0 0,1-1 0,0 1 0,0 0 0,0 0 0,-1-1 0,1 1 0,0 0 0,0-1 0,-1 1 0,1-1 0,0 1 0,-1-1 0,1 1 0,-1-1 0,1 0 0,0 1 0,-1-1 0,1 0 0,-1 1 0,1-2 0,-19-9-3216,3 4-309,-4-6-3331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43.0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0 304 7495,'28'4'477,"12"2"328,1-2 0,1-1-1,-1-2 1,59-7-1,741-51 2771,-751 55-2970,640-30 378,173-5-327,-130 6-61,238-2-31,-620 35-416,572-12 173,357-39-128,-983 36 729,-247 4-441,153-34 0,-242 43-522,-1 0 1,1-1-1,0 1 0,0 0 1,0 0-1,-1 0 0,1 0 1,0 0-1,0 0 0,0 0 0,-1 0 1,1 0-1,0 0 0,0 1 1,0-1-1,-1 0 0,1 0 1,0 1-1,0-1 0,-1 1 1,2 0-1,-2-1-79,0 1 0,0-1-1,0 0 1,0 1 0,0-1 0,0 1 0,0-1 0,0 0 0,0 1-1,0-1 1,0 0 0,0 1 0,0-1 0,-1 0 0,1 1-1,0-1 1,0 0 0,0 1 0,-1-1 0,1 0 0,0 1 0,-1-1-1,1 0 1,0 0 0,0 1 0,-1-1 0,1 0 0,0 0-1,-1 0 1,1 0 0,0 1 0,-1-1 0,1 0 0,-1 0 0,1 0-1,0 0 1,-1 0 0,1 0 0,0 0 0,-1 0 0,1 0-1,-1 0 1,0 0 0,-17 1-5224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53.9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0 172 4388,'64'-3'8829,"54"-10"-5827,26-1-2063,1901-55 3171,-815 51-3966,-853 11-133,9-1 15,1512-17 1710,-1269 11-1576,-627 42-6428,6-21 1234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4:00.2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3170 319 5285,'0'0'1922,"-8"3"-1735,-21 4 63,22-6 552,0 0-1,0-1 1,0 0-1,0 0 1,1 0-1,-1-1 1,-10-3-1,-107-22 2858,76 18-3308,-94-2 0,65 7 16,1-3-1,0-4 0,1-4 0,-77-23 0,-510-105 872,585 127-1050,-27-5 210,-1 4 1,-152-2 0,191 20-370,0 3 1,1 3 0,-127 33-1,-184 82 128,318-102-107,35-13 15,1 2 1,0 0-1,0 1 0,1 1 0,-34 27 0,46-31-72,0-1-1,0 2 0,1 0 1,0 0-1,0 0 0,1 1 0,0 0 1,1 0-1,0 1 0,1 0 0,0 0 1,0 0-1,-4 18 0,8-17 3,-1 0 1,2 0-1,0 0 0,0 0 0,1 0 0,0 0 0,1 0 1,1 0-1,7 22 0,6 9-17,27 50-1,-26-59 20,-3-4-10,2 0 1,1 0-1,1-2 0,2 0 0,0-1 0,2-1 0,1-2 1,1 0-1,29 22 0,14 8 4,99 74-55,-139-111 55,0-1 0,0-2 0,1 0 0,54 17 1,-22-16 21,0-2 0,0-3 0,79 3 1,189-9 53,-233-5-65,421-46 38,-242 14-21,-25 17-8,138-18 10,-356 29 6,1-1 0,-1-2 0,0-1 0,-1-2 0,0-1 1,38-20-1,-54 23-10,0 0 0,0-1 0,0-1-1,-2 0 1,1 0 0,-1-2 0,-1 1 0,0-1 0,-1-1 0,-1 0 0,0 0 0,0-1 0,9-26 0,-12 29 40,-2 0 0,1-1 0,-2 1 0,1-1 0,-2 0 0,0 0 0,0 0 0,-1-1 0,-1 1 0,0 0 0,-1 0-1,-1 0 1,0 0 0,0 0 0,-1 0 0,-1 0 0,0 0 0,-1 1 0,0 0 0,-1 0 0,0 0 0,-1 1 0,-1 0 0,1 0 0,-2 1 0,-15-16 0,-27-22 307,-2 3-1,-2 1 1,-86-50 0,-195-82-3303,241 135-3585,52 23-982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4:35.3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33 2274,'43'0'-448,"1"-4"672,-1-5-128,2 1-96,-2-3-320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4:36.3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157 151 6342,'-10'-4'96,"-7"-2"62,0-2 694,0 2 0,-1 0 0,0 2-1,0 0 1,-22-2 0,40 6-853,0 0 1,0 0-1,0 0 0,0 1 0,0-1 0,-1 0 1,1 0-1,0 0 0,0 1 0,0-1 1,0 0-1,0 0 0,0 1 0,0-1 1,0 0-1,0 0 0,0 1 0,0-1 1,0 0-1,0 0 0,0 1 0,0-1 0,0 0 1,0 0-1,0 1 0,0-1 0,0 0 1,0 0-1,0 1 0,1-1 0,-1 0 1,0 0-1,0 0 0,0 1 0,0-1 0,0 0 1,1 0-1,-1 0 0,0 0 0,0 1 1,0-1-1,1 0 0,-1 0 0,0 0 1,0 0-1,1 0 0,9 11-43,7-2 153,0-1 0,0-1 0,0-1 0,1-1 0,0 0 0,0-1 0,0-1 0,21 1 0,157-2 1439,-135-4-1269,327-24 2285,-88 2-1626,574 9-623,-215 8-219,812-1 1234,-857 10-1277,1726-10 395,-2268 10-253,0-4 1,0-4-1,0-2 1,94-24-1,-165 32-190,0 0 0,1 0-1,-1 0 1,1 0 0,-1-1 0,0 1 0,0-1-1,1 1 1,-1-1 0,0 1 0,0-1 0,1 0-1,-1 1 1,0-1 0,0 0 0,0 0 0,0 0-1,0 0 1,0 0 0,0 0 0,-1 0 0,1 0 0,0 0-1,0-1 1,-1 1 0,1 0 0,-1 0 0,1-1-1,0-1 1,-1-4-7420,1-6 1602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4:44.1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8872,'68'17'1522,"2"-2"-1,-1-4 1,135 4-1,624-31 2287,-174-2-2870,647 70 47,-1262-50-929,596 23 536,108 6 124,388 6-439,-175-39 299,1145 7-63,-1102 18-198,-952-20-4772,-46-10-1175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7:37.2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0 187 2018,'15'0'1573,"22"1"1067,0-2 0,-1-1 1,67-14-1,-64 9-1799,66-5 1,2 0 208,568-85 1555,-572 86-2201,323-18 618,80 48-312,-196 15 473,239 22-962,560-19 697,-380-60-683,204 1 197,-516 49-378,-57-3-1,1531-27 346,-1365-9 702,-181 11-1176,-344 1-60,0 0 0,1 0 0,-1 0-1,0 0 1,0 0 0,1 1 0,-1-1 0,0 0-1,0 1 1,0-1 0,0 1 0,1-1-1,-1 1 1,0 0 0,0-1 0,0 1 0,0 0-1,0 0 1,1 1 0,-5 5-3552,-14-3-892,-20-4-4064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7:44.6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1291 0 4548,'-73'8'455,"1"2"0,0 4-1,1 3 1,1 3 0,-76 33-1,53-12 558,-154 95 0,204-108-806,2 2 1,1 1-1,1 3 0,2 0 1,-50 61-1,67-67-154,1 0-1,2 2 1,0 0 0,2 0-1,2 2 1,1 0 0,1 0-1,1 1 1,2 0 0,2 1-1,1-1 1,1 1 0,2 54-1,3-49-50,2 1 1,2-1-1,1 0 0,2-1 0,2 0 0,2 0 0,1-1 0,1-1 0,2 0 0,2-1 1,34 50-1,-24-46 22,2-1 0,1-1 0,2-2-1,2-1 1,0-2 0,59 40 0,-65-53-2,2-1 0,0-2 0,0 0-1,2-3 1,0 0 0,0-2 0,1-2-1,0-1 1,57 6 0,-36-11 414,-1-3-1,1-2 1,-1-2-1,0-3 1,-1-2 0,1-2-1,-2-3 1,0-2-1,80-36 1,-49 12 375,-2-4 1,-2-3-1,-3-3 0,135-116 0,-154 114-439,89-101 0,-123 124-378,-1 0 1,-2-2 0,0 0 0,-2-1 0,24-61 0,-37 80-167,-1-1 0,0 0 0,-1 1 0,0-1 0,-1 0 0,-1 0 0,0-1 0,-1 1 0,-3-26 1,1 32-103,0 0 1,0 0 0,-1 1 0,0-1-1,0 1 1,-1-1 0,0 1 0,0 0-1,0 0 1,-1 1 0,0-1 0,-1 1-1,1 0 1,-1 1 0,0-1 0,-1 1 0,1 0-1,-9-4 1,-62-30-3954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7:46.7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1505,'0'0'5702,"10"-1"-4010,24-2-1150,1 1 0,-1 2 0,60 8-1,996 121 5326,203-112-3816,-351-18-605,1585 52-581,-2343-56-455,0-8-1,-1-8 1,179-45 0,-467 68-11108,72-2 3331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7:51.4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5951 951 7815,'-13'-10'972,"-251"-177"2868,203 148-3675,-1 4 0,-119-50 0,-890-244 2915,738 248-2535,-4 14-1,-2 16 1,-577-15-1,235 97-521,504-8-16,-315 81 0,355-64-15,-167 73-1,247-88 8,2 3-1,1 2 0,1 3 1,2 2-1,-71 62 1,104-81 7,1 1 0,1 1 0,0 0 0,1 1 0,1 1 1,1 0-1,1 1 0,1 1 0,1 0 0,0 0 0,2 0 0,0 1 1,2 1-1,1-1 0,0 1 0,2 0 0,1 0 0,1 0 0,2 30 1,2-39 0,0 1 0,1 0 0,1-1 0,1 0 0,0 0 0,1 0 0,0-1 0,1 0 0,1 0 0,0-1 1,1 0-1,0-1 0,1 0 0,1-1 0,18 15 0,6 3 61,1-2 0,1-1 0,2-2 0,50 22 0,-7-11-6,0-3 0,132 32-1,184 17 24,-331-68-72,1539 191 143,12-158-29,-1346-56-14,-1-11 1,-1-13-1,-1-11 0,325-99 0,-523 122-49,124-54-1,-175 66-44,0-1-1,0-1 0,-1-1 0,-1-1 1,0 0-1,-1-2 0,-1 0 0,0-1 0,28-36 1,-39 44-1,-1 0 0,0 0 1,0-1-1,-1 1 1,0-1-1,-1 0 0,0 0 1,0 0-1,-1 0 1,0-1-1,-1 1 0,-1 0 1,1-1-1,-3-14 1,0 9-6,-1 1 0,-1 0-1,-1 0 1,0 0 0,0 0 0,-2 1 0,0 0 0,-16-23 0,-7-3-1,-2 1 0,-2 2 0,-1 1 0,-2 2 0,-41-30 0,-20-10 0,-3 5-1,-3 5 1,-3 4 0,-2 5-1,-3 4 1,-148-45 0,114 54-34,-2 6 0,-2 6 1,-1 7-1,-252-7 0,110 34-2212,-348 51 0,314-15-2005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8:04.6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301 112 5285,'0'0'1900,"-10"0"-314,2 0-1382,0 0-1,0-1 1,0 1 0,-1-2-1,2 1 1,-1-1 0,0 0-1,0-1 1,1 0 0,-1 0-1,1-1 1,-10-6 0,12 7-74,0-1-1,0 1 1,0 0 0,0 1 0,-1-1 0,1 1-1,-1 0 1,1 0 0,-1 1 0,0 0-1,0 0 1,1 0 0,-1 0 0,0 1 0,-8 1-1,10 0-125,0-1 0,0 2 0,0-1 0,1 0 0,-1 1 0,0-1 0,1 1 0,-1 0 0,1 1 0,0-1 0,-1 0 0,1 1 0,0 0 0,0 0 0,1 0 0,-1 0-1,1 0 1,-1 0 0,1 1 0,0-1 0,0 1 0,-2 7 0,2-9-9,1 1 1,0 0-1,-1-1 0,1 1 1,0 0-1,1 0 0,-1 0 0,0 0 1,1 0-1,0 0 0,-1 0 1,1 0-1,1 0 0,-1 0 1,0 0-1,2 6 0,0-8 85,-1 1 1,1 0-1,0 0 0,1-1 1,-1 1-1,0-1 1,0 0-1,0 1 0,1-1 1,-1 0-1,1-1 0,-1 1 1,1 0-1,-1-1 0,1 1 1,0-1-1,-1 0 0,1 0 1,5 0-1,219 4 2773,-148-6-2530,0 4 0,108 16 0,-81-1-109,2-4-1,129-3 1,436-12 754,406 1 285,-245 18-1013,-659-16-220,931-15 131,-46 5 1467,-620 12-1507,499-21 587,3-1 222,422-19-720,-677 11 48,143-6-165,709-13-6,-451-8 14,-1055 50-421,51-2 967,-79 6-1032,0 0 0,0 0 0,0 1 1,0 0-1,0 0 0,0 0 0,0 0 0,0 1 1,0 0-1,0 0 0,-1 0 0,9 6 0,0 2-3875,2-2-2286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8:33.6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 92 5669,'0'0'1912,"-11"-4"-300,-62-17 61,13 6 3604,73 16-4564,1 0 0,0-1-1,18-2 1,10 0-345,418-18 1807,-187 4-1798,1077 36 1262,-1242-12-1519,1099 79 1450,2-33-142,1430-90-702,-2147 16-161,962-68 519,-1340 70-924,-7 2-513,-36 11-3159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1:28.1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59 239 3716,'0'0'1323,"-8"1"-420,-43 1 4120,52-4-4871,-1 0-1,1-1 1,0 1-1,0 0 1,0 0-1,0 0 1,0 0-1,0 0 1,1 1-1,-1-1 1,0 0 0,1 0-1,0 1 1,-1-1-1,1 1 1,0 0-1,0-1 1,0 1-1,0 0 1,2-1-1,43-19 553,-25 17-494,0 0-1,0 2 0,0 0 0,1 1 0,37 4 0,10-1 271,889-3 3263,-502-7-3185,454 15 79,310 99-183,-439-63 288,-446-28-630,725-43 214,-70-11 208,56-13-57,-27-1-143,74 67 174,-977-11-498,1306 1 856,-739-7-584,175 0-240,511 2 44,-1030 5-66,663-8 88,271-81 25,-1217 80-90,13 1 83,0-4 1,77-18-1,-147 26-104,0 0 0,0 0 0,0 0 0,0 0 0,1 0 0,-1 0 0,0 0 0,0 0 0,0 0 0,0 0 0,0 0 0,1 0 0,-1 0 0,0 0 0,0 0 0,0 0 0,0 0 0,0 0 0,1 0 0,-1 0 0,0 0 0,0 0 0,0-1 0,0 1 0,0 0 0,0 0 0,0 0 0,1 0 0,-1 0 0,0 0 0,0 0 0,0 0 0,0-1 0,0 1 0,0 0 0,0 0 0,0 0 0,0 0-1,0 0 1,0-1 0,0 1 0,0 0 0,0 0 0,0 0 0,0 0 0,0 0 0,0-1 0,0 1 0,0 0 0,0 0 0,0 0 0,0 0 0,0 0 0,0-1 0,0 1 0,0 0 0,0 0 0,0 0 0,0 0 0,0 0 0,-1 0 0,1-1 0,0 1 0,0 0 0,0 0 0,0 0 0,0 0 0,-1 0 0,-15-8-193,-23-2-4180,34 9 3185,4 2 816,0-1 1,0 0 0,0 0-1,0 0 1,0 0 0,0 0 0,0-1-1,0 1 1,0 0 0,0 0-1,0-1 1,0 1 0,0-1-1,0 1 1,0-1 0,0 1-1,0-1 1,0 1 0,1-1-1,-1 0 1,0 1 0,0-1 0,1 0-1,-1 0 1,0 0 0,1 1-1,-1-1 1,0-1 0,-1-12-5508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1:30.3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18117 458 8200,'-16'-13'924,"-2"1"0,0 1 0,0 0 0,-1 2-1,0 0 1,-27-9 0,-128-28 624,135 37-1134,-216-38 458,-301-17 0,389 49-731,53 4-69,-1343-99 283,-2429 64 2527,2457 111-1041,26 0-1610,-177-94-135,-673-69-38,-44 69-52,1663 43 93,-63 1 106,553-15 102,-249 4 631,286 2-819,-175 33 1,278-38-133,-1 0-1,0 0 0,0 1 1,1 0-1,-1 0 1,0 0-1,1 0 1,0 0-1,0 1 1,0 0-1,0 0 1,0 0-1,0 0 1,1 1-1,-1-1 0,1 1 1,0 0-1,0 0 1,1 0-1,-1 1 1,1-1-1,0 1 1,0-1-1,0 1 1,1-1-1,-1 1 1,1 0-1,0 0 0,1 0 1,-1 0-1,1 0 1,0 0-1,0 0 1,1 0-1,-1-1 1,1 1-1,0 0 1,1 0-1,-1 0 0,4 6 1,0 3 0,2-2 1,-1 1-1,2-1 0,0 0 1,0 0-1,1-1 0,0 0 0,1-1 1,14 12-1,14 10-38,55 35-1,-36-32 47,2-3-1,1-2 0,1-3 0,1-3 0,1-2 1,2-4-1,129 22 0,20-16-25,243-3 0,-211-15 27,1327-14-31,-1557 7 38,2210 36 13,-1534 20 9,199 12-18,-581-49 37,1174 40-520,-343-52 493,658-4 3,-120-98-9,-84 2 0,336 75-454,-1275-9 303,-1-32 165,-166 14 4,-435 44-30,-36 2-810,0-1 0,34-6 0,-51 7 638,0 0 0,0 0 0,0-1-1,0 1 1,-1 0 0,1-1 0,0 1 0,0-1 0,0 1 0,0-1 0,-1 1 0,1-1 0,0 0 0,-1 1 0,1-1 0,0 0 0,-1 1-1,1-2 1,2-15-4935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2:04.3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70 119 6278,'0'0'2050,"-9"3"-1159,-31 13-314,39-16-511,0 1 1,-1-1-1,1 1 1,0-1-1,0 1 1,0-1-1,0 1 1,0 0-1,0 0 1,0-1-1,0 1 1,0 0-1,0 0 1,0 0-1,0 0 1,0 0-1,1 0 1,-1 0-1,-1 3 1,3-4-24,-1 1 1,0 0-1,0 0 0,0-1 1,0 1-1,1 0 1,-1-1-1,0 1 1,0 0-1,1-1 1,-1 1-1,1 0 0,-1-1 1,1 1-1,-1-1 1,1 1-1,-1 0 1,1-1-1,-1 0 0,1 1 1,-1-1-1,1 1 1,1-1-1,39 16 1220,12-10-397,0-2-1,-1-2 0,1-3 1,95-14-1,70-1-403,310 41-228,-412-17 210,537 2 1217,-350-11-1299,320-23 727,436-55-769,-621 73-259,1406 7-31,-266 44 8,1422 86 15,-1889-108-29,1-44 18,-811 14-39,644-5 23,316-9 12,-944 10 16,803-43 651,-772 21-444,411-92 1,-747 122-279,2 0-15,0 0 0,0 1 0,16-1 1,-27 5-2959,-8 2 969,-15 2-1537,-15-5-3040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2:12.9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37 3587,'0'0'566,"9"-3"-427,97-25-138,-56 23 3858,-17 23-1911,-2-12-1438,0-2-1,0-1 0,1-1 1,58-5-1,-10 1-72,112 0 470,262 8 375,-144 39-1092,-209-26 1050,192 11-1,-173-29-1119,542 12 1538,330-30-1087,-963 15-560,1244 4 86,-1087 2-93,242 8 37,355 5 78,179-41 549,1136-55-54,-1268 70-553,-253 6-26,281 0-8,-127 2 47,-62-18 70,-665 19-143,202-12 4,276 18 0,-89 43-8,-146-15 6,-44-9-8,518 56 74,583-32 337,-1157-49 80,-1-6-1,235-42 1,-358 44-427,-42 9-1175,-40 4-7868,41-13-935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2:17.4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0 151 12332,'0'0'315,"10"1"-289,144 3 1515,211-21 0,-83 0 43,1902-55 2719,-1654 51-4061,457-8 354,-56 51-50,-224-1-190,33 2 1073,-96-1-568,-569-22-5553,-46-3-2355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2:31.4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 8072,'0'0'2936,"10"-1"-2723,-6 1-193,1-1 7,1 1-1,-1-1 0,1 1 1,-1 0-1,0 1 1,1-1-1,-1 1 0,0 0 1,0 1-1,1-1 1,-1 1-1,0 0 1,5 3-1,5 3 215,1-1 0,-1-1 0,2 0 0,-1-1 0,0-1 0,1-1 0,32 3 0,125-4 2002,-90-4-1380,314 31 1047,-1 1-307,-98-24 209,330-15-683,95-49-333,215 44-284,-493 28-352,-67-16 9,567 8 463,-621-5-416,20 0 43,-238 8-200,188 41-1,-56-6 17,495 17 128,5-58 117,273-83-159,-559 16 394,-345 63-187,-119-15-7959,-9-9-577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2:45.2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219 172 2915,'-12'3'1067,"-60"19"629,-62 18 3356,205-51 1202,16-3-5376,142-29-3,431-21-1,240 68 393,473 30 1352,-726-21-1586,1497-31 24,-1493 6-703,396-22-132,-1024 32-297,27-1-164,0-2 1,0-2-1,77-22 0,-125 28-70,1 1 0,-1-1 0,0 0 0,0 0 0,0 0 0,1 0 0,-1 0 0,0 0 0,0-1 0,-1 1 0,1-1 0,0 0 0,0 1 0,-1-1 0,1 0 0,-1 0 0,2-3 0,2-14-5201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2:54.2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6048 758 7175,'0'0'817,"4"-10"-139,-1 2-478,0 1 1,0-1-1,-1 0 0,0 0 1,-1-1-1,1 1 1,-2 0-1,1 0 1,-1-1-1,0 1 1,-1 0-1,0-1 1,0 1-1,-1 0 1,0 0-1,-1 0 1,-6-15-1,3 11 206,-1 0-1,-1 0 1,0 1-1,-1 0 1,0 0 0,0 1-1,-1 0 1,-15-11-1,6 8-209,0 0 0,-1 2-1,0 0 1,-31-10 0,-136-52 574,-3 8 1,-372-74-1,-75 48-263,-6 51-165,219 49 277,-717 108 0,1025-99-389,-457 82 334,425-67-267,-260 95 0,317-87-120,1 5-1,2 3 0,3 3 0,-156 127 0,219-161-172,0 2-1,1 0 0,2 1 1,0 0-1,0 2 0,2 0 1,-17 32-1,29-46-2,0 1 0,1 0 0,0-1 1,1 1-1,0 1 0,1-1 0,-1 0 0,2 1 0,0-1 1,0 1-1,1-1 0,0 1 0,1 0 0,0-1 0,1 1 1,0-1-1,0 0 0,1 0 0,1 0 0,-1 0 0,2 0 1,9 17-1,4-2 15,0-1-1,2-1 1,1-1 0,0 0 0,1-1 0,2-2 0,38 26-1,-1-7 41,1-3 0,73 29-1,-42-27-40,1-4 0,139 30 0,204 16 83,-297-56-59,766 116 22,8-53 75,493-66-34,-1086-38-67,-1-15 1,358-82 0,-546 87 22,243-86 0,-327 95 1,-1-1 1,0-3-1,-2-2 1,-1-2-1,-2-2 0,0-1 1,-2-3-1,43-43 1,-70 61 83,0-1 0,0 0 0,-2 0 1,0-2-1,-1 1 0,0-1 0,-2-1 0,11-33 0,-15 40-72,-1 0-1,-1 0 0,0 0 1,-1-1-1,0 1 0,-1 0 0,0-1 1,-1 1-1,-1-1 0,0 1 0,0 0 1,-1 0-1,-1 0 0,0 0 0,-8-16 1,-3 3-10,-1 0 1,-1 1-1,-2 1 1,0 0-1,-1 2 1,-1 0-1,-1 1 1,-1 1-1,-1 1 1,-45-25 0,-19-5-43,-173-65 0,-475-123-458,-20 57-5441,542 131 2168,-60-16-4359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3:13.1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8790 457 11691,'-880'-148'2077,"626"110"-1387,-1 12 1,-291 8-1,-113 27-660,-100 1 1304,2-44-130,129-28-1012,-529-44-112,374 93-44,646 23-17,0 6 0,1 6 0,-223 65 0,199-34 154,3 7-1,2 7 1,4 6 0,3 7-1,-185 132 1,316-199-158,-20 14 9,1 1 0,-34 35 0,62-55-35,1 0 0,0 0 0,0 1 1,0 0-1,1 0 0,1 0 0,-1 1 0,2 0 1,-1 0-1,1 0 0,1 1 0,0-1 1,0 1-1,-1 12 0,5-15-19,0 0 0,0 0 0,0 0-1,1 0 1,0 0 0,1 0 0,0-1 0,0 1 0,0-1 0,1 0-1,0 0 1,0 0 0,1 0 0,0-1 0,0 0 0,1 0 0,0 0-1,0-1 1,11 9 0,14 8-114,0-1 0,61 31 0,-91-52 143,76 37-28,2-4-1,1-4 0,1-3 0,89 16 0,343 35 46,598-8 95,-296-26-99,987 44 14,-1398-83-25,2179 11-50,-1989-26 71,1118-167-1,-1246 77 56,-405 83-50,-1-3-1,-1-2 0,-1-3 0,-1-2 1,77-52-1,-115 66 50,0 0 1,-2-1-1,1-1 1,-2-1-1,0 0 1,-1-1-1,-1-1 1,-1 0-1,20-40 1,-27 47-7,0-1 0,-2 0 0,0 0 1,0-1-1,-1 1 0,-1-1 0,0 0 0,-1 1 1,0-1-1,-1 0 0,-1 0 0,0 1 0,-1-1 1,-1 0-1,0 1 0,0-1 0,-11-24 1,1 14 72,0 0 0,-2 1 0,0 1 0,-2 1 0,0 0 0,-2 1 0,0 1 0,-1 1 1,0 0-1,-41-25 0,-1 5 323,-1 3 1,-123-50-1,37 31-253,-2 6-1,-2 8 1,-195-27-1,-478-19-4634,580 66 1022,57 4-1869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3:23.4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0 143 1858,'1'-1'258,"0"0"0,0 1 0,0-1 1,0 0-1,0 0 0,0 0 0,0 0 0,-1 0 1,1 0-1,0 0 0,-1 0 0,1 0 0,-1 0 1,1 0-1,-1-1 0,1 0 0,-1 1-116,0 0 0,1 0 0,-1 0 0,0 0 0,1 0 1,-1 1-1,1-1 0,-1 0 0,1 0 0,-1 1 0,1-1 0,0 0 0,-1 0 0,1 1 0,0-1 0,-1 1 0,1-1 0,0 1 0,0-1 1,0 1-1,-1-1 0,1 1 0,0 0 0,0-1 0,0 1 0,0 0 0,0 0 0,1 0 0,24-4 481,-1 2 1,1 0-1,48 5 0,-8-1 1582,54-4-1646,-50-1-439,1 4-1,78 10 1,-16 5 49,141-2 0,137-20 1153,-331 3-1071,53-7 302,193-39-1,37-5-39,571 35-381,-874 20-147,123 8-27,325 60-1,-328-45 72,201 2 1,169-37 438,-97-3-109,-412 17-351,0 2 0,0 2 0,45 13 0,67 10 61,113-12 117,1 0 467,111-7-228,-90-8-151,228-9 296,-358-1-473,162-18 12,99-1-90,61 31-13,-322-10 82,272-44 1,-354 38-80,13-2-35,122-1-1,116 42 52,-248-18-23,269 18 30,-146-17-32,202 5 0,285-12 5,-141 7 49,-183-33 16,-204 8-2,-27 8-6,176 15-1,-122 19-76,-125-16 9,101 5 0,295-15 99,-3-43-9,203-38-74,-520 77-1162,-87 4-266,51-7 0,-76-2-2708,7-12-3006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3:47.6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0 2114,'-6'0'128,"-4"0"-128,-1 0-1826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3:49.6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47 126 4100,'0'0'6619,"-6"-6"-6015,-25-17 421,22 18 2637,45 7-2865,64 11-1,16 2-393,61-3 809,-66-3-446,194-9 0,751-38 270,-724 72-195,-110-6-694,-16-4-30,77 5 150,-75-19-213,182 16 52,-284-13-95,293 25 74,-265-31-71,244 8 63,-358-15-63,891-17 212,-89-30 463,4 12-622,-246 15-33,350 1 155,-619 17-148,219-15 24,-40 1-66,421 2 28,-879 13-25,149-9 34,-156 7-51,-1-1 0,1-1-1,-1-1 1,0-1 0,25-11-1,-13-4-2038,-6-10-4556,-4-2-4019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4:21.4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697 1116 6406,'0'0'8531,"3"-6"-8424,-2 5-100,0-1 1,1 0 0,-1 0 0,0 1 0,1-1-1,-1 0 1,1 1 0,0 0 0,-1-1 0,1 1-1,0 0 1,0 0 0,0 0 0,0 0 0,0 0 0,0 1-1,0-1 1,3 0 0,2 0 21,0 0-1,1 1 1,-1-1 0,0 2-1,12 1 1,200 35 1099,-75-9-649,40 2-16,467 71 813,6-44-768,151-60-3,-296-4-236,-250 11 124,211-5 800,472-37-403,-572 25-699,238-19-21,-276 13 121,-52 3 20,578-19-16,-835 35-173,-1-2 0,0-1 0,0-1 0,0-1 0,-1-1 1,38-15-1,-45 9 61,-24 3-245,-28 2-347,-25 7-430,-362-16 240,257-8 633,-167-49 0,-155-71 85,332 85 16,-288-156 0,297 136-71,-3 7 1,-158-53-1,97 63-6,-277-43 1,-227 13 129,-96 49-64,-2 43 6,-699 134 205,1487-130-235,-404 68 60,343-53-46,0 4-1,-155 65 1,218-78-28,0 1 0,1 1 0,0 0 0,2 2 0,-21 17 0,33-25 2,0 1 1,1 0-1,-1 0 0,1 0 0,1 1 1,0 0-1,0 0 0,0 0 0,1 1 0,0 0 1,1-1-1,0 1 0,0 1 0,1-1 1,-2 17-1,3-16 9,0 0 1,1 1 0,1-1-1,0 1 1,0-1-1,1 0 1,0 0-1,1 0 1,0 0 0,1 0-1,0-1 1,0 1-1,1-1 1,1 0-1,-1-1 1,1 1 0,1-1-1,-1 0 1,1 0-1,1-1 1,8 7 0,14 10 45,0-1 0,2-2 0,1-1 1,0-1-1,71 27 0,191 48 87,-247-80-124,272 66 108,620 73 1,341-63 2,-1276-89-116,976 19 97,-689-32-51,392-65 0,-100-51-1,-423 80-18,239-105-1,-348 130 2,-1-3-1,78-52 1,-117 71-14,0-2 0,-1 1 0,-1-2 0,1 1 0,-1-1 0,-1-1 0,0 0 0,-1 0 0,0-1 0,0 0 0,-2 0 0,1-1 1,-1 0-1,-1 0 0,-1 0 0,5-20 0,-8 26-41,-1 0 0,0 0 0,0-1 0,-1 1 0,0 0-1,0 0 1,0 0 0,-1 0 0,0 0 0,-1 0 0,0 1 0,0-1 0,0 1 0,0 0 0,-1-1 0,0 2 0,-1-1 0,1 0 0,-1 1 0,0 0 0,-1 0 0,1 0-1,-1 1 1,0 0 0,-10-6 0,-11-5-523,0 2 1,0 1-1,-1 1 0,-55-14 0,-20 1-3444,-113-11 0,12 13-4901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4:32.6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2946 682 7271,'7'-12'619,"17"-27"-250,112-201 5652,-133 235-5891,-1-1 0,0 1 0,0-1 0,0 1 0,-1-1 0,1 0 0,-1 1 0,-1-1 0,1 0 0,-1 0 1,0 0-1,0 0 0,-2-8 0,0 10-100,1 0 0,-1 0-1,0 0 1,-1 0 0,1 0 0,-1 0 0,1 1 0,-1-1 0,0 1 0,-1 0 0,1 0 0,0 0 0,-1 0 0,0 1 0,0 0 0,1-1 0,-8-2 0,-30-13-13,0 1 0,-79-21 0,-94-9 33,158 36-66,-217-35 40,-2 11 0,-1 13 0,-352 16 0,520 11 171,0 6-1,-139 31 1,175-25-68,1 4-1,1 2 1,1 4 0,-84 45-1,130-60-80,2 1 0,0 1 0,0 1 0,2 1 0,-36 36 0,46-41-27,0 0 0,1 1 0,0-1 0,0 2-1,2-1 1,-1 1 0,2 0 0,0 1 0,0-1 0,1 1-1,-4 28 1,6-24-8,1 1-1,1 0 1,0-1-1,1 1 1,1 0-1,1-1 1,1 1-1,0-1 1,1 0-1,1 0 1,11 22-1,-5-17 8,2-1 0,0 0-1,1 0 1,1-2-1,1 0 1,1 0 0,32 25-1,-18-19 30,2-1 1,1-1-1,1-3 0,0 0 0,55 21 1,-32-21 121,1-1-1,122 21 1,-12-20 429,285-3 0,-446-18-582,1188 0 822,-802-21-758,-323 12 48,0-3 0,-1-4 0,96-33 1,-148 42 51,0-1 1,-1 0-1,1-2 1,-2 0 0,0-1-1,0 0 1,25-23-1,-35 27-62,0-1 0,0 0 0,-1-1 0,0 1 0,0-1 0,-1 0 0,0-1-1,0 1 1,-1-1 0,-1 0 0,1 0 0,-2-1 0,1 1 0,-2 0 0,1-1-1,-1-12 1,-2 1-55,0-1-1,-2 2 1,0-1-1,-1 0 1,-2 1-1,0-1 1,-1 1-1,-14-28 1,-14-18-31,-46-68 1,77 127-25,-14-21-48,-1 1 1,-1 0-1,-1 2 1,-2 0 0,0 2-1,-2 0 1,-1 2 0,0 0-1,-1 2 1,-2 1-1,0 2 1,-1 0 0,0 2-1,-1 2 1,-54-17 0,23 15-452,-1 3 1,-124-9-1,-136 20-1972,-273 44-5699,277-9 1484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5:35.0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1 124 10954,'0'0'6823,"11"0"-5958,108-6 904,157-30 1,-93 10-1129,478-20 798,2 44 119,-336 4-2,-349-1-2766,-26-3-7392,17-6-2171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5:41.6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0 229 17040,'0'0'1388,"11"2"-689,6 1-309,0 0 0,0-2 0,0 0-1,0-1 1,1-1 0,-1 0-1,29-7 1,-18 1 134,63-18 244,1 5 1,160-15-1,77 33-545,-193 6-164,0-7 1,173-25-1,-192 4 42,81-11-5,-165 32 418,0 0-1,-1 3 1,1 0 0,35 6-1,-32-5-1037,-35-2 317,0 1-1,0 0 1,0-1-1,0 1 1,0-1-1,0 0 1,0 1-1,-1-1 1,1 0-1,0 0 1,0 1-1,-1-1 1,1 0-1,-1 0 1,1 0-1,-1 0 1,1 0-1,-1 0 1,1 0 0,-1 0-1,0 0 1,1 0-1,-1 0 1,0 0-1,0 0 1,0 0-1,0 0 1,0 0-1,0 0 1,0-1-1,0-25-7623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5:59.4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28 137 13357,'0'0'6646,"-6"3"-6251,0 0-385,-10 6 480,19-5 5,13-2 160,184 24 1037,-134-14-1404,91 3 0,450-13 1818,-453-4-1211,-15-2-427,162-28 1,134-45-318,29-3 52,-362 69-114,0 4 0,131 9 0,203 37 180,-428-38-265,889 48 599,-605-48 1020,-322-1-230,-37 3-3261,-33 11-5255,83-12 5758,-37 6-7305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6:26.1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0 280 9545,'0'0'1404,"12"-5"-689,14-5-183,1 0-1,0 2 0,1 1 0,-1 2 0,35-4 0,176 2 1672,286 28 0,-5 1 27,173-49-1648,922-81 336,-1196 105-713,261-9 428,-642 10-633,-8 2 21,-1-2 1,0-1-1,1-1 1,-1-1-1,27-10 0,-52 14-65,-1 0 0,1 0 0,-1 0 0,1 0 0,-1-1 0,1 1 0,-1-1 0,0 1 0,0-1-1,0 0 1,0 0 0,0 0 0,2-3 0,3-24-4234,-6 1-3633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27.1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1 134 8584,'8'0'758,"178"-22"1779,109-9 782,815 17 6,-789 15-2347,494 15 582,1 0-686,566-46 308,-55 0-522,-703 32 305,850-16 1636,-1432 13-2446,-22 2-69,0-2 1,0 0-1,0-1 1,21-6-1,-36 6-155,-9 3-893,1-1 0,-1 0 0,1 0 1,-1 0-1,1 0 0,-1-1 0,1 0 0,-1 1 0,1-1 0,-5-2 0,-13-5-8246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30.0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1810 301 5765,'0'0'705,"4"-10"544,-2 6-1278,2-7 736,0 0 0,-1 0 0,0-1 0,2-15 0,-5 23-465,0 0 1,0 0-1,0 0 0,0 0 0,0-1 1,-1 1-1,0 0 0,0 0 1,0 0-1,0 0 0,-1 0 0,0 1 1,1-1-1,-1 0 0,-1 1 0,1-1 1,0 1-1,-5-5 0,-6-3 49,1 1 0,-1 0 0,-1 1-1,0 1 1,0 0 0,-1 1 0,0 0 0,0 2-1,0-1 1,-23-3 0,-19-3-121,-87-6 1,-6 7-116,-1 6 0,-172 17 0,286-9-31,0 1-1,0 3 1,0 1-1,1 1 1,0 2-1,1 2 1,0 1-1,1 2 1,0 1-1,2 1 1,0 2-1,1 2 1,1 0-1,-40 41 0,40-33 14,3 1-1,0 1 0,2 2 1,2 0-1,0 2 0,-27 62 1,41-77-41,1 0 1,1 0 0,1 0-1,0 1 1,2 0-1,1 0 1,0 0-1,2 0 1,1 0 0,0 0-1,2 1 1,0-1-1,2 0 1,7 26-1,-7-36 5,1 1 0,0-1 0,1 0 0,0 0 0,1-1 0,0 0 0,1 0 0,0 0 0,0-1 0,2 0 0,13 12 0,-7-10 11,0-1 0,1-1-1,0 0 1,0-1 0,1-1 0,0 0 0,20 5 0,17 0 41,0-2 1,1-3-1,1-1 1,80-3-1,-13-5 119,-1-5 0,0-6 0,0-5 0,-2-5 0,0-6-1,-2-4 1,-1-6 0,-3-5 0,209-110 0,-274 124-93,-1-2 1,-1-1-1,49-46 1,-83 66-58,0-1 0,-1-1 1,0 0-1,-1-1 0,-1 0 0,0-1 1,-1 0-1,-1 0 0,-1-1 1,0-1-1,-1 1 0,-1-1 1,7-28-1,-12 37-10,0 0-1,0 0 1,-1 0 0,0 0-1,-1 0 1,1 0 0,-2 0-1,1 1 1,-1-1 0,-1 0-1,0 1 1,0-1 0,0 1-1,-9-14 1,5 12-10,0 1-1,0 1 1,-1 0 0,0 0 0,0 0 0,-1 1 0,0 0-1,0 1 1,-1 0 0,-15-7 0,-5 0-14,-1 2 0,-1 1 1,0 2-1,-1 1 0,1 1 1,-1 2-1,-35-1 0,-6 5-680,0 2-1,-100 16 1,-142 43-8495,162-28-2013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33.3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206 0 18161,'0'0'7677,"-2"14"-6054,-3 12-1156,-1 0 1,-1-1 0,-1 0-1,-22 45 1,20-49-223,-19 35 418,2 0 1,3 2-1,-29 106 1,52-160-657,0 0 0,0 1 0,1-1 1,-1 1-1,1-1 0,0 1 0,0-1 0,0 1 1,1-1-1,-1 0 0,3 7 0,-2-9-7,0-1-1,0 1 0,1 0 1,-1-1-1,1 1 0,-1-1 1,1 1-1,-1-1 0,1 0 1,0 0-1,0 1 0,0-1 1,-1 0-1,1-1 0,0 1 1,0 0-1,0-1 0,1 1 1,-1-1-1,0 1 0,0-1 1,0 0-1,0 0 0,0 0 1,2 0-1,84-3-1979,-74 2 1002,0-1 1,0-1-1,-1 0 0,1-1 1,-1-1-1,0 0 0,18-10 1,-3-4-8216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33.8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3 140 20211,'0'0'1132,"-1"8"507,0-6-1465,1 1 0,0-1 1,0 0-1,0 1 0,0-1 1,0 1-1,0-1 0,1 0 0,-1 1 1,1-1-1,0 0 0,-1 1 1,1-1-1,2 3 0,-1-3 0,0 0-1,0 0 0,0-1 0,0 1 1,1-1-1,-1 1 0,0-1 0,1 0 1,-1 0-1,1 0 0,-1 0 1,1-1-1,-1 1 0,1 0 0,0-1 1,-1 0-1,6 0 0,17 0-7,1 0 1,-1-2-1,1-1 0,-1-2 0,0 0 0,-1-1 1,1-2-1,-1 0 0,-1-2 0,0 0 0,0-2 1,-1 0-1,0-2 0,23-19 0,-41 30-137,0-1 0,-1 0 0,1 0-1,-1 0 1,0-1 0,0 1 0,3-9 0,-5 13-24,-1-1 1,1 0 0,-1 0-1,1 0 1,-1 0 0,0 0-1,1 0 1,-1 0 0,0 1-1,0-1 1,0 0 0,1 0-1,-1 0 1,0 0-1,0 0 1,-1 0 0,1 0-1,0 0 1,0 0 0,0 0-1,-1 0 1,1 0 0,0 0-1,-1 1 1,1-1 0,-1 0-1,1 0 1,-1 0 0,1 0-1,-1 1 1,0-1 0,1 0-1,-1 1 1,0-1 0,0 1-1,1-1 1,-1 0-1,0 1 1,0 0 0,0-1-1,0 1 1,0-1 0,1 1-1,-1 0 1,0 0 0,0 0-1,-2-1 1,-6 1-28,0 0 1,-1 0-1,1 1 0,0 0 1,0 0-1,0 1 0,0 0 1,0 1-1,0 0 0,1 1 1,-1-1-1,1 2 0,0-1 1,0 1-1,1 0 0,-1 1 1,-11 11-1,7-6 84,0 0 1,1 0-1,1 2 1,0-1-1,1 1 1,0 1-1,1 0 1,0 0-1,-9 24 1,16-37-54,1 1-1,-1-1 1,0 0 0,1 0 0,-1 1-1,1-1 1,0 0 0,-1 1 0,1-1-1,0 1 1,0-1 0,0 0 0,0 1 0,0-1-1,0 1 1,0-1 0,0 1 0,0-1-1,1 0 1,-1 1 0,1-1 0,-1 0-1,1 1 1,-1-1 0,1 0 0,0 0-1,0 0 1,0 1 0,-1-1 0,1 0-1,0 0 1,0 0 0,1 0 0,-1 0 0,0-1-1,0 1 1,0 0 0,0-1 0,2 2-1,3-1 8,-1 0 0,1-1-1,0 1 1,-1-1 0,1 0-1,-1-1 1,1 1 0,0-1-1,5-2 1,4-1-43,-1 0 0,0-2 0,0 0 0,0 0 0,-1-1-1,1-1 1,-2 0 0,1-1 0,15-15 0,-12 11-74,-2-2 0,0 0 1,0-1-1,-2 0 0,0-1 0,16-28 0,-33 53 26,-13 30 211,-16 41 0,30-69-30,1 1 0,0 0-1,0 0 1,1 0 0,1 1 0,0-1-1,0 0 1,1 0 0,2 12 0,-1-21-105,-1 0 1,1 0-1,0 0 1,0 0-1,0 0 1,1 0-1,-1-1 1,0 1-1,1 0 1,-1-1-1,1 1 1,-1-1-1,1 0 1,0 1-1,0-1 1,0 0-1,-1 0 1,1 0-1,0 0 1,0-1-1,0 1 1,1 0-1,-1-1 1,0 1-1,0-1 1,0 0-1,0 0 1,0 0-1,0 0 1,4-1-1,4 1-14,1 0 0,-1-1 0,0 0 0,1-1 0,10-3 0,-11 1-510,1-1-1,-1 0 1,0 0 0,0-1 0,-1 0 0,0 0 0,0-1 0,0-1 0,9-9 0,-4 1-2316,0-1 0,-1 0 0,21-36 0,-2-6-10549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34.3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278 1 15727,'0'0'2071,"-3"10"219,-55 197 1495,19-77 662,-33 200 0,70-317-4447,-5 33 0,7-46 0,0 0 0,0 0 0,0 0 0,0 0 0,0 0 0,-1 0 0,1 0 0,0 0 0,0 0 0,0 0 0,0 0 0,0 0 0,0 0 0,0 0 0,0 0 0,0 0 0,0 0 0,-1 0 0,1 0 0,0 0 0,0 0 0,0 0 0,0 0 0,0 0 0,0 0 0,0 0 0,0 0 0,0 0 0,0 0 0,0 0 0,0 1 0,0-1 0,-1 0 0,1 0 0,0 0 0,0 0 0,0 0 0,0 0 0,-1-27 0,0-6-449,-2 1 0,0-1 0,-3 1 0,0 1 0,-2-1-1,-1 1 1,-18-40 0,26 70 465,1-1 0,0 1 0,-1 0 0,0-1 0,1 1 0,-1-1 0,0 1 0,0 0 0,1-1 0,-1 1 0,0 0 0,0 0 0,-1 0 0,1 0 0,0 0 1,0 0-1,0 0 0,-1 0 0,1 0 0,0 1 0,-1-1 0,1 0 0,-1 1 0,1-1 0,-3 0 0,45 12 1345,-30-11-1181,102 4 977,-102-5-1217,1 1-1,0-2 1,0 0-1,0 0 1,-1-1 0,1-1-1,14-5 1,-25 8-201,1 0 0,-1 0 0,1 0 0,-1 0 0,0 0 0,1 0 0,-1 0 0,0 0 0,0 0 0,0 0 0,0-1 0,0 1 0,2-3 0,0-14-7456,-3 1-2500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34.6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 18962,'0'0'7463,"65"-10"-8680,-18 10-2723,1 0-4099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35.0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18 138 15791,'0'0'9684,"2"-11"-7794,0 5-1738,0-1 0,0 1 0,1 0 1,-1 0-1,1 0 0,1 0 0,-1 0 1,1 1-1,0 0 0,1 0 0,-1 0 1,1 0-1,0 0 0,0 1 0,0 0 1,0 0-1,1 1 0,0-1 1,0 1-1,0 1 0,0-1 0,9-2 1,-6 2-27,1 0 1,-1 0 0,1 1 0,-1 0-1,1 1 1,0 0 0,10 0 0,-17 1-105,-1 1 0,0-1 0,0 0 0,-1 0 1,1 1-1,0 0 0,0-1 0,0 1 0,0 0 0,0 0 1,0 0-1,-1 0 0,1 0 0,0 0 0,-1 0 0,1 1 0,-1-1 1,0 1-1,1-1 0,-1 1 0,0-1 0,0 1 0,0 0 1,0 0-1,0-1 0,0 1 0,0 0 0,-1 0 0,1 0 0,-1 0 1,1 0-1,-1 0 0,0 0 0,0 0 0,0 0 0,0 0 1,0 0-1,0 0 0,-1 3 0,-1 4-22,1 1 0,-2-1 0,0 1 0,0-1 0,0 0 0,-1 0 0,0 0 0,-1-1 0,-6 9 0,-59 76 0,41-57 0,1-1 0,-35 48 0,59-77 0,0 1 0,0 0 0,1 0 0,0 0 0,0 1 0,1-1 0,0 1 0,0 0 0,1-1 0,-1 13 0,2-19 0,0 1 0,1-1 0,-1 1 0,1-1 0,0 1 0,-1-1 0,1 0 0,0 1 0,0-1 0,0 0 0,0 0 0,0 0 0,0 0 0,0 0 0,0 0 0,0 0 0,1 0 0,-1 0 0,0 0 0,1 0 0,-1-1 0,0 1 0,1-1 0,-1 1 0,1-1 0,-1 0 0,1 1 0,-1-1 0,1 0 0,-1 0 0,1 0 0,1 0 0,62 0 0,-55-1 0,10-1-1230,0 0-1,32-9 1,-39 7 18,-1 1 0,1-2 1,-1 0-1,0 0 1,-1-1-1,1 0 1,-1-1-1,0-1 1,10-8-1,-4-4-9983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35.4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67 17745,'0'0'7522,"12"-1"-6759,152-15-389,-46 0-3068,-20 1-4105,-2-2-6146,-75 16 14027,-21 1-633,1 0 0,0 0-1,0 0 1,0 0 0,0 0-1,0 0 1,-1 1 0,1-1-1,0 0 1,0 1 0,0-1 0,-1 1-1,1-1 1,0 1 0,0-1-1,-1 1 1,1-1 0,0 1-1,-1 0 1,1 0 0,2 20 8561,-8 0-8660,-20 35 3192,20-48-3052,1 0 1,0 1-1,0 0 0,1-1 1,0 1-1,0 1 1,1-1-1,0 0 0,1 0 1,-1 16-1,2-24-490,1 0 0,-1 0 0,0 0 0,1 1 0,-1-1 0,1 0 0,-1 0 0,1 0 0,0 0 0,-1 0 0,1 0 0,0 0 0,0 0 0,0-1 0,0 1 0,0 0 0,0 0 0,0-1 0,0 1 0,0 0 0,0-1 0,0 1 0,0-1 0,0 1 0,0-1 0,1 0 0,-1 0 0,0 1 0,0-1 0,2 0 0,43 0 0,-38-1 0,14-2 0,1-1 0,-1-1 0,0-1 0,0-1 0,-1-1 0,27-14 0,-14 6 0,43-12 0,-76 28 0,-1 0 0,0-1 0,1 1 0,-1 0 0,0 0 0,1 0 0,-1 0 0,1 0 0,-1 0 0,0 0 0,1 0 0,-1 0 0,0 0 0,1 0 0,-1 0 0,0 0 0,1 1 0,-1-1 0,1 0 0,-1 0 0,0 0 0,1 0 0,-1 1 0,0-1 0,0 0 0,1 0 0,-1 1 0,0-1 0,1 0 0,-1 0 0,0 1 0,0-1 0,0 0 0,1 1 0,-1-1 0,0 0 0,0 1 0,0-1 0,0 0 0,0 1 0,0-1 0,1 1 0,-1 25 0,2 9 0,-2-34 0,0 0 0,0 0 0,0 0 0,1 0 0,-1 0 0,1 0 0,-1 0 0,1 0 0,-1 0 0,1 0 0,-1-1 0,1 1 0,0 0 0,-1 0 0,1 0 0,0-1 0,0 1 0,-1-1 0,1 1 0,0 0 0,0-1 0,0 1 0,0-1 0,0 0 0,0 1 0,0-1 0,1 1 0,21 1 0,0-1 0,0-1 0,39-4 0,-36 1 0,1 2 0,34 2 0,-60-1-99,-1 1 1,1 0-1,0-1 0,0 1 0,-1 0 1,1-1-1,0 1 0,-1 0 1,1 0-1,-1 0 0,1 0 1,-1 0-1,1 0 0,-1 0 0,0 0 1,1 0-1,-1 0 0,0 0 1,0 0-1,0 0 0,0 0 0,0 0 1,0 0-1,0 2 0,0 8-2865,-1-14-1048,1-14-6787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35.9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 19955,'0'0'5717,"10"-1"-4254,-3 0-1389,28-3 83,56 1 0,-82 3-167,0 1 1,1-1-1,-1 1 0,0 1 1,0 0-1,0 0 0,0 1 0,-1 0 1,1 1-1,-1 0 0,1 0 0,10 7 1,-18-9 28,1 0 0,-1-1 1,1 1-1,-1 0 1,1 0-1,-1 0 1,0 0-1,0 0 1,0 0-1,0 0 0,0 0 1,-1 0-1,1 0 1,-1 1-1,1-1 1,-1 0-1,0 1 1,0-1-1,0 0 0,0 5 1,-15 51 744,3-5-335,12-50-499,1 0 0,-1 0-1,1 0 1,0 0 0,0 0 0,0 0-1,0 0 1,1 0 0,-1-1 0,1 1 0,0 0-1,-1-1 1,1 0 0,0 1 0,1-1-1,-1 0 1,0 0 0,1 0 0,-1 0-1,1 0 1,-1-1 0,6 3 0,10 5-252,0-1 0,32 10 0,1 1 335,-46-17 193,0 1 1,-1-1-1,1 1 0,-1 0 0,1 1 0,-1-1 0,0 1 0,-1 0 0,6 6 0,-8-9-101,0 0 0,-1 0 0,1 1 0,-1-1 0,1 0 0,-1 1 0,1-1 0,-1 1 0,0-1 0,0 0 0,0 1 0,0-1 0,0 1 1,0-1-1,0 1 0,0-1 0,-1 0 0,1 1 0,0-1 0,-1 0 0,1 1 0,-1-1 0,1 0 0,-1 1 0,0-1 0,0 0 0,1 0 0,-1 0 0,0 0 0,0 0 0,0 0 0,0 0 0,-1 0 0,1 0 0,0 0 0,0-1 0,0 1 0,-1 0 0,-1 0 0,-18 11-98,-1 0 0,-1-2 0,0-1-1,0 0 1,-1-2 0,0-1 0,0-1 0,0-1-1,-1-1 1,-41 0 0,65-3-32,0 1 0,1-1-1,-1 0 1,0 0 0,0-1 0,0 1 0,1 0 0,-1 0-1,0 0 1,0 0 0,0-1 0,1 1 0,-1 0-1,0-1 1,1 1 0,-1-1 0,0 1 0,1-1 0,-1 1-1,0-1 1,1 1 0,-1-1 0,1 1 0,-1-1-1,1 0 1,-1 1 0,1-1 0,0 0 0,-1 0 0,1 1-1,0-1 1,-1 0 0,1 0 0,0 1 0,0-1-1,0 0 1,0 0 0,0 0 0,0 1 0,0-1 0,0 0-1,0 0 1,0 0 0,0 1 0,0-1 0,1 0-1,-1 0 1,0 1 0,1-1 0,-1 0 0,0 0 0,2 0-1,9-15-6647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50.7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42 2530,'0'0'6753,"-8"-4"-5359,-27-13-204,21 5 3917,24 6-2491,20 3-1120,-30 3-1458,470 8 2215,-190 13-1956,-134-8-162,-124-11-28,461 28 1212,-469-30-1309,513 22 583,-251 5-516,138 4 81,296-13-42,4 0-13,692 0 825,-731-30-751,-515 6-188,836-1 37,-264 7 44,-416-4-73,404-12 91,-312 8-98,169-12 346,-574 20-241,0-1-1,-1 0 0,1 1 1,0-1-1,0 0 1,-1 0-1,1-1 1,-1 1-1,5-3 1,-7 4-150,1-1 0,-1 1 0,0 0 0,1-1 0,-1 1 0,1-1 0,-1 1 0,0 0 0,1-1 0,-1 1 0,0-1 0,0 1 0,0-1 1,1 1-1,-1-1 0,0 1 0,0-1 0,0 1 0,0-1 0,0 1 0,0-1 0,0 1 0,0-1 0,0 1 0,0-1 0,0 1 0,0-1 0,0 1 0,0-1 0,0 0 0,0 1 1,-1 0-1,1-1 0,0 1 0,0-1 0,-1 1 0,1-1 0,0 1 0,-1-1 0,1 1 0,0 0 0,-1-1 0,1 1 0,-1 0 0,1-1 0,-1 1 0,1 0 0,-1 0 0,1-1 0,-1 1 1,1 0-1,-1 0 0,1 0 0,-1 0 0,1 0 0,-1-1 0,0 1 0,-19-14-6426,8 0 1052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8:18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202 157 2723,'-8'-2'2044,"-127"-27"6364,95 29-6377,23 7-1250,16-7-770,1 1 0,0-1 0,0 1-1,0-1 1,-1 1 0,1-1 0,0 1 0,0-1 0,0 1 0,0 0 0,0-1 0,0 1-1,0-1 1,0 1 0,0-1 0,0 1 0,1-1 0,-1 1 0,0-1 0,0 1-1,0-1 1,1 1 0,-1-1 0,0 1 0,0-1 0,1 0 0,-1 1 0,0-1 0,1 1-1,-1-1 1,1 0 0,0 1 0,2 1 165,1 0 0,0-1 0,0 1 0,0-1-1,0 0 1,0 0 0,0 0 0,1-1 0,-1 1 0,0-1 0,0 0-1,0-1 1,0 1 0,6-2 0,7 2 192,361-26 2081,-152 6-1775,25 2-390,479-18 1012,-462 37-1234,290-3 137,-242-26-88,53-1-99,-514 59-231,-574 69-17,-5-56 211,789-44-533,-11-1 76,63 7 0,297 29-3802,-238-40-1804,-106-4-436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8:20.2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222 24 4901,'-16'-6'111,"0"2"0,1 0 1,-1 0-1,-1 2 0,1 0 1,-18 0-1,24 2 450,1 1 1,-1-1-1,1 2 0,-1-1 1,1 1-1,-18 6 0,27-8-518,0 0 0,-1 0 0,1 0 1,0 0-1,-1 0 0,1 0 0,0 1 0,-1-1 0,1 0 0,0 0 1,-1 0-1,1 0 0,0 0 0,0 0 0,-1 1 0,1-1 0,0 0 0,0 0 1,-1 0-1,1 1 0,0-1 0,0 0 0,0 0 0,-1 1 0,1-1 0,0 0 1,0 1-1,0-1 0,0 0 0,-1 0 0,1 1 0,0-1 0,0 0 1,0 1-1,0-1 0,0 0 0,0 1 0,0-1 0,0 0 0,0 1 0,0-1 1,0 0-1,0 1 0,0-1 0,1 1 0,16 8 1262,30 2 165,-45-11-1376,1400 178 5191,-1150-153-3700,749 31 731,5-55-1676,-469-3-355,-165 1-265,909 9 82,126-4 51,-730-7-103,112-19 25,0 0 0,-750 21-80,-27-1-2,-1 1 0,1 1 0,-1 0 0,1 0 0,-1 1 0,1 1 0,-1 0 0,1 0 0,16 7 0,-27-8-11,-1-1-1,1 0 1,-1 1-1,0-1 1,1 1-1,-1-1 1,1 1-1,-1-1 1,0 1-1,1-1 1,-1 1-1,0-1 1,0 1 0,1 0-1,-1-1 1,0 1-1,0-1 1,0 1-1,0 0 1,0-1-1,0 1 1,0-1-1,0 1 1,0 0 0,0-1-1,0 1 1,0 0-1,0-1 1,0 1-1,-1-1 1,1 1-1,0-1 1,-1 1-1,1 0 1,0-1-1,-1 1 1,1-1 0,0 1-1,-1 0 1,-5 4-2730,0-5-3674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8:39.1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41 161 4132,'-2'0'228,"0"0"-1,1-1 1,-1 1-1,0 0 1,0-1 0,1 0-1,-1 1 1,0-1-1,1 0 1,-1 0 0,0 1-1,1-1 1,-1 0-1,1-1 1,0 1 0,-1 0-1,1 0 1,0-1-1,0 1 1,0-1 0,0 1-1,0-1 1,0 1 0,0-1-1,0 1 1,0-1-1,1 0 1,-1 0 0,1 1-1,0-1 1,-1 0-1,1 0 1,0 1 0,0-1-1,0 0 1,0 0-1,0 0 1,0 1 0,1-1-1,-1 0 1,1 0-1,-1 0 1,2-1 0,-1 2-157,0 0-1,0 0 1,0 0 0,1 1 0,-1-1-1,0 0 1,1 1 0,-1-1 0,1 1 0,-1 0-1,1-1 1,-1 1 0,0 0 0,1 0 0,-1 0-1,1 0 1,-1 0 0,1 0 0,-1 0 0,4 1-1,30 5-40,76 27 2086,190 29 1,-202-48-1527,1-5 0,119-5 1,201-28 539,-375 21-1185,449-42 383,479-23 555,-233 71-833,192-4 199,115-51-41,-604 26-186,306 24 85,0 49-1,-636-38-103,605 30 53,-23-27-27,138 0 38,67 10-51,-187-24 27,-2-37 0,-569 32-44,-54 5 35,1-5 0,131-25 0,-215 30-59,28-9-202,-33 11 110,1-1 0,-1 1 0,1 0 0,-1-1 0,1 1 0,-1-1 0,1 1 0,-1-1 0,0 1 0,1-1 0,-1 1 0,0-1 0,0 1 0,1-1 0,-1 1 0,0-1 0,0 0 0,0 1 0,0-1 0,1 0 0,-1 1 0,0-1 0,0 1 0,0-1 0,0 0 0,-1 1 0,1-1 0,0 1 0,0-1 0,0 0 0,0 1 0,-1-1 0,1 1 0,0-1 0,0 1 0,-1-1 0,1 1 0,-1-1 0,1 1 0,0-1 0,-1 1 0,1-1 0,-1 1 0,1-1 0,-1 1 0,1 0 0,-1-1 0,1 1 0,-1 0 0,0-1 0,-23-16-5456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8:40.2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20 5830,'-28'-4'3651,"28"4"-3517,-1 1 0,1-1-1,-1 0 1,1 0 0,-1 0 0,0 0-1,1 0 1,-1 0 0,1 0-1,-1 0 1,1-1 0,-1 1-1,0 0 1,1 0 0,-1 0 0,1 0-1,-1-1 1,1 1 0,-1 0-1,1-1 1,-1 1 0,1 0 0,-1-1-1,1 1 1,0-1 0,-1 1-1,1 0 1,0-1 0,-1 1 0,1-1-1,0 1 1,-1-1 0,1 1-1,0-1 1,0 0 0,0 1 0,0-1-1,-1 1 1,1-1 0,0 0-1,3 0-43,0 0 0,0 0 0,0 1 0,0-1 0,0 1 0,-1 0 0,1 0 0,0 0 0,0 0 0,4 1 0,2 0 159,254 10 1805,4 0-1252,-199-11-617,470 8 2000,-2 44-3957,-496-46-1151,61 0 0,-31-6-2207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0:36.1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67 6694,'0'0'6214,"9"-4"-5413,3 0-474,1 0 1,-1 1-1,1 0 1,0 1-1,0 0 0,0 1 1,0 1-1,0 0 1,0 0-1,0 2 1,12 2-1,33 8 110,-1-3 0,85 2 0,119-11 434,-225-1-640,503-34 2435,-178 7-1974,1178 10 1368,-880 52-1269,-445-12-549,224 54 1,-374-63 31,-30-8-3607,-52-24-4066,-1-15-7543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2:22.9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7944,'0'0'2749,"11"4"-2018,32 11 846,0-2-1,84 13 1,13-15 126,168-9 1,-149-4-1396,3094 59 5186,-1566-26-4927,0-32 760,-656-1-66,419-25-952,-1336 21-2311,-123 5 456,0 0 0,-1-1-1,1-1 1,0 1 0,-14-7-1,-35-14-10363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2:31.8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12376 466 4901,'0'0'3091,"-9"-8"-1938,-2 0-954,0 0 1,0 0-1,0 1 1,-1 0-1,0 1 1,0 1-1,-26-8 1,-367-63 6464,-8 38-5073,-417 24-1756,629 15 1540,-1556-34-1247,-870-76 48,1330 40-3,714 36 989,-907 9-623,1168 37-510,-527 90 1,631-55-27,3 8 1,-412 169-1,607-217-3,-46 19-6,-75 44 1,125-62-7,-1 1 0,2 1-1,0 0 1,0 1 0,1 1 0,0 0-1,1 1 1,1 0 0,-19 29 0,27-37 0,1 0 1,0 0-1,0 0 0,1 1 1,-1-1-1,1 1 1,1-1-1,-1 1 0,1 0 1,1-1-1,-1 1 1,1 0-1,0 0 1,0 0-1,1-1 0,0 1 1,0 0-1,1-1 1,0 1-1,0-1 0,1 1 1,-1-1-1,1 0 1,0 0-1,1 0 0,0-1 1,0 1-1,0-1 1,0 0-1,1 0 0,0 0 1,0 0-1,0-1 1,8 5-1,22 12 29,0 0-1,2-3 1,1-1-1,0-1 0,0-3 1,2-1-1,40 7 1,293 32 199,-298-43-185,1873 132 765,-1042-86-732,-425-22-40,1001 70 0,692 6 152,-938-94-44,-76-3 446,251-15-317,-1213-3-207,313-22 330,-404 17-296,-1-4-1,178-51 0,-273 63-80,14-3 167,-1-1 0,0-1-1,-1-1 1,27-16 0,-45 22-136,1 1 1,-1-1-1,0 0 0,0-1 1,0 1-1,-1-1 0,1 0 0,-1 0 1,0-1-1,-1 1 0,1-1 1,-1 0-1,0 1 0,-1-2 1,1 1-1,-1 0 0,-1 0 0,1-1 1,-1 1-1,0-1 0,0-7 1,0-23 9,-1-1 0,-3 1 0,-1 0 0,-1 0 0,-2 0 0,-2 0 1,-21-55-1,19 65-48,-2 1 1,0 0-1,-2 0 0,-1 2 1,-1 0-1,-1 0 1,-1 2-1,-1 1 0,-1 0 1,-28-22-1,12 17 2,0 1-1,-2 2 0,0 2 0,-2 1 0,0 3 0,-1 1 1,-67-17-1,-23 6-1146,-157-12-1,37 7-4014,91 2-2191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3:11.8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5010 522 7527,'0'0'1639,"-8"-11"-417,-81-93 2308,74 87-2857,-2 2-1,1 0 1,-2 1-1,0 1 1,-22-12-1,12 12-571,-1 1-1,-1 2 1,1 1-1,-1 1 1,-45-5 0,-159-6-124,155 15 77,-1455-68 1183,1440 69-926,-1159-5 682,708 46-337,444-25-123,2 5 0,0 4-1,-130 47 1,202-60-456,0 2 0,1 1 0,1 2 0,0 0 0,-45 34 0,61-40-82,1 0 1,-1 0-1,1 1 1,1 0-1,-1 1 0,2 0 1,-1 0-1,1 0 1,1 0-1,0 1 1,0 0-1,1 0 1,1 1-1,0-1 0,0 1 1,-2 23-1,5-20 4,1 1 1,0-1-1,1 0 0,1 0 0,0 0 0,1 0 0,1 0 0,0-1 0,1 0 0,0 0 0,2 0 1,-1-1-1,1 0 0,1-1 0,1 1 0,17 17 0,13 10 24,2-2-1,2-2 1,55 36-1,-16-19 16,3-3 0,1-5 0,3-3 0,1-4 0,1-4-1,177 39 1,11-20 70,307 17 0,-26-31 417,936-53 1,-971-34-482,-387 28-26,237-66 0,-316 68 53,-1-3 0,-1-3 0,79-45 1,-116 58-24,-1-2 0,0 0 1,-1-2-1,-1 0 0,0-1 1,-1-1-1,-1 0 0,0-1 1,-1-1-1,-2 0 0,0-1 1,12-25-1,-20 35 69,-1 0-1,-1-1 1,0 1 0,0-1 0,-1 0-1,0 0 1,-1 0 0,-1 0-1,1 0 1,-2 0 0,0 0-1,0 0 1,-1 0 0,-3-11-1,1 8-34,-1 1-1,-1 0 0,0 0 0,-1 0 0,0 1 0,-1 0 0,0 1 0,-1-1 0,0 2 1,-17-16-1,-13-8-52,-2 2 1,-1 2-1,-2 1 0,-84-40 1,-205-65 4,112 64-782,-368-66 0,174 72-3033,-2 15-3284,98 16-2726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4:19.5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7927 760 9033,'-4'-9'1142,"-1"-3"-730,-1 0 1,-1 1-1,1 0 1,-2 1 0,0-1-1,0 1 1,-1 1-1,0-1 1,0 2-1,-22-16 1,-7 1 351,-1 2 1,-1 1 0,0 2 0,-82-24 0,-182-27 836,288 66-1528,-982-145 358,606 98 126,-924-106 2493,-9 83-3330,585 87 212,6 69 296,540-45 328,-358 119 0,454-121-472,2 5 0,2 4 1,2 4-1,2 4 1,-114 88-1,168-111-98,0 1 0,2 2 0,-53 66 0,75-83-2,0 0 0,2 1 0,-1 1-1,2 0 1,1 1 0,0-1 0,1 1-1,1 1 1,1-1 0,0 1-1,-1 27 1,6-34 9,0 0-1,1-1 1,1 1-1,1-1 1,-1 1-1,2-1 1,0 0 0,0 0-1,1 0 1,1-1-1,0 1 1,0-1-1,1-1 1,0 1-1,1-1 1,0-1 0,1 1-1,14 11 1,10 7 51,0-2 0,2-2 1,0-1-1,51 24 0,24 5 78,2-4 0,163 45-1,248 37 75,-420-106-164,393 81 19,3-21 1,832 31 0,15-135 208,-1034-6 7,-1-13 0,392-101 1,-562 102-141,161-66 0,-253 84-85,-2-3-1,0-1 1,-2-2-1,0-2 0,-2-2 1,70-65-1,-97 80 1,-2-1 0,0-1-1,0 0 1,-2-1-1,0 0 1,-1-1-1,-1 0 1,-1-1 0,0 0-1,-2 0 1,0-1-1,-1 0 1,-2 0-1,0 0 1,-1-1 0,-1 1-1,-1-1 1,-1 0-1,-1 0 1,0 1 0,-2-1-1,-1 1 1,0 0-1,-2-1 1,0 2-1,-2-1 1,0 1 0,-1 0-1,-1 1 1,-1 0-1,0 1 1,-16-19-1,4 10 58,-1 2 0,0 0 0,-2 2 1,-1 1-1,-1 1 0,-49-28 0,32 25-32,0 3-1,-2 1 1,-96-26 0,27 22-280,-1 4-1,0 6 1,-138 1-1,-537 40-5986,266 32-2318,163-9-1433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4:21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7160 682 7944,'0'0'3048,"-3"-8"-753,1 2-2086,-1 0-1,0 1 1,0-1-1,-1 1 1,1 0-1,-1 0 1,-1 0-1,1 0 1,-1 1-1,1 0 1,-1 0-1,0 0 1,-1 1-1,1-1 1,-1 1-1,-8-3 1,-110-49 542,-2 6 0,-140-34 1,262 81-727,-674-151 1618,-11 58-1673,-945-36 796,-5 105 544,1042 59-727,428-12-506,-250 64 0,335-62-75,1 4 1,-101 48-1,146-56-17,1 1-1,1 1 1,0 3-1,2 0 1,1 3-1,-52 53 1,76-71-28,1 1 0,0 0 0,1 1 0,0 0 1,0 0-1,1 0 0,1 1 0,0-1 0,1 1 1,0 1-1,-5 24 0,8-28 18,1 1 0,0-1 0,0 1 0,1-1 0,0 1 0,0-1 0,1 1-1,0-1 1,1 0 0,0 0 0,1 0 0,0 0 0,0-1 0,1 1 0,0-1 0,8 11 0,14 12 33,0-2-1,2-1 1,1-1 0,2-1-1,0-2 1,1-1 0,53 27-1,28 6 32,125 43 0,44 0-57,4-13 0,366 61 0,-364-103-21,369 9-1,295-50-25,843-144-613,-1213 44 832,-15-50 477,-558 144-610,46-15 127,76-36 0,-119 47-52,0 1 0,-1-1 0,0-1 0,0 0 0,-1-1 0,0 0 0,0-1-1,-1 0 1,0 0 0,-1-1 0,12-19 0,-18 25-36,0-1 0,0 1 0,-1-1 0,0 0-1,0 1 1,-1-1 0,0 0 0,0 0 0,0 0 0,0 0 0,-1 0 0,0 0 0,-1 0-1,1 0 1,-1 0 0,-2-7 0,0 4-28,0 0-1,-1 1 1,0 0-1,0-1 1,-1 2-1,0-1 1,-1 0-1,0 1 1,-10-10-1,-10-7-38,-1 3 0,-1 0 0,-1 2-1,-47-24 1,-33-12-2,-2 6-1,-143-44 0,-247-43-489,-228 5-2618,236 78-4945,134 25-3554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4:56.9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8837 961 9001,'2'-10'-1372,"2"-9"1792,-2 0 1,0 0 0,-1 0 0,-2-32 0,0 42-265,-1-1 0,0 1 0,0 0 0,-1-1 0,0 1 0,0 0 0,-1 0 0,0 1 0,-1-1 0,0 1 0,0 0 0,-11-12-1,-2 2 80,-2 0-1,0 1 1,0 2-1,-2 0 1,0 1-1,-1 1 0,-25-11 1,-180-61-242,182 70 82,-259-80 1605,-493-85 1,-336 61-425,-1482 85-450,1541 92-612,809-25-166,2 11 0,-262 80 0,399-86-12,1 7 1,2 4-1,-163 92 1,221-103 44,1 4 0,2 2 0,3 3 1,1 2-1,2 4 0,3 1 0,-62 80 0,99-110-37,0 1 0,1 0 1,1 1-1,2 1 0,1 0 0,1 1 0,-15 57 0,23-70-23,0 0 1,1 0-1,1 0 0,1 0 0,0 0 0,0 0 0,2 0 0,0 0 0,1 0 1,0 0-1,1-1 0,1 0 0,0 1 0,1-1 0,0-1 0,1 0 1,14 20-1,1-6 18,1-1 0,1-1-1,1-1 1,1-1 0,1-1 0,1-2 0,49 28 0,-11-13 53,3-3 1,103 34-1,-20-20 20,299 50-1,169-27-2,1348-29 109,8-151 385,-905 39-301,188-25-258,-873 49 172,466-119 0,-829 161-180,237-68 173,-223 61-104,1-2 0,-2-1 0,0-2 0,52-36 0,-78 47-7,-1 0 0,-1-1 0,1 0 0,-1 0 0,-1-1 0,0 0 0,0 0 0,0-1 0,-1 0 0,6-14 0,-9 17-19,0-1 1,-1 1-1,0-1 0,0 1 1,-1-1-1,0 0 1,0 1-1,-1-1 1,0 0-1,0 0 1,-1 1-1,0-1 1,0 0-1,-1 1 1,0-1-1,-4-9 0,-1 3-28,0 0-1,-1 0 0,-1 1 1,0 0-1,-1 0 0,0 1 0,-21-19 1,-8-3 2,-49-32 1,-38-17-3,-3 5 0,-148-65-1,-295-92-26,271 128-163,-3 14 0,-5 13-1,-3 13 1,-2 14 0,-439-17 0,27 67-4001,239 28-2405,61 11-5607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6:12.1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6343 736 12300,'-13'-14'1831,"-10"-11"-1450,-1 1-1,0 0 1,-2 2 0,-1 2 0,-30-19 0,-9 5-448,-126-47 0,-81-7 21,196 64 161,-250-68 460,-4 14 0,-403-41-1,333 82 545,-622 22 0,730 32-1109,-528 101 1,588-65 87,3 10 0,-376 157 0,520-182-35,-96 58 0,155-80-43,1 2-1,1 0 1,0 2-1,1 1 1,2 0-1,0 2 1,-28 37-1,44-50-25,-1 0 0,1 0 0,1 1 0,0 0 0,0 0-1,1 0 1,0 1 0,1-1 0,1 1 0,-1 0-1,2 0 1,0 0 0,1 22 0,2-19 6,0 0 0,1-1 1,1 1-1,0-1 0,1 0 0,1 0 1,0 0-1,1-1 0,16 24 0,2-5 12,1-2 0,1-1 0,2-1 0,1-1 0,1-2-1,1-1 1,51 30 0,2-8 43,1-4 0,1-3 0,133 38 0,287 50 136,10-30 49,4-22 1,3-22-1,914-27 0,-1032-53 1020,-1-18 0,666-161 0,-561 56-928,-422 118-274,-1-5 1,-1-3-1,123-79 1,-188 105-73,0-1 0,-1-1 0,0-1 0,-2 0 0,0-2 0,0 0 0,24-37 0,-36 47-65,-1 1-1,-1-1 0,0 0 0,0 0 0,-1-1 0,0 1 0,0-1 0,-1 1 0,-1-1 1,1 0-1,-1 0 0,-1 0 0,0 0 0,-1 1 0,1-1 0,-2 0 0,0 0 0,0 1 1,0-1-1,-1 1 0,-1-1 0,-7-14 0,0 5-186,-1 1-1,-1 1 1,0 0 0,-1 0-1,-1 1 1,-1 1-1,0 1 1,-1 0 0,-24-15-1,-28-13-1050,-84-39 0,150 80 1271,-218-98-3290,-34-1-2200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6:13.8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16 627 12172,'-16'-2'3720,"22"-3"-1722,27-3-1551,1111-60 2864,-671 48-2554,1772-9 790,-1579 31-1396,741 7 1781,-1690-24-1824,95 2-93,-1249-23 45,-2 35 56,-88 0-36,1415 0-76,-75 1-46,-215-29 0,389 27 50,10 2-1,0 0-1,0 0 1,0-1-1,0 1 1,0-1-1,0 0 0,1 0 1,-1 0-1,0 0 1,0 0-1,-3-3 1,8 2-36,0 1 1,1-1 0,-1 1-1,0 0 1,1 0 0,0 0-1,-1 0 1,1 1 0,0-1-1,-1 1 1,1-1 0,3 1-1,468-15-437,-325 16 436,2377-47 130,-7-119 515,-2452 159-607,319-44 75,-324 32-115,-61 18 27,0 0-1,-1 0 1,1-1 0,0 1 0,-1 0-1,1 0 1,0 0 0,-1-1 0,1 1-1,-1 0 1,1-1 0,0 1 0,-1-1-1,1 1 1,-1 0 0,1-1 0,-1 1-1,1-1 1,-1 0 0,0 1 0,1-1-1,-1 1 1,1-1 0,-1 0 0,0 1-1,0-1 1,1 0 0,-1 1 0,0-1-1,0 0 1,0 1 0,0-1 0,0 0-1,0 1 1,0-1 0,0 0 0,0-1-1,-2 1-29,1 0 0,-1-1-1,1 1 1,-1 0 0,0 0-1,1-1 1,-1 1 0,0 1-1,0-1 1,0 0 0,0 0 0,0 1-1,-3-1 1,-56-12-1092,-1 3-1,-1 3 1,-69 0 0,50 3 399,-1539-6-3142,-245 160 3910,1073-39-3417,390-46-2383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6:19.3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0 331 4132,'0'0'8413,"12"-4"-8205,80-20 1275,1 3 0,188-15-1,207 19 224,-145 10-866,1664-29 3564,-965-2-4109,-4-44 126,-876 68-336,85 4 155,-247 10-285,0-1-1,1 1 1,-1-1 0,0 0-1,0 1 1,1-1 0,-1 1-1,0-1 1,0 0 0,0 1-1,0-1 1,0 0 0,0 1-1,0-1 1,0 1 0,0-1-1,-1 0 1,1 1 0,0-1-1,0 0 1,0 1 0,-1-1-1,1 1 1,0-1 0,-1 1 0,1-1-1,0 1 1,-2-2 0,0-6-4540,1-8-2857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6:27.0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860 1641 1826,'0'0'507,"-9"-7"112,9 7-589,-13-10 257,1 0 0,-19-22-1,6-6 1774,23 34-1332,1-1 0,-1 1 1,1-1-1,0 1 0,0-1 1,0 0-1,0-8 0,38 13-252,21 3-211,-1 3 0,67 15 1,1 0 229,719 47 1252,-556-52-1550,604 45 478,755 39 182,-243-22-6,-85-4-704,120-57-115,-934-38-3,544-92 1,-537 12-6,-432 79-14,0-3 0,-2-4 0,-1-3 0,88-52 0,-142 71-5,-2-1-1,0-1 0,-1 0 0,0-2 0,-2-1 0,0 0 0,0-1 0,-2-1 0,22-35 0,-32 46-9,-1-1 0,0 1-1,-1-1 1,0 0 0,-1 0 0,0-1-1,0 1 1,-1 0 0,-1-1 0,0 0-1,0 1 1,-1-1 0,0 0 0,-1 0-1,0 1 1,-1-1 0,0 1-1,-1-1 1,0 1 0,0 0 0,-1 0-1,-1 0 1,1 1 0,-2-1 0,-8-11-1,-9-9 3,-1 1-1,-2 2 1,-1 1-1,0 1 1,-2 1 0,-42-26-1,-14-3 35,-104-48 0,13 21-11,-4 8 1,-270-70-1,-395-28 26,-117 65-84,-6 46-34,680 44 53,-2935-34 41,3124 53-22,-651 27 4,2 32 3,10 61 0,521-70-5,-284 109-1,38 37-25,369-152 11,3 5-1,-149 112 1,218-148-7,1 1 0,1 1 0,1 1 0,1 1 0,1 0 0,0 1 0,-15 29 0,25-38 4,1-1 1,0 1-1,1 0 0,1 1 1,0-1-1,1 1 0,0 0 1,1 0-1,1 0 0,0 0 0,1 0 1,0 0-1,1 0 0,1 0 1,6 26-1,-3-26 10,0-1 0,1 1 1,1-1-1,0 0 0,1-1 0,0 1 0,1-2 0,0 1 1,1-1-1,17 14 0,5 3 2,1-2 1,52 32-1,4-6 21,2-3 0,187 69 0,-135-71 5,207 39-1,668 37-1923,-1000-122 1826,972 56-5060,-635-50 759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6:42.4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1 10922,'0'0'225,"-49"26"-3877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6:42.9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0 2851,'0'0'9603,"-7"8"-8663,-19 26 90,26-34-980,-1 0 0,1 1 1,-1-1-1,1 1 0,0-1 0,0 1 0,-1-1 0,1 1 0,0-1 0,0 1 0,-1-1 0,1 1 0,0-1 0,0 1 0,0-1 0,0 1 0,0 0 0,0-1 1,0 1-1,0-1 0,0 1 0,0-1 0,0 1 0,1 0 0,-1-1 0,0 1 0,0-1 0,0 1 0,1-1 0,-1 1 0,0-1 0,1 1 0,-1-1 0,0 0 1,1 1-1,-1-1 0,0 1 0,1-1 0,-1 0 0,1 1 0,-1-1 0,1 0 0,-1 0 0,1 1 0,-1-1 0,1 0 0,-1 0 0,2 1 0,28 6 404,-25-6-147,99 18 1091,143 7-1,111-14-160,-199-9-801,410 12 228,1073 37 962,-988-37-1143,-2-53-53,-409 6-231,676-48-24,-909 80-344,0 0 0,1 1 0,-1 0 1,0 0-1,0 1 0,0 1 0,0 0 0,0 0 0,12 7 0,-15-6-753,0 0 0,0 1 0,-1-1 0,0 2 0,0-1 0,0 1 0,8 10 0,-3-1-6119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6:52.8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6535 579 7623,'-397'-178'4956,"-115"-47"-345,403 186-4550,-1 5-1,-2 5 1,-1 5 0,-177-14 0,97 26-240,-371 28 0,356 5 93,0 10 0,3 8 0,-203 68 0,237-50 55,2 7-1,4 8 1,-284 168-1,245-107-122,-298 251-1,358-255 159,6 6-1,-183 232 0,247-266 18,4 3 0,5 3 0,4 2-1,6 3 1,4 3 0,6 1-1,-51 200 1,-48 391 128,40 9-42,26 272 41,79-798-139,7-2-1,9 1 0,51 230 1,-21-233 14,9-3 0,7-2 0,8-3 0,8-4 0,104 169 0,-31-97 89,11-7 1,320 360-1,-333-436-94,8-7 1,6-6-1,7-8 1,5-8-1,7-7 1,371 192 0,-395-246 44,3-7 0,3-6 0,274 59 0,-291-91 49,1-6-1,0-7 0,1-7 1,236-16-1,-230-10 65,-2-6 0,-1-7 0,180-61 0,-82 5 105,253-129 0,-330 130-240,-4-7 0,283-208 0,-325 199 4,-5-5 0,-4-5 1,174-216-1,-187 187-10,-7-5 0,-7-4 0,-6-5 0,-6-2 0,-8-4 0,-7-3 0,44-176 0,-48 100 371,-10-2 1,-12-2-1,-9-1 0,-5-360 0,-33 378 70,-10 0 0,-11 2 0,-9 1-1,-127-415 1,49 307-449,-14 5 1,-251-452-1,249 546-363,-10 6-1,-240-294 1,273 394 23,-5 5 1,-5 5 0,-5 6 0,-5 4 0,-151-93 0,147 119 89,-2 7 1,-4 6 0,-292-99 0,256 117-556,-2 7 1,-2 7 0,-197-12-1,-19 28-2131,-8 17-1426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6:59.0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13 154 9257,'-12'-3'2450,"17"-4"-1459,23-5-989,107-6 642,144-1 1,-94 10-199,2017-53 3723,-1339 49-3883,-437 4-214,-328 8 23,459 5 1299,-522-2-1370,-1 0 0,0 2 0,0 2 0,0 1 0,56 20 0,-92-23-709,-14 0-98,-19-1-3925,23-6-358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10.6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17 7527,'0'0'11803,"-8"-3"-10281,1 0-1078,4 1-238,1 1-1,-1-1 1,0 1 0,1 0-1,-1 0 1,0 1 0,1-1-1,-1 0 1,0 1 0,-5-1-1,12 22 1237,11 3-1192,1-1 1,0-1-1,2-1 0,0 0 1,39 33-1,2 4-103,416 420 1754,-422-434-1500,1-3-1,104 59 1,-100-66 494,-2 2-1,100 85 1,-123-87-598,-27-26-487,0 0-1,1 0 0,0-1 0,1 0 0,0-1 1,0 1-1,0-2 0,13 8 0,-18-13-3845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16.9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 14830,'0'0'11883,"9"2"-10297,30 5-960,0-2 1,79 0-1,93-16 1405,-72 3-1473,120-13-675,-305 21-3398,-1 1-4517,21-1 1759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17.2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38 8616,'0'0'17355,"12"-4"-15598,29-7-1216,1 3-1,1 1 1,-1 2 0,1 2 0,72 5 0,-112-2-546,0 0-1,0 0 1,0 0-1,0 1 1,0-1-1,0 1 1,0 0-1,0 0 1,0 0-1,0 0 1,0 0-1,0 1 1,-1-1-1,1 1 1,-1 0-1,1 0 1,-1 0-1,1 0 1,-1 0-1,0 0 1,0 1-1,0-1 0,0 1 1,-1-1-1,1 1 1,1 4-1,-2-3 55,0 0 0,0 0 0,-1 1 0,0-1 0,1 0-1,-2 0 1,1 0 0,0 0 0,-1 0 0,0 0-1,0 1 1,0-1 0,0-1 0,-1 1 0,1 0-1,-1 0 1,0-1 0,0 1 0,-5 6 0,-14 15 72,0 0-1,-2-1 1,0-2 0,-2 0 0,0-2-1,-2 0 1,-53 28 0,78-46-350,-5 1-3106,3-9-4344,4-10-7343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1.0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17 123 12492,'0'-13'2995,"0"12"-2972,-2-56 3131,1 6 3449,8 89-3555,-27 203 1404,20-241-4452,0 1 0,0-1 0,0 1 0,0-1 0,0 1 0,0-1 0,0 1 0,0 0 0,0-1 0,0 1 0,0-1 0,1 1 0,-1-1 0,0 1 0,0-1 0,1 1 0,-1-1 0,0 0 0,1 1 0,-1-1 0,0 1 0,1-1 0,-1 0 0,0 1 0,1-1 0,-1 0 0,1 1 0,-1-1 0,1 0 0,-1 0 0,1 1 0,-1-1 0,1 0 0,-1 0 0,1 0 0,-1 0 0,1 0 0,0 0 0,26-7 0,20-23 0,-30 14 0,-14 12 0,1 0 0,0 0 0,0 1 0,0 0 0,0 0 0,0 0 0,9-5 0,-12 8 0,-1 0 0,1 1 0,-1-1 0,1 0 0,-1 0 0,1 0 0,-1 1 0,0-1 0,1 0 0,-1 0 0,1 1 0,-1-1 0,1 0 0,-1 1 0,0-1 0,1 0 0,-1 1 0,0-1 0,1 1 0,-1-1 0,0 1 0,0-1 0,0 1 0,1-1 0,-1 1 0,0-1 0,0 1 0,0-1 0,0 1 0,0-1 0,0 1 0,0-1 0,0 1 0,0-1 0,0 1 0,0-1 0,0 1 0,0 0 0,0 30 0,0-25 0,0 165 0,0-169 0,0-1 0,-1 0 0,1 0 0,0 0 0,1 0 0,-1 0 0,0 0 0,0 0 0,0 0 0,1 0 0,-1 1 0,0-1 0,1 0 0,-1 0 0,1 0 0,-1-1 0,1 1 0,0 0 0,-1 0 0,1 0 0,0 0 0,0 0 0,-1-1 0,1 1 0,0 0 0,0-1 0,2 2 0,-1-2 0,-1 0 0,1 0 0,0 0 0,0 0 0,0 0 0,0 0 0,0 0 0,0 0 0,0-1 0,-1 1 0,1-1 0,0 0 0,0 1 0,2-3 0,5-2 0,0 0 0,0-1 0,0 0 0,12-12 0,-3-2 0,0-1 0,-2-1 0,22-36 0,-15 21 0,-29 78 0,-15 16 0,19-53 0,1 0 0,0-1 0,1 1 0,-1 0 0,1 0 0,-1 0 0,1 0 0,0 0 0,1-1 0,-1 1 0,1 0 0,-1 0 0,3 5 0,-3-8-31,1 0 0,-1-1 0,1 1-1,-1 0 1,1 0 0,0 0 0,0-1 0,-1 1 0,1 0-1,0-1 1,0 1 0,-1 0 0,1-1 0,0 1 0,0-1 0,0 0-1,0 1 1,0-1 0,0 0 0,0 1 0,0-1 0,0 0-1,0 0 1,0 0 0,0 0 0,0 0 0,0 0 0,0 0 0,0 0-1,0 0 1,0-1 0,0 1 0,0 0 0,2-1 0,-1 0-176,-1 0 0,1 0 0,0 0 0,0 0 0,-1 0 0,1 0 1,0-1-1,-1 1 0,0 0 0,1-1 0,-1 1 0,0-1 0,1 0 1,-1 1-1,0-1 0,1-3 0,3-21-5980,-4-4-2686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1.4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18770,'0'0'9032,"4"18"-33663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2.0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0 12716,'0'0'14243,"-9"10"-13095,-35 54 1498,41-59-2502,0 0 0,0 0 0,0 0 0,1 1-1,0-1 1,0 1 0,0-1 0,1 1 0,0 0 0,0 0-1,1-1 1,-1 1 0,2 12 0,-1-18-144,1 1 0,-1-1 0,1 1 0,-1-1 0,1 0 0,-1 1 0,1-1 0,-1 0 0,1 1 0,-1-1 0,1 0 0,-1 0 0,1 1 0,-1-1 0,1 0 0,0 0 0,-1 0 0,1 0 0,-1 0 0,1 0 0,0 0 0,-1 0 0,1 0 0,-1 0 0,1 0 0,0-1 0,-1 1 0,1 0 0,-1 0 0,1 0 0,0-1 0,20-7 0,-3-3 0,-1-1 0,0-1 0,-1-1 0,16-17 0,13-11 0,-45 41 0,1 1 0,-1-1 0,0 1 0,1-1 0,-1 0 0,1 1 0,0-1 0,-1 1 0,1-1 0,-1 1 0,1 0 0,0-1 0,-1 1 0,1 0 0,0-1 0,-1 1 0,1 0 0,0 0 0,0-1 0,-1 1 0,1 0 0,0 0 0,0 0 0,-1 0 0,1 0 0,0 0 0,0 0 0,-1 0 0,1 1 0,0-1 0,0 0 0,-1 0 0,1 1 0,0-1 0,-1 0 0,1 1 0,0-1 0,0 1 0,0 2 0,0-1 0,1 0 0,-2 1 0,1-1 0,0 1 0,0 0 0,-1-1 0,0 1 0,1-1 0,-1 1 0,0 3 0,-1 10 0,0-1 0,-1 0 0,-4 18 0,6-32-54,-1 0 1,1-1-1,0 1 0,-1-1 0,1 1 1,0 0-1,-1-1 0,1 1 0,0 0 1,0-1-1,0 1 0,0 0 0,0-1 1,0 1-1,0 0 0,0-1 1,0 1-1,0 0 0,0-1 0,0 1 1,0 0-1,0-1 0,1 1 0,-1 0 1,0-1-1,0 1 0,1 0 0,-1-1 1,1 1-1,-1-1 0,0 1 0,1-1 1,0 2-1,21-12-4391,25-33-6080,-46 42 10266,12-13-9430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2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24 9001,'0'0'19479,"-10"9"-18940,-1 0-191,1 1-1,0 1 1,-15 20-1,23-27-242,-1-1 0,0 1-1,1 0 1,0 0 0,0 0-1,0 0 1,0 0-1,1 1 1,0-1 0,0 0-1,0 1 1,0-1 0,0 1-1,1-1 1,0 1 0,0-1-1,0 1 1,1-1 0,0 1-1,1 4 1,-2-8-102,1 0 0,0-1 1,0 1-1,-1 0 0,1 0 1,0-1-1,0 1 0,0-1 1,0 1-1,0-1 0,0 1 1,0-1-1,0 0 0,0 1 1,0-1-1,0 0 0,0 0 1,0 0-1,0 0 0,1 0 0,-1 0 1,0 0-1,0 0 0,0 0 1,0 0-1,0-1 0,0 1 1,2-1-1,30-12 61,-20 2-64,0-1 0,-2-1 0,1 0 0,-1-1 0,-1 0 0,-1 0 0,0-1 0,9-21 0,-12 26 0,-20 32 0,11-18 0,0 0 0,0 1 0,0-1 0,1 1 0,-1-1 0,1 1 0,0 0 0,1 0 0,-1 0 0,1 0 0,-1 7 0,3-11 0,-1-1 0,0 1 0,1-1 0,-1 1 0,1-1 0,-1 0 0,1 1 0,-1-1 0,1 0 0,-1 1 0,1-1 0,-1 0 0,1 0 0,-1 0 0,1 1 0,0-1 0,-1 0 0,1 0 0,-1 0 0,1 0 0,-1 0 0,1 0 0,0 0 0,-1 0 0,1 0 0,-1-1 0,1 1 0,0 0 0,-1 0 0,1 0 0,-1-1 0,1 1 0,-1 0 0,1-1 0,-1 1 0,1-1 0,23-9 0,-13 0 0,1 0 0,-2 0 0,1-1 0,12-18 0,8-8 0,-30 38 0,-1 0 0,1 0 0,-1 0 0,0 0 0,1 0 0,-1 0 0,0 0 0,0 0 0,1 0 0,-1 0 0,0 0 0,0 0 0,0 0 0,0 0 0,0 0 0,-1 0 0,1 1 0,-12 40 0,9-33 0,0 1 0,0-1 0,1 1 0,0-1 0,0 16 0,2-24 0,1 0 0,-1-1 0,0 1 0,1 0 0,-1 0 0,1-1 0,-1 1 0,1-1 0,-1 1 0,1-1 0,0 1 0,-1-1 0,1 1 0,0-1 0,-1 1 0,1-1 0,0 0 0,0 1 0,-1-1 0,1 0 0,0 1 0,0-1 0,-1 0 0,1 0 0,0 0 0,0 0 0,0 0 0,0 0 0,-1 0 0,1 0 0,0 0 0,0 0 0,-1-1 0,1 1 0,0 0 0,0-1 0,-1 1 0,1 0 0,1-1 0,33-13 0,-24 5 0,-1-1 0,-1-1 0,11-12 0,-13 14 0,0 0 0,1 0 0,0 1 0,0 0 0,12-8 0,-20 18 0,1-1 0,-1 1 0,0 0 0,1 0 0,-1-1 0,0 1 0,0 0 0,0 0 0,-1 0 0,1-1 0,-1 4 0,-11 27 0,9-26 0,1 0 0,-1 0 0,1 0 0,1 1 0,-1-1 0,1 1 0,-1 6 0,3-12-76,-1 0-1,1-1 1,-1 1 0,1 0-1,-1-1 1,1 1 0,-1 0-1,1-1 1,0 1-1,0-1 1,-1 1 0,1-1-1,0 1 1,0-1 0,-1 0-1,1 1 1,0-1 0,0 0-1,0 0 1,-1 0 0,1 1-1,0-1 1,0 0 0,0 0-1,0 0 1,0 0-1,0 0 1,-1-1 0,1 1-1,0 0 1,0 0 0,0-1-1,-1 1 1,1 0 0,0-1-1,0 1 1,1-1 0,34-13-5500,-11-6-1055,3-3-1387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3.0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240 1 14958,'0'0'14270,"-10"5"-12674,5-2-1305,-38 25 862,40-26-1125,1 0 0,0 0-1,-1 0 1,1 0 0,0 0 0,0 1-1,1-1 1,-1 1 0,0 0-1,1-1 1,0 1 0,0 0-1,-1 0 1,2 0 0,-1 0 0,0 0-1,0 6 1,1-8-29,1 0 1,-1 0-1,1 0 0,0-1 1,-1 1-1,1 0 0,0 0 1,-1 0-1,1-1 0,0 1 1,0 0-1,0-1 0,0 1 1,0 0-1,0-1 0,0 1 1,0-1-1,0 0 0,0 1 1,0-1-1,0 0 0,0 0 1,0 1-1,0-1 0,2 0 1,38 4-77,-30-3 22,-9-1 35,0 0 0,0 0 0,-1 0 1,1 1-1,0-1 0,0 1 0,0-1 1,0 1-1,0 0 0,-1-1 1,1 1-1,0 0 0,-1 0 0,1 0 1,0 0-1,-1 1 0,0-1 0,1 0 1,-1 1-1,0-1 0,1 1 1,-1-1-1,1 4 0,-1-3 19,-1 0 0,0-1 0,0 1 0,0 0 0,0 0 0,0 0 0,0 0 0,-1 0 0,1 0 1,0 0-1,-1 0 0,0 0 0,1 0 0,-1-1 0,0 1 0,0 0 0,0 0 0,0-1 0,0 1 0,-1-1 0,1 1 0,0-1 0,-3 2 0,-13 14-175,-1 0 0,-1-2 1,-38 25-1,-28 6-4465,28-22-1733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3.4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52 5509,'0'0'-160,"-29"-52"-737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3.7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0 15727,'0'0'7500,"0"10"-6576,-17 232 4642,-5 230-4198,25-452-8112,-8-52 655,-10-3 297,-3-6-3369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4.1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1 14830,'0'0'2664,"-3"11"-577,-6 22-631,3 0 0,1 0-1,-2 41 1,5 115 3394,2-133-3704,0-49-1077,0-1 0,0 0-1,1 1 1,0-1-1,0 0 1,0 1-1,1-1 1,0 0 0,0 0-1,1-1 1,0 1-1,5 8 1,-7-13-50,0 1 0,0-1-1,1 1 1,-1-1 0,1 0 0,-1 0 0,1 0 0,0 0 0,0 0 0,-1 0-1,1 0 1,0 0 0,0 0 0,0-1 0,0 1 0,0-1 0,2 1 0,0-1-9,-1-1 0,1 1 1,-1-1-1,1 1 1,-1-1-1,1 0 0,-1 0 1,0-1-1,1 1 1,-1-1-1,0 1 1,5-5-1,31-24-10,-2-3 0,-1-1 0,-1-1 0,42-58 0,-53 64 0,-16 20-92,25-33-3108,-5-5-4190,-16 16-5182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4.8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1 13421,'0'0'6811,"0"12"-5134,-1 324 7329,1-333-8934,0 1 0,0-1 1,0 0-1,0 0 1,1 0-1,-1 0 0,1 0 1,0 1-1,0-1 1,0 0-1,0-1 1,0 1-1,1 0 0,0 0 1,-1 0-1,1-1 1,3 5-1,-3-7-56,0 1 0,-1 0 1,1-1-1,0 1 0,0-1 0,0 1 0,-1-1 0,1 0 0,0 0 1,0 0-1,0 0 0,0 0 0,-1 0 0,1 0 0,0-1 1,0 1-1,0-1 0,-1 1 0,1-1 0,0 0 0,-1 0 0,1 0 1,0 0-1,-1 0 0,1 0 0,-1 0 0,0 0 0,1 0 1,-1-1-1,0 1 0,2-2 0,7-8-10,0 0 1,-1-1-1,0 0 0,-1 0 1,9-16-1,13-20-12,-30 49 6,1-1 0,-1 1 0,1-1 0,-1 1 0,1 0 0,-1-1 0,1 1 0,-1-1 0,0 1 0,1 0 0,-1-1 0,0 1 0,0 0 0,1 0 0,-1-1 0,0 1 0,0 0 0,0-1 0,0 1 0,0 0 0,0 0 0,0-1 0,0 1 0,0 0 0,0 0 0,0-1 0,-1 2 0,3 32 0,-6 98 0,32-155 0,-9-6 0,-15 21 0,1 0 0,1 1 0,-1-1 0,12-10 0,-17 18-22,0 0 1,0 0-1,0 0 1,1 0-1,-1 0 1,0 0-1,0 0 1,0 0-1,1 0 0,-1 0 1,0 0-1,0 0 1,0 0-1,1 0 1,-1 0-1,0 1 1,0-1-1,0 0 0,1 0 1,-1 0-1,0 0 1,0 0-1,0 0 1,0 1-1,0-1 1,1 0-1,-1 0 0,0 0 1,0 0-1,0 1 1,0-1-1,0 0 1,0 0-1,0 0 1,0 0-1,1 1 1,-1-1-1,0 0 0,0 0 1,0 1-1,0-1 1,0 0-1,0 0 1,0 0-1,0 1 1,0-1-1,-1 0 0,1 0 1,0 1-1,3 22-2517,-3 23-2759,0-39 3854,-2 12-2451,-1-8-3776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5.3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1 18481,'0'0'6497,"-7"11"-5440,-2 3-440,1 1-1,0 0 1,1 0 0,1 1-1,0 0 1,1 1-1,1-1 1,0 1 0,-2 25-1,7-41-607,-1-1 1,0 1-1,1-1 0,-1 1 0,0-1 1,1 1-1,-1-1 0,1 1 0,-1-1 1,0 0-1,1 1 0,-1-1 0,1 0 0,0 1 1,-1-1-1,1 0 0,-1 0 0,1 0 1,-1 1-1,1-1 0,0 0 0,-1 0 1,1 0-1,-1 0 0,1 0 0,0 0 1,-1 0-1,1 0 0,-1 0 0,1 0 1,-1-1-1,1 1 0,0 0 0,-1 0 0,1 0 1,0-1-1,25-8 188,-12-1-210,0-1-1,22-23 0,-23 21-177,0 1 0,25-18 0,-38 30 182,0 0 0,1 0-1,-1 0 1,0 0 0,0 0 0,0 0-1,1 0 1,-1 0 0,0 0-1,0-1 1,1 1 0,-1 0-1,0 0 1,1 1 0,-1-1-1,0 0 1,0 0 0,0 0 0,1 0-1,-1 0 1,0 0 0,0 0-1,1 0 1,-1 0 0,0 0-1,0 1 1,0-1 0,1 0 0,-1 0-1,0 0 1,0 1 0,0-1-1,1 0 1,-1 0 0,0 0-1,0 1 1,0-1 0,0 0-1,0 0 1,0 0 0,0 1 0,0-1-1,1 0 1,-1 0 0,0 1-1,0-1 1,0 0 0,0 0-1,0 1 1,0-1 0,1 25-4,-5 24 436,-5-11 282,11-38-705,1-1 0,-1 0 0,0 1 0,0-1 0,0 0 0,0 0 0,0 0 0,0 0 0,0 0 0,0-1 0,3-2 0,34-32 0,28-23 0,-66 58 0,-1 1 0,0 0 0,0 0 0,1 0 0,-1-1 0,0 1 0,0 0 0,1 0 0,-1 0 0,0 0 0,1 0 0,-1 0 0,0 0 0,0 0 0,1 0 0,-1 0 0,0 0 0,1 0 0,-1 0 0,0 0 0,1 0 0,-1 0 0,0 0 0,1 0 0,-1 0 0,0 0 0,0 0 0,1 0 0,-1 1 0,0-1 0,1 0 0,-1 0 0,0 0 0,0 1 0,0-1 0,1 0 0,-1 0 0,0 0 0,0 1 0,0-1 0,1 0 0,-1 1 0,0-1 0,0 0 0,0 0 0,0 1 0,0-1 0,0 1 0,4 25 0,-7 27 0,-21 28 0,24-102-5391,-1 7 676,1-12-1899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5.7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11787,'0'0'9769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6.0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89 17040,'0'0'12369,"9"-3"-12113,-7 3-242,5-3 0,0 1 0,-1-1 0,1 0 0,-1 0 0,7-6 0,-11 8-3,-1 0 0,1 0 0,-1 0 0,1 0 0,-1-1 0,0 1 0,1-1 0,-1 1 0,0-1 0,0 1 0,0-1 0,0 1 0,-1-1 0,1 0 0,0 0 0,-1 1 0,1-1 0,-1 0 0,1 0 0,-1 0 0,0 0-1,0 0 1,0 1 0,0-1 0,0 0 0,0 0 0,-1 0 0,1 0 0,0 0 0,-2-2 0,1 3-17,1 0 0,0 1 0,-1-1 0,1 0 1,-1 1-1,0-1 0,1 1 0,-1-1 0,1 1 0,-1-1 0,0 1 0,1-1 0,-1 1 0,0 0 0,1-1 0,-1 1 1,0 0-1,0 0 0,1 0 0,-1-1 0,0 1 0,0 0 0,0 0 0,1 0 0,-1 0 0,0 0 0,0 0 0,0 1 1,1-1-1,-1 0 0,0 0 0,0 0 0,1 1 0,-1-1 0,0 0 0,1 1 0,-1-1 0,0 1 0,1-1 0,-1 1 1,1-1-1,-1 1 0,0-1 0,1 1 0,-1 0 0,-26 27-336,21-16 402,0 0 0,2 0 0,-1 1 0,2-1 1,-1 1-1,2 0 0,0 0 0,0 0 0,1 0 0,1 1 0,1 15 0,-1-27-41,0-1-1,0 0 1,1 1-1,-1-1 1,0 0 0,1 0-1,-1 1 1,1-1-1,-1 0 1,1 0 0,0 0-1,-1 0 1,1 0-1,0 0 1,0 0 0,0 0-1,0 0 1,0 0-1,0 0 1,0 0 0,0 0-1,0-1 1,0 1-1,0 0 1,2 0 0,1 0 36,-1 0 1,1-1 0,-1 1-1,1-1 1,0 1 0,-1-1-1,1 0 1,0 0 0,4-1-1,2-1 49,0 0 0,0-1 0,-1 1-1,1-2 1,0 0 0,9-5 0,4-6-26,37-33-1,2-1-19,-62 49-56,0 0 0,0-1-1,1 1 1,-1 0-1,0 0 1,0 0-1,1 0 1,-1 0-1,0 0 1,0 0 0,1 0-1,-1 0 1,0 0-1,0 0 1,0 0-1,1 0 1,-1 0 0,0 0-1,0 0 1,1 0-1,-1 0 1,0 0-1,0 0 1,1 0-1,-1 0 1,0 1 0,0-1-1,0 0 1,1 0-1,-1 0 1,0 0-1,0 0 1,0 1-1,0-1 1,1 0 0,-1 0-1,0 0 1,0 1-1,0-1 1,0 0-1,0 0 1,0 0-1,0 1 1,0-1 0,0 0-1,1 0 1,-1 1-1,0-1 1,0 0-1,0 1 1,4 22 178,-4-20-163,0 0 1,0 0 0,1 0-1,-1 0 1,1 0 0,-1 0-1,1 0 1,0 0-1,0 0 1,1 0 0,-1 0-1,0-1 1,1 1-1,0 0 1,0-1 0,-1 1-1,4 2 1,1-4-18,0 0 0,0 0 0,0-1 0,0 1 0,0-1 0,0-1 0,0 1 0,0-1 0,0 0 0,-1-1 0,1 1 0,0-1 0,-1 0 0,1 0 0,9-6 0,-7 4 0,0 0 0,0 1 0,1 1 0,-1-1 0,1 1 0,14-1 0,-21 3 0,-1 0 1,0 0-1,1 0 0,-1 0 1,0 1-1,0-1 0,1 0 1,-1 1-1,0-1 0,0 1 0,0 0 1,0-1-1,0 1 0,1 0 1,-1 0-1,0-1 0,-1 1 1,1 0-1,0 0 0,0 0 1,0 0-1,0 0 0,-1 0 1,1 0-1,-1 1 0,1-1 1,-1 0-1,1 0 0,-1 0 0,1 1 1,-1-1-1,0 0 0,0 1 1,0-1-1,0 0 0,0 0 1,0 1-1,0-1 0,-1 2 1,5 20-179,-3-45-22911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6.4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15150,'0'0'17617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32.8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493 0 5541,'-40'20'131,"2"2"0,0 1 0,-59 48 0,40-21 2031,-67 73-1,115-114-2046,-1 2-1,2-1 0,-1 1 1,1 0-1,1 0 0,0 1 1,0 0-1,2 1 0,-1-1 1,2 1-1,-1 0 0,2 1 0,0-1 1,0 0-1,1 1 0,0 21 1,1-5-54,2-1 1,0 0 0,2 1-1,1-1 1,2 0 0,15 50 0,-15-65-40,0 0 1,1 0 0,0-1-1,1 0 1,0 0 0,1 0 0,1-2-1,0 1 1,0-1 0,1 0-1,1-1 1,0-1 0,0 0 0,1 0-1,13 6 1,-3-4-60,0-2-1,0-1 1,1 0 0,0-2-1,0-1 1,1-1 0,0 0-1,-1-2 1,1-1-1,0-2 1,0 0 0,0-1-1,-1-1 1,1-2 0,-1 0-1,0-2 1,0-1-1,-1 0 1,0-2 0,0-1-1,-1 0 1,-1-2 0,27-20-1,-18 9 83,-2-2 1,0-1-1,-2-2 0,-1 0 0,-2-1 1,31-52-1,-38 54 123,-1 0-1,-2-1 1,-1-1 0,-1 0-1,-1 0 1,-2-1 0,-1 0-1,4-41 1,-11 62-34,1 1 0,-1-1 1,-1 1-1,0-1 0,0 1 0,-1-1 1,0 1-1,0 0 0,-1 0 0,-1 0 1,1 0-1,-2 0 0,1 1 0,-1-1 1,0 1-1,-1 1 0,0-1 0,0 1 1,0 0-1,-1 0 0,0 1 0,-1-1 1,1 2-1,-1-1 0,0 1 0,-17-8 1,-4 0-30,-1 1 0,0 1 1,-1 1-1,0 2 1,0 1-1,-54-4 0,-198 3 493,206 8-567,-25 0-2273,73-3-2007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33.6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546 154 11883,'-2'-12'1089,"0"1"-800,-1 0 0,0 1 0,0-1 0,-1 1-1,0 0 1,-1 0 0,-8-12 0,11 19-215,-1-1 0,0 1 0,0-1-1,0 1 1,0 0 0,-1 0 0,1 0 0,-1 1 0,0-1 0,0 1 0,0 0 0,0 0 0,0 0 0,0 0 0,0 1 0,-1 0-1,1 0 1,0 0 0,-1 0 0,1 1 0,-1-1 0,1 1 0,-1 0 0,-5 1 0,3 1-57,0 0 0,0 0 0,0 1 0,1-1 1,-1 2-1,1-1 0,0 1 0,0-1 0,0 2 0,0-1 1,0 1-1,1 0 0,0 0 0,0 0 0,-6 9 0,-9 14-30,-33 59-1,45-72 34,-34 62 248,3 1 1,-44 130-1,69-164-109,2 1 1,1 0-1,3 0 1,2 1 0,2 0-1,2 76 1,5-100-156,0-1 1,2 0-1,0 0 0,1 0 1,2-1-1,0 0 1,1-1-1,0 1 1,2-2-1,0 1 1,1-1-1,1-1 1,1-1-1,0 0 0,1 0 1,1-1-1,0-1 1,1-1-1,35 21 1,-37-25 1,0-1 0,1 0 0,0 0 0,0-2 0,1 0 0,0-1 0,0-1 0,0 0 0,0-2 0,1 0 0,-1 0 0,1-2 0,-1 0 0,1-1 0,-1-1 0,1 0 1,-1-2-1,0 0 0,0 0 0,-1-2 0,1 0 0,-1-1 0,0-1 0,24-15 0,-15 4 121,-1-2 0,0 0-1,-1-1 1,-2-1 0,0-1 0,-2-1 0,0-1 0,-2-1-1,-1 0 1,-1-1 0,13-36 0,-13 25-70,-2 0 0,-2-1 0,-1 0-1,-2-1 1,-2 0 0,-2 0 0,-2 0 0,-3-47 0,1 70-33,-2 0 0,0 0 0,-1 0 0,-1 0 0,-1 0 0,0 1 1,-1-1-1,-1 1 0,-1 1 0,0 0 0,-2 0 0,1 0 0,-2 1 0,0 1 0,0 0 0,-2 0 1,0 1-1,0 1 0,-1 0 0,-1 1 0,1 0 0,-2 1 0,0 1 0,0 1 0,0 0 1,-1 1-1,0 0 0,-1 2 0,0 0 0,-18-2 0,-7 1-1234,0 3 0,-51 2 0,61 1-520,-16 0-3720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34.4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718 1 13068,'-13'2'721,"-15"6"-577,1 2 0,-1 0-1,1 2 1,1 0 0,0 2-1,1 1 1,-29 23 0,3 2 700,1 2 1,-61 66 0,83-76-491,1 1 0,1 1 0,2 2 0,1 0 0,2 1 1,-29 73-1,38-79-277,2 1 1,2 0 0,0 0 0,2 1-1,2 0 1,1 0 0,2 0-1,1 0 1,5 47 0,-2-62-63,1 1-1,1-1 1,0 0 0,2 0 0,0 0 0,0-1-1,2 0 1,0-1 0,1 0 0,1 0-1,13 16 1,-7-14 1,1 0-1,1 0 1,0-2-1,1 0 1,1-2-1,0 0 1,44 21 0,-40-24 46,0-1 0,0-1 0,1-1 0,0-1 0,0-2 0,1 0 0,-1-2 0,1 0 0,0-2 0,0-2 0,0 0 0,0-2 0,0 0 0,-1-2 0,0-1 0,42-15 0,-33 4 123,-1-1 1,-1-1-1,-1-2 0,-1-1 1,0-2-1,-2-1 0,-1-1 1,-1-1-1,-1-2 1,-2 0-1,0-2 0,32-58 1,-34 49-99,-2 0 1,-2-1 0,-1-1-1,-3-1 1,-1 0 0,-2-1-1,-2-1 1,-2 1-1,-2-1 1,-1-68 0,-5 93-38,0 1 0,-1 0 0,-1 0 0,-1 1 0,-1-1 0,0 1 0,-1-1 0,-16-31 1,16 40-41,0 1-1,0 1 1,0-1 0,-1 1 0,0 0 0,-1 0 0,0 1 0,0 0 0,0 1 0,-1-1 0,0 2 0,0-1 0,-1 1 0,1 1 0,-1 0 0,0 0 0,-15-3 0,3 3-153,-1 0 0,1 2 0,-1 1 0,0 0 0,0 2 0,1 1 0,-1 0 0,1 2 0,0 1 0,0 0-1,-38 16 1,-14 10-2693,-136 81-1,163-85 1296,-93 55-6232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27.9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86 8616,'0'0'3657,"11"-2"-2504,147-23 1691,134-17-878,370 25 757,1 52-1103,-431-20-1655,-137-9 162,378 13 2469,-473-19-2399,-23-9-4265,8-3-1569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5.6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273 15 14478,'0'0'4943,"-13"-3"-3373,11 2-1547,-5-1 204,-1-1 1,0 2-1,0-1 0,0 1 1,0 0-1,0 0 0,0 1 1,0 1-1,0-1 1,0 1-1,0 0 0,0 1 1,0 0-1,1 0 0,-1 1 1,1 0-1,-12 6 0,10-2-78,0 1-1,0 0 0,1 1 1,0 0-1,1 0 0,0 0 1,1 1-1,-1 0 0,2 1 1,0-1-1,0 1 0,1 0 1,0 0-1,1 1 0,0-1 0,0 1 1,2-1-1,-1 1 0,2 0 1,-1 0-1,2-1 0,1 15 1,-2-23-113,1-1 0,0 1 0,-1-1 0,1 1 1,0-1-1,0 1 0,0-1 0,0 0 0,1 0 1,-1 1-1,1-1 0,-1 0 0,1 0 0,0-1 1,-1 1-1,1 0 0,0 0 0,0-1 0,0 1 1,1-1-1,-1 0 0,0 0 0,1 0 0,-1 0 1,0 0-1,1 0 0,-1 0 0,1-1 0,-1 0 1,1 1-1,-1-1 0,1 0 0,0 0 0,-1 0 1,1 0-1,-1-1 0,1 1 0,4-2 0,-3 1 34,0 1 0,0-1 0,0-1-1,1 1 1,-1 0 0,0-1 0,-1 0-1,1 0 1,0 0 0,0 0 0,-1-1-1,0 1 1,1-1 0,-1 0 0,0 0-1,0 0 1,0-1 0,-1 1 0,1-1-1,-1 1 1,0-1 0,0 0-1,2-4 1,-1-19 235,-3 27-303,0-1 1,-1 0-1,1 1 0,0-1 1,0 1-1,0-1 0,0 0 0,0 1 1,-1-1-1,1 1 0,0-1 1,-1 1-1,1-1 0,0 1 1,-1-1-1,1 1 0,0-1 0,-1 1 1,1 0-1,-1-1 0,1 1 1,-1 0-1,1-1 0,-1 1 0,1 0 1,-1-1-1,1 1 0,-1 0 1,0 0-1,1 0 0,-1 0 0,1 0 1,-1-1-1,0 1 0,1 0 1,-1 0-1,5 1-120,34 1 273,-17-8-149,-19 5-16,1 1 0,-1-1 0,0 0 1,1 0-1,-1 1 0,0 0 0,1-1 1,-1 1-1,1 0 0,-1 0 0,1 0 1,-1 1-1,4 0 0,-5 0 5,1 1-1,-1-1 1,0 1-1,0 0 1,0 0-1,0-1 1,0 1-1,-1 0 1,1 0 0,0 0-1,-1 0 1,1 0-1,-1 0 1,0 0-1,0 0 1,0 0 0,0 0-1,0 0 1,0 0-1,-1 3 1,-10 92 475,12-96-522,-1 0 0,1 0 0,-1-1 0,1 1 0,0 0 0,0 0 0,-1-1 0,1 1 0,0-1 0,0 1 1,0 0-1,0-1 0,0 0 0,0 1 0,0-1 0,0 0 0,0 1 0,0-1 0,0 0 0,0 0 0,0 0 1,0 0-1,0 0 0,0 0 0,0 0 0,0 0 0,0 0 0,0 0 0,0-1 0,0 1 0,1-1 0,37-7-4602,-33 4 3214,1 0-1,-1 0 0,0 0 1,-1 0-1,1-1 1,6-8-1,13-13-7239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6.0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78 0 10634,'0'0'15599,"-53"52"-14094,42-31-384,4 2-480,2-1-449,4-2-160,1-4 0,0-5-128,6-2-897,9-9-801,1 0-928,2-8-994,-2-11-1761,-5-5-4196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6.3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35 10090,'0'0'15150,"48"-34"-14830,-21 33-224,1 1-32,2 0-64,-2 0-576,0 0-1282,-7 0-352,-7 4-1409,-10 1-2147</inkml:trace>
  <inkml:trace contextRef="#ctx0" brushRef="#br0" timeOffset="1">0 121 4612,'0'0'17457,"59"11"-17137,-23-17-192,0 2-1249,-6 0-2306,-5 3-3716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6.6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79 110 9065,'0'0'9641,"-65"32"-6983,55-26-832,6-3-545,4 0-896,1-3-353,17 0-32,8 0 32,5 0-1089,4 0-1666,6-3-2082,3-2-5156</inkml:trace>
  <inkml:trace contextRef="#ctx0" brushRef="#br0" timeOffset="1">457 0 15887,'0'0'9225</inkml:trace>
  <inkml:trace contextRef="#ctx0" brushRef="#br0" timeOffset="2">456 102 12332,'0'0'17200,"-20"19"-17681,35-19-2209,0-3-2659,2-6-7367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7.6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269 20 10378,'0'0'11221,"-11"-5"-9780,4 2-1245,3 1-140,1 1 0,-1-1 0,1 1 0,-1-1 0,0 1 0,1 0 0,-1 0 0,0 1 0,0-1 0,0 1 0,1 0 0,-1 0 0,0 0 0,0 1 0,0-1 0,0 1 0,1 0 0,-1 0 0,0 0 0,-4 3 0,-4 3 84,0 1-1,0 0 0,1 1 1,0 0-1,0 1 0,1 0 1,0 1-1,1 0 0,1 0 0,0 1 1,0 0-1,1 1 0,0-1 1,1 2-1,1-1 0,0 0 1,1 1-1,0 0 0,1 0 1,-1 16-1,4-28-134,-1 1 0,1-1 0,0 0 0,1 0 0,-1 1 0,0-1 0,1 0 0,-1 0 0,1 0 0,-1 1 0,1-1 0,0 0 0,0 0 1,0 0-1,0 0 0,1 0 0,-1-1 0,0 1 0,1 0 0,0-1 0,-1 1 0,4 2 0,-1-2 16,0 0 0,0 0 1,0-1-1,0 1 0,0-1 1,0 0-1,0 0 0,0-1 0,0 1 1,1-1-1,6 0 0,2-1 49,0-1 0,0 0-1,0 0 1,-1-1 0,1-1-1,-1 0 1,14-7 0,23-19 58,-47 28-137,0 0 0,0 1 0,0-1 1,1 0-1,-2 0 0,1 0 0,0 0 0,0-1 0,-1 1 0,1 0 0,-1-1 0,0 1 0,1-1 0,-1 1 0,0-1 1,-1 0-1,2-4 0,-3 7-3,1-1 0,-1 0 0,1 1 0,-1-1 1,1 1-1,-1-1 0,0 1 0,1-1 0,-1 1 0,0-1 0,0 1 1,1-1-1,-1 1 0,0 0 0,0 0 0,1-1 0,-1 1 1,0 0-1,0 0 0,0 0 0,1 0 0,-1 0 0,0 0 1,0 0-1,0 0 0,0 0 0,1 0 0,-1 1 0,0-1 1,0 0-1,-1 1 0,-28 7-218,26-5 231,0 0 0,0-1 0,1 1 0,-1 1 0,1-1 1,0 0-1,0 1 0,0 0 0,-5 7 0,9-11 1,-1 0 1,0 1-1,0-1 1,0 0 0,0 1-1,1-1 1,-1 0-1,0 0 1,1 1-1,-1-1 1,0 0-1,0 0 1,1 1-1,-1-1 1,0 0 0,1 0-1,-1 0 1,0 0-1,1 1 1,-1-1-1,1 0 1,-1 0-1,0 0 1,1 0-1,-1 0 1,0 0-1,1 0 1,-1 0 0,1 0-1,-1 0 1,0 0-1,1 0 1,-1 0-1,0 0 1,1-1-1,0 1 1,14-2 79,20-14 119,-31 13-201,0 1-1,0-1 1,1 1 0,-1 0-1,0 0 1,1 1 0,-1 0-1,1-1 1,0 2 0,6-2 0,-10 3-14,0-1 1,0 0-1,0 1 1,0-1-1,0 1 1,0 0-1,1-1 1,-2 1-1,1 0 1,0 0-1,0 0 1,0-1-1,0 1 1,0 0-1,-1 0 1,1 0-1,0 0 1,-1 0-1,1 1 1,-1-1-1,1 0 1,-1 0-1,0 0 1,1 0-1,-1 1 1,0-1-1,0 0 1,0 0-1,0 0 1,0 1-1,0 0 1,1 50 1,-2-40 28,0 12 10,0-18-62,0 0 0,1 1 0,0-1 1,0 0-1,0 1 0,1-1 0,3 12 0,-4-18-104,1 1 1,0 0 0,-1 0-1,1-1 1,0 1-1,0 0 1,0-1-1,-1 1 1,1-1-1,0 1 1,0-1-1,0 0 1,0 1 0,0-1-1,0 0 1,0 1-1,0-1 1,0 0-1,0 0 1,0 0-1,0 0 1,0 0 0,0 0-1,0 0 1,0 0-1,0-1 1,0 1-1,0 0 1,2-1-1,26-15-5659,-11-7-1579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8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0 245 12748,'0'0'9150,"11"1"-7575,-4 0-1446,-1 0 1,1-1-1,0 0 1,0 0-1,-1-1 1,1 1-1,0-2 1,-1 1-1,1-1 0,-1 0 1,0 0-1,1 0 1,-1-1-1,0 0 1,11-8-1,-12 7-128,0 0 0,0-1 0,0 0 0,0 1 0,0-2 0,6-9 0,-11 14-6,1 1 0,-1-1 0,1 0 0,-1 0-1,1 0 1,-1 0 0,0 0 0,1 0 0,-1 1 0,0-1-1,0 0 1,0 0 0,0 0 0,0 0 0,0 0-1,0 0 1,0 0 0,0 0 0,0 0 0,0 0-1,-1-1 1,0 1 4,0 0 1,0 0-1,0 0 0,0 1 1,0-1-1,0 0 0,0 1 0,0-1 1,-1 1-1,1-1 0,0 1 1,0-1-1,-1 1 0,1 0 0,0 0 1,-1-1-1,1 1 0,0 0 1,0 0-1,-1 0 0,0 1 0,-4 0 35,1 0-1,-1 1 1,1-1-1,-1 1 1,1 0-1,0 1 1,0-1-1,0 1 0,1 0 1,-1 1-1,0-1 1,1 1-1,0 0 1,0 0-1,0 0 1,1 0-1,-1 1 1,-3 5-1,1-2 200,1 1-1,-1-1 1,1 1 0,1 1 0,0-1-1,0 1 1,1-1 0,0 1-1,-2 14 1,5-22-221,0-1 0,0 0 0,0 0 0,0 0 0,1 0 0,-1 0 0,0 0 0,1 0-1,-1 1 1,1-1 0,-1 0 0,1 0 0,0-1 0,-1 1 0,1 0 0,0 0 0,0 0 0,0 0 0,-1-1 0,1 1 0,0 0-1,0-1 1,0 1 0,0 0 0,0-1 0,1 1 0,-1-1 0,0 0 0,0 1 0,0-1 0,0 0 0,0 0 0,0 0-1,1 0 1,-1 0 0,0 0 0,1 0 0,50-4 256,-34 0-249,-1-2 0,1 0 0,-1 0 1,-1-2-1,1 0 0,-1-1 0,-1 0 0,0-2 0,0 0 0,21-20 1,-20 16-24,-2 0 0,1-1 0,-2-1 0,0 0 0,-1 0 1,-1-2-1,-1 1 0,15-39 0,-20 26 26,-5 31-24,0 0 0,0 0 1,0-1-1,0 1 0,-1 0 0,1-1 0,0 1 0,0 0 1,0 0-1,-1-1 0,1 1 0,0 0 0,-1 0 1,1 0-1,0-1 0,0 1 0,-1 0 0,1 0 1,0 0-1,-1 0 0,1 0 0,0 0 0,-1-1 0,1 1 1,0 0-1,-1 0 0,1 0 0,0 0 0,-1 0 1,1 0-1,0 0 0,-1 0 0,1 1 0,0-1 1,-1 0-1,1 0 0,0 0 0,-1 0 0,1 0 1,-1 1-1,-4 2-14,0 0 1,0 1 0,0-1-1,0 1 1,0 0-1,-7 9 1,-18 21 210,-34 48 1,57-72-118,0 1 1,1 0-1,0 0 0,1 0 1,0 0-1,1 1 0,0 0 1,1 0-1,-4 24 0,7-34-79,0 0-1,0 0 0,0 0 0,1 0 1,-1 0-1,0 0 0,1 0 1,-1 0-1,1 0 0,-1 0 1,1-1-1,0 1 0,0 0 0,0 0 1,0-1-1,0 1 0,1-1 1,-1 1-1,0-1 0,3 3 0,-1-2-82,1 0-1,-1 0 0,1 0 1,0 0-1,-1 0 0,1-1 1,0 1-1,0-1 1,6 1-1,3-1-904,0 1 0,1-2 0,-1 0-1,0-1 1,19-2 0,10-11-5027,0-6-3919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8.4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214 112 15214,'0'0'4341,"-12"-1"-589,5 0-3396,0 0-1,0 1 0,0 0 1,0 1-1,0-1 0,0 1 1,0 0-1,0 1 0,0 0 1,0 0-1,0 0 0,1 1 1,-1 0-1,1 0 0,-10 8 1,4-2 172,1 1 0,0 0 0,-12 16 1,20-22-489,0-1 0,1 1 0,-1 0 1,1 0-1,0 0 0,0 0 1,0 1-1,1-1 0,-1 0 1,1 1-1,0-1 0,0 1 0,1-1 1,-1 10-1,2-13-39,-1 1-1,1-1 1,-1 0-1,1 1 1,0-1 0,-1 0-1,1 0 1,0 1 0,0-1-1,0 0 1,0 0-1,0 0 1,0 0 0,0 0-1,0 0 1,1-1-1,-1 1 1,0 0 0,1 0-1,-1-1 1,0 1-1,1-1 1,-1 0 0,0 1-1,1-1 1,-1 0 0,1 0-1,-1 1 1,1-1-1,2-1 1,48-1-84,-41 0-154,1-1 1,-1-1-1,1 0 1,-1-1-1,0 0 0,-1 0 1,1-1-1,-1 0 1,0-1-1,-1 0 1,0-1-1,0 0 0,0-1 1,12-16-1,9-13-425,-3-1 0,29-54 0,-48 79 869,-34 56 882,8-14-483,-20 43 1,35-63-572,-1 1 0,1-1 0,0 1-1,1 0 1,0-1 0,1 1 0,-1 0 0,2 0 0,-1 0 0,2 11-1,-1-18-145,1 0 0,0-1 0,0 1 0,0 0 0,0 0 0,0 0 0,0-1 0,1 1 0,-1 0 0,0-1 0,1 1 0,-1-1 0,1 0 0,0 0 0,-1 1 0,1-1-1,0 0 1,0 0 0,0 0 0,0-1 0,0 1 0,0 0 0,0-1 0,0 0 0,0 1 0,0-1 0,0 0 0,0 0 0,0 0 0,0 0 0,4-1 0,2 1-1085,1 0 0,0-1 0,0 0 0,0-1 0,-1 0 0,13-4-1,16-13-7904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9.0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53 15535,'-9'8'2530,"3"-4"-1917,-33 25 1754,36-27-1998,1 1 0,-1-1 0,1 0 0,-1 1 0,1 0 0,0-1 0,0 1 1,0 0-1,1 0 0,-1 0 0,1 0 0,-3 6 0,5-8-330,1 0 0,-1 0 0,0-1 0,0 1 1,0 0-1,1-1 0,-1 1 0,0-1 0,1 1 0,-1-1 0,0 0 0,1 1 0,-1-1 0,0 0 0,1 0 0,-1 0 0,1 0 1,-1 0-1,0 0 0,2-1 0,36-1 267,-27-1-388,0 0 1,0-1 0,-1 0 0,1-1 0,-1-1 0,11-6 0,-16 9-150,-1 0 0,0 0-1,1-1 1,-2 0 0,1 0-1,0-1 1,-1 1-1,1-1 1,-1 0 0,-1 0-1,1 0 1,-1-1 0,5-8-1,-8 13 220,1 0 0,-1 0 0,1 1 0,-1-1 0,0 0 0,1 0 0,-1 0 0,0 0 0,0 1 0,1-1 0,-1 0 0,0 0-1,0 0 1,0 0 0,0 0 0,0 1 0,0-1 0,-1 0 0,1 0 0,0 0 0,0 0 0,0 0 0,-1 1 0,1-1 0,-1 0 0,1 0 0,0 1 0,-1-1 0,1 0 0,-1 0-1,0 1 1,1-1 0,-1 1 0,0-1 0,1 0 0,-1 1 0,0-1 0,1 1 0,-1 0 0,0-1 0,0 1 0,0 0 0,1-1 0,-1 1 0,0 0 0,0 0 0,0 0-1,0 0 1,0-1 0,1 1 0,-1 1 0,0-1 0,0 0 0,0 0 0,0 0 0,0 0 0,1 0 0,-3 1 0,-2 0 60,0 1 0,0-1 0,-1 1 1,1 0-1,0 0 0,1 1 0,-1-1 0,-5 5 1,0 2 494,0 0 1,1 0 0,-11 15-1,17-20-387,0 0 0,0 0 0,1 0 0,-1 1 0,1-1 0,0 1 0,0-1-1,1 1 1,0 0 0,-1-1 0,2 1 0,-2 6 0,2-10-150,1 0-1,-1 0 1,0 0 0,0 0-1,0-1 1,1 1 0,-1 0-1,1 0 1,-1 0 0,0-1 0,1 1-1,-1 0 1,1 0 0,0-1-1,-1 1 1,1-1 0,-1 1-1,1 0 1,0-1 0,0 1-1,-1-1 1,1 0 0,0 1-1,0-1 1,0 1 0,-1-1 0,1 0-1,0 0 1,0 0 0,0 1-1,0-1 1,1 0 0,37 1 86,-26-2-94,1 0-208,-1-1 0,0 0 1,0-1-1,-1-1 0,1 0 1,-1 0-1,14-8 1,-14 6 60,0 1 1,1 0 0,-1 1 0,1 1 0,-1 0 0,1 0 0,15 0 0,-27 3 193,0 1 0,-1-1 0,1 0 1,0 1-1,-1-1 0,1 1 0,0 0 0,-1-1 0,1 1 0,-1-1 0,1 1 0,-1 0 0,0-1 0,1 1 1,-1 0-1,1 0 0,-1-1 0,0 1 0,0 0 0,0 0 0,1 0 0,-1-1 0,0 1 0,0 0 0,0 0 1,0 0-1,0 0 0,0-1 0,-1 2 0,1 0 41,0-1 0,0 1 0,0-1 0,0 1 0,0-1 0,1 0 0,-1 1 0,0-1 0,1 1 0,-1-1 0,1 0 0,-1 1 0,1-1 0,0 0 0,0 1 0,-1-1 0,1 0 0,0 0 0,0 0 0,0 0 0,0 0 0,0 0 0,2 1 0,9 0 130,0 0 0,-1-1 0,1-1 0,0 0 0,0 0 0,0-1 0,-1-1 0,1 0 1,-1-1-1,1 0 0,19-8 0,-14 5-278,0 1 0,0 1 1,1 1-1,18-2 1,-34 5 59,-1 0 0,1-1 0,-1 1 1,1 0-1,-1 0 0,1 0 0,-1 1 0,0-1 1,1 0-1,-1 0 0,1 1 0,-1-1 1,0 1-1,1 0 0,-1-1 0,0 1 1,0 0-1,1-1 0,-1 1 0,0 0 1,0 0-1,0 0 0,1 2 0,-1-1-106,0 1 0,0-1 0,-1 1 0,1-1 0,-1 1-1,0-1 1,1 1 0,-1 0 0,-1-1 0,1 4-1,0 5-2678,0-22-2648,0-7-3208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9.4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 13869,'0'0'9897,"50"-6"-13580,-25 6-4036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9.8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0 17040,'0'0'4068,"-8"6"-854,7-5-3105,-13 9 1281,0 0 0,1 2 0,-14 15 0,24-25-1300,0 1 0,1-1 1,-1 1-1,1 0 0,0 0 1,0 0-1,0 0 1,0 0-1,1 0 0,-1 1 1,1-1-1,0 0 0,0 1 1,0-1-1,0 1 0,1 0 1,-1-1-1,1 1 0,0-1 1,0 1-1,0 0 1,1-1-1,-1 1 0,1-1 1,2 8-1,-2-10-93,1 1-1,-1-1 1,1 1 0,0-1-1,-1 1 1,1-1 0,0 0 0,0 0-1,0 0 1,0 0 0,0 0-1,0-1 1,0 1 0,0-1-1,1 1 1,-1-1 0,0 0-1,0 1 1,4-2 0,46 0-633,-47 1 430,87-17-2959,-92 20 3360,1-1-1,-1 1 1,-1 0 0,1 0 0,0 0 0,-1 0 0,1 0 0,-1 0-1,0-1 1,0 1 0,-2 4 0,-4 5 249,3-7-373,1-1 0,1 1 0,-1 0 0,1 0 0,-1 0 0,1 0 0,1 1 1,-3 8-1,5-14-197,-1 1 0,1-1 0,-1 0 0,1 0 1,-1 1-1,1-1 0,-1 0 0,1 0 0,-1 0 1,1 1-1,0-1 0,-1 0 0,1 0 0,-1 0 0,1 0 1,0 0-1,-1 0 0,1 0 0,-1 0 0,1 0 1,-1-1-1,1 1 0,0 0 0,-1 0 0,1 0 0,-1-1 1,1 1-1,0-1 0,19-6-4633,-2-9-2122,5-5-5003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40.3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12 137 14734,'0'0'13309,"2"8"-12631,-2-7-671,0 0 14,0 1 1,0 0-1,0-1 1,0 1-1,0 0 0,1-1 1,-1 1-1,1 0 1,-1-1-1,1 1 1,-1-1-1,1 1 0,0-1 1,0 1-1,-1-1 1,1 0-1,0 1 1,1-1-1,-1 0 0,0 0 1,0 0-1,0 0 1,1 0-1,-1 0 0,0 0 1,1 0-1,-1 0 1,1-1-1,-1 1 1,1 0-1,-1-1 0,1 0 1,0 1-1,-1-1 1,1 0-1,0 0 1,-1 0-1,1 0 0,0 0 1,-1 0-1,1 0 1,-1 0-1,1-1 1,0 1-1,-1-1 0,1 1 1,2-2-1,-2 1 0,0 0-1,0 0 0,0 0 1,-1 0-1,1 0 1,0-1-1,0 1 1,-1 0-1,1-1 0,-1 1 1,1-1-1,-1 0 1,0 1-1,1-1 1,-1 0-1,0 0 1,0 0-1,-1 0 0,1 0 1,0 0-1,0 0 1,-1 0-1,0 0 1,1 0-1,-1 0 0,0-1 1,0 1-1,0-4 1,-1 6-32,1-1 0,0 0 1,-1 1-1,1-1 1,-1 0-1,1 1 0,-1-1 1,1 1-1,-1-1 0,1 1 1,-1 0-1,0-1 1,1 1-1,-1-1 0,0 1 1,1 0-1,-1 0 1,0-1-1,1 1 0,-1 0 1,0 0-1,1 0 0,-1 0 1,0 0-1,0 0 1,1 0-1,-1 0 0,0 0 1,0 0-1,1 0 0,-2 1 1,-25 5-275,23-4 287,0 1-1,0 0 1,0 0-1,1 0 1,-1 1-1,1-1 1,0 1 0,0-1-1,0 1 1,1 0-1,-1 0 1,1 1-1,0-1 1,0 0-1,1 1 1,-1-1 0,1 1-1,0-1 1,0 1-1,0 0 1,1 0-1,0-1 1,0 9-1,1-12 8,-1 0 0,1 0 0,0 0-1,0 0 1,-1 0 0,1 0 0,0 0-1,0 0 1,0-1 0,0 1 0,0 0-1,0 0 1,0-1 0,1 1 0,-1-1-1,0 1 1,0-1 0,0 1-1,1-1 1,-1 0 0,0 0 0,0 0-1,1 1 1,-1-1 0,2 0 0,39 0 226,-34-1-201,3 0-205,0-1 0,0 0 0,0-1 0,0 0 0,-1-1 0,0 0 0,0 0 0,0-1 0,0-1 0,12-8 0,49-23-2619,-71 37 2792,1 1 1,-1-1-1,1 1 1,-1-1-1,0 1 1,1-1-1,-1 1 1,1-1-1,-1 1 1,0-1-1,1 1 1,-1-1-1,0 1 0,0 0 1,0-1-1,1 1 1,-1 0-1,0-1 1,0 1-1,0-1 1,0 1-1,0 0 1,0-1-1,0 1 1,0 0-1,0-1 1,-1 1-1,1-1 1,0 1-1,0 0 1,-3 25 769,3-24-697,-1 0 1,1 0 0,0-1 0,-1 1 0,1 0 0,0 0-1,0 0 1,0-1 0,0 1 0,1 0 0,-1 0 0,0-1-1,1 1 1,-1 0 0,1 0 0,0-1 0,0 1-1,-1 0 1,1-1 0,0 1 0,2 1 0,-1-2-20,0 0 1,0 0-1,0 0 1,1-1-1,-1 1 1,0-1-1,0 1 1,1-1-1,-1 0 1,0 0-1,0 0 1,1 0-1,-1 0 1,0-1-1,0 1 1,1-1-1,2-1 1,4 0 10,0-2 0,0 1 0,0-1 0,-1 0-1,0-1 1,0 0 0,9-8 0,52-47 144,-59 52-188,6-6-63,-1-1 0,0 0 1,0-1-1,-2 0 0,0-1 1,16-28-1,-48 86-436,3-9 848,-15 48 1,28-68-213,-1 1-1,2-1 0,0 0 0,1 1 0,0-1 0,0 1 1,3 23-1,-1-32-141,0-1 0,0 1 0,0 0 0,0-1 0,0 1 0,1 0 0,0-1 0,0 0 0,0 1 0,0-1 0,0 0 0,0 0 0,1 0 0,0 0 0,0 0 0,-1-1 0,2 0 1,-1 1-1,0-1 0,0 0 0,1 0 0,-1-1 0,1 1 0,-1-1 0,1 1 0,0-1 0,-1 0 0,7 0 0,-9-1-69,-1-1 0,1 1-1,-1-1 1,1 1 0,-1-1 0,1 1 0,-1-1-1,0 0 1,1 1 0,-1-1 0,0 1 0,1-1-1,-1 0 1,0 1 0,0-1 0,0 0 0,0 1-1,1-1 1,-1 0 0,0 0 0,0 1-1,0-1 1,0 0 0,-1 1 0,1-1 0,0 0-1,0 1 1,0-1 0,-1 0 0,1 1 0,-1-2-1,-7-25-1496,-9-2-38,-1 2 0,-41-47 1,19 25 342,17 18 636,13 17 629,0 0 0,-1 1 0,0 0 0,-18-16 0,27 28 758,44 33 1291,-29-24-2405,1-1 1,0-1 0,19 6-1,19-2-5544,-23-9-1858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40.6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23062,'0'0'9705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59.0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 1 5862,'0'0'3656,"-9"4"-2540,7-3-1045,-36 15 1514,36-15-1330,0 0 1,0 0-1,1 0 0,-1 0 0,0 0 0,0 0 0,1 0 0,-1 1 0,1-1 0,-1 1 0,1-1 1,0 1-1,0-1 0,-1 1 0,1 0 0,0-1 0,0 1 0,1 0 0,-2 3 0,3-4-136,0 0-1,0 0 0,0 0 0,1 0 1,-1 0-1,0 0 0,1 0 0,-1 0 1,0-1-1,1 1 0,-1-1 0,1 1 1,-1-1-1,1 1 0,-1-1 0,1 0 1,0 0-1,1 0 0,34 6 564,-36-6-637,106 5 571,0-4 0,134-16 0,61-1-345,-196 14-87,-41-1-97,-1 4 1,0 2-1,116 20 1,-88-6 75,0-5 0,115 2 1,-32-4-72,412 22 239,-231-16 2803,-35-26-1410,64 25-228,-81 1-681,420-48 45,-592 22-843,163 10-1,133 29 18,-321-20-32,-28 0 136,-45-4-18,1-2 0,-1-1 0,1-1-1,35-5 1,-60 3-120,0-2 0,0 1 0,0-1 0,14-6 0,-24 9-10,0 0 0,1 0 1,-1-1-1,0 1 0,1 0 0,-1 0 1,0 0-1,0-1 0,1 1 0,-1 0 1,0 0-1,0-1 0,0 1 0,0 0 1,1-1-1,-1 1 0,0 0 0,0-1 1,0 1-1,0 0 0,0-1 0,0 1 1,0 0-1,0-1 0,0 1 0,0 0 1,0-1-1,0 1 0,0 0 0,0-1 1,0 1-1,0 0 0,0-1 0,0 1 0,0 0 1,0 0-1,0-1 0,-1 1 0,1 0 1,0-1-1,0 1 0,0 0 0,-1 0 1,1-1-1,0 1 0,0 0 0,-1 0 1,1-1-1,0 1 0,-1 0 0,1 0 1,0 0-1,-1 0 0,1 0 0,0-1 1,0 1-1,-1 0 0,1 0 0,-1 0 1,1 0-1,-20-9-2075,-15-12-9424,14 2-1336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26.9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62 3171,'0'0'18812,"0"-7"-17792,0 5-935,0 1-1,0-1 1,1 0 0,-1 0-1,0 1 1,1-1-1,-1 0 1,1 1 0,-1-1-1,1 0 1,0 1-1,-1-1 1,1 1 0,0-1-1,0 1 1,0 0-1,0-1 1,1 1 0,-1 0-1,0 0 1,1-1-1,1 0 1,2-1 96,0 1 0,0 0 1,0 0-1,0 1 0,0 0 0,0-1 0,1 2 1,5-2-1,-6 2-77,8-2 105,0 1 0,0 0 0,0 2 1,22 1-1,-32-1-189,-1-1 0,1 1 0,-1-1 0,1 1 0,-1 0-1,0 0 1,1 0 0,-1 0 0,0 0 0,0 0 0,0 1 0,0-1 0,0 1 0,0-1 0,0 1 0,0 0 0,-1 0 0,1 0 0,-1 0 0,1 0 0,-1 0 0,0 0 0,0 1 0,0-1 0,0 0-1,0 1 1,0-1 0,-1 0 0,1 1 0,-1-1 0,1 4 0,-1 3 54,-1-1-1,0 1 1,0 0 0,-1 0-1,0 0 1,0-1-1,-1 1 1,0-1-1,0 0 1,-1 0 0,0 0-1,-1 0 1,0-1-1,-7 10 1,-13 12 137,0-1 1,-33 28-1,14-14 283,29-28-296,-20 22 123,33-34-263,0 0-1,1 0 0,-1 0 0,1 1 1,0-1-1,-1 0 0,1 1 1,0-1-1,0 0 0,1 1 0,-1-1 1,1 1-1,-1-1 0,1 1 0,0 3 1,2-4-13,0 0 1,0 0 0,1-1-1,-1 1 1,1-1 0,0 1 0,-1-1-1,1 0 1,0 0 0,0 0-1,-1 0 1,1-1 0,0 1 0,6-1-1,-2 2-15,15 3-59,20 4-492,54 6 0,-27-16-3905,-60 0 2811,0 0 1,0-1 0,0-1 0,0 1 0,10-6 0,21-13-9357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18.0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94 311 10025,'0'0'2803,"-8"7"-502,-40 45 769,11-8 1809,197-269-2454,-41 54-2384,-102 154-70,-16 17 25,-1 0 0,0 0 0,0 0 0,1 0 0,-1 0 0,0 0 0,0 0 0,1 0 1,-1 0-1,0 0 0,1 0 0,-1 0 0,0 0 0,0 0 0,1 0 0,-1 1 0,0-1 1,0 0-1,1 0 0,-1 0 0,0 0 0,0 0 0,0 1 0,1-1 0,-1 0 0,0 0 1,0 0-1,0 1 0,0-1 0,1 0 0,-1 0 0,0 1 0,0-1 0,0 0 0,0 0 1,0 1-1,0-1 0,0 0 0,0 1 0,0 41 40,-40 137 539,3-16-461,33-140-156,2 1-1,0-1 0,2 0 0,0 1 0,5 25 0,-5-46-133,1 1 0,-1-1 0,1 1 0,0-1 0,0 0 0,0 0 0,1 1 0,-1-1 1,1 0-1,0 0 0,-1 0 0,1-1 0,1 1 0,-1 0 0,0-1 0,1 1 0,4 3 0,-4-4-375,0-1 0,0 1 0,0-1 0,0 0 0,0 0 0,0 0 0,0-1 0,0 1 0,1-1 0,-1 0 0,0 1 0,5-2 0,27-3-9565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52.1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43 12844,'0'0'2733,"13"-5"-1985,71-24 559,-77 27-1179,0 0 1,1 1 0,0-1-1,-1 1 1,1 1 0,0 0-1,0 0 1,-1 0 0,1 1-1,0 0 1,11 3-1,-17-3-98,0 1-1,0-1 0,0 0 1,0 1-1,-1-1 0,1 1 0,-1-1 1,1 1-1,-1 0 0,1 0 0,-1 0 1,0 0-1,0 0 0,0 0 1,0 0-1,0 0 0,-1 0 0,1 0 1,-1 1-1,1-1 0,-1 0 0,0 0 1,0 1-1,0-1 0,0 0 1,0 0-1,0 1 0,-1-1 0,1 0 1,-1 0-1,-1 4 0,-1 5 310,0-1-1,0 0 1,-2 1-1,1-2 1,-9 15 0,-23 27 667,-2-2 1,-68 67-1,8-9 299,93-101-1242,0 1 0,0-1 0,1 1 1,0-1-1,-3 9 0,6-14-59,1 0-1,-1 0 0,0 1 1,1-1-1,0 0 0,-1 1 1,1-1-1,-1 1 0,1-1 1,0 0-1,0 1 0,0-1 1,0 1-1,0-1 0,0 1 1,1-1-1,-1 0 0,0 1 1,1-1-1,-1 0 0,1 1 1,-1-1-1,1 0 0,-1 1 1,1-1-1,0 0 0,0 0 1,0 0-1,0 0 0,0 0 1,0 0-1,0 0 1,0 0-1,2 1 0,5 2 46,-1-1 0,1 0 0,0-1 0,0 0 0,1 0 0,-1-1 0,15 1 0,69-3 241,-42 0-230,119 1-509,-57 0-3330,-26 0-2659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1.1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48 12684,'0'0'2354,"8"5"-1489,1-1-578,-1 0 0,2-1 0,-1 0 0,0 0 0,1-1 0,-1 0 0,1-1 0,10 1 0,90-4 1097,-70 1-963,476-28 1865,-53 1-1620,1383 12 199,-877 67-352,-365-12 3645,-596-38-4193,0-1 0,0 0-1,1-1 1,-1 1 0,0-1-1,0-1 1,0 0 0,0 0 0,-1 0-1,15-8 1,-13 6-1101,-1-2-1,-1 1 1,1-1-1,-1 0 1,11-13-1,3-6-5477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1.8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16688,'0'0'2979,"91"0"-2339,-19 0 193,15 0-32,14 0-385,6 0-320,0 0-64,-10 0-800,-14 6-802,-17 3-320,-24 2-512,-25 3-993,-17 0-1538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2.1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200 1 9737,'-10'1'1281,"-8"1"-1099,-11 3 2414,56-2 114,-7-2-2000,68 5 411,-82-5-1026,1 0 0,-1 1 0,1-1 0,-1 1 1,0 0-1,0 1 0,0-1 0,0 1 0,0 1 0,7 4 1,-12-6-16,0-1-1,1 1 1,-1-1 0,0 1 0,0-1 0,0 1 0,0 0 0,0 0 0,0 0 0,0 0 0,-1-1-1,1 1 1,0 0 0,-1 0 0,0 0 0,0 0 0,1 0 0,-1 0 0,0 0 0,-1 1 0,1-1-1,0 0 1,0 0 0,-1-1 0,0 1 0,1 0 0,-1 0 0,0 0 0,0 0 0,0 0 0,0-1-1,-2 3 1,-4 7 383,0 0-1,-1-1 0,-18 17 0,21-22-372,-136 121 1390,20-19-862,119-105-615,-4 3 9,0 1 0,0 1 0,1-1 0,-7 11 0,11-16-14,1-1 0,-1 1 0,1 0 0,-1 0 1,1 0-1,0-1 0,-1 1 0,1 0 0,0 0 0,0 0 0,0 0 1,0-1-1,-1 1 0,1 0 0,0 0 0,1 0 0,-1 0 0,0 0 1,0 0-1,0-1 0,0 1 0,1 0 0,-1 0 0,0 0 0,1 0 0,-1-1 1,1 1-1,-1 0 0,1 0 0,-1-1 0,1 1 0,-1 0 0,1-1 1,0 1-1,-1-1 0,1 1 0,0-1 0,-1 1 0,1-1 0,0 1 1,0-1-1,0 0 0,-1 1 0,1-1 0,0 0 0,0 0 0,0 0 1,0 1-1,0-1 0,-1 0 0,1 0 0,0 0 0,2-1 0,57 7-315,118-6-1,-79-1-360,271 0-4260,-261-2 192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3.5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0 161 11018,'0'0'2872,"7"-10"-202,1-2-2088,0 1 0,2 1 1,-1-1-1,1 2 1,1-1-1,-1 1 0,2 1 1,-1 0-1,1 1 0,13-7 1,-3 3 183,-15 6-526,0 1 0,0 0 0,1 1-1,0-1 1,-1 1 0,1 1 0,14-3 0,-47 34 369,0-3-290,2 1 1,-35 53 0,53-73-284,1 1 0,-1-1 0,1 1 1,1 1-1,-1-1 0,2 0 0,-1 1 0,1 0 1,0-1-1,1 1 0,0 0 0,0 0 0,1 0 1,0 0-1,1 0 0,2 16 0,-1-21-36,1 1 0,-1-1 0,1 1 0,-1-1 0,1 0 0,1 0 0,-1-1 0,0 1 0,1-1 0,0 0 0,0 1-1,0-1 1,0-1 0,0 1 0,0-1 0,1 0 0,-1 0 0,1 0 0,0 0 0,0-1 0,-1 0 0,1 0 0,8 1 0,2 0-992,0-1 0,1 0 0,-1-1 0,0 0 0,0-1 0,25-5 0,14-13-6220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3.8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197 1 17104,'0'0'224,"-42"53"1090,22-25 159,5 3-96,4-2 65,9-2-674,2-4-543,2-6-161,14-1-289,1-6-1440,-3-5-1218,-7-5-2338</inkml:trace>
  <inkml:trace contextRef="#ctx0" brushRef="#br0" timeOffset="1">0 120 15182,'0'0'3267,"77"-11"-2818,-35 5-97,3-2-288,3 0-32,0-1-2242,-4-3-3363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4.2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0 279 17424,'0'0'8147,"7"-9"-6903,38-46-877,3 2 0,79-68 0,-90 87-347,-36 33-44,-1 1 0,0-1 0,0 1 0,0 0 0,1-1 0,-1 1 0,0 0 0,0 0 0,1-1 0,-1 1 0,0 0 0,0 0 0,1-1 0,-1 1 0,0 0 0,1 0 0,-1 0 0,0-1 0,1 1 0,-1 0 1,0 0-1,1 0 0,-1 0 0,1 0 0,-1 0 0,0 0 0,1 0 0,-1 0 0,0 0 0,1 0 0,-1 0 0,1 0 0,-1 0 0,0 0 0,1 0 0,-1 1 0,0-1 0,1 0 0,-1 0 0,1 0 0,0 19-385,-13 33 405,11-48 12,-7 23-44,2 1 1,1-1-1,1 1 0,1 0 1,2 31-1,1-58-105,0 0-1,0 0 0,0 0 1,0 0-1,0 0 0,0 0 1,1 0-1,-1 0 0,0 0 1,1 0-1,-1 0 0,0 0 1,1 0-1,-1 0 0,1 0 1,0-1-1,-1 1 0,1 0 1,1 1-1,20 2-7264,-6-6-297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4.6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1 13421,'0'0'8808,"-10"69"-7014,5-43-737,0 2-545,2 3-320,3-2-128,0 2-32,3-4-1281,6-5-897,-4-5-3043,2-8-2402</inkml:trace>
  <inkml:trace contextRef="#ctx0" brushRef="#br0" timeOffset="1">1 103 15471,'0'0'7271,"56"-40"-7239,-20 34 32,6 0-1025,3-1-2178,2-1-2210,-4-2-4581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4.9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 5381,'0'0'12358,"9"-3"-11226,-4 2-977,3-2 214,1 1 0,0 0 1,-1 1-1,1 0 0,16 0 0,-23 1-287,0 0 1,0 0-1,1 1 0,-1-1 0,0 1 1,0-1-1,0 1 0,0 0 0,0 0 1,0 0-1,0 0 0,0 0 0,0 0 1,0 0-1,0 1 0,-1-1 0,1 1 1,-1 0-1,1-1 0,-1 1 0,1 0 1,-1 0-1,0 0 0,0 0 0,0 0 1,0 0-1,0 0 0,0 0 0,-1 0 1,1 0-1,0 5 0,-1-2 123,1 1 0,-1-1 0,0 1-1,0 0 1,-1-1 0,1 1 0,-1-1-1,-1 1 1,1-1 0,-1 1 0,0-1-1,0 0 1,-5 9 0,-4 3 1260,0-1 1,-22 24-1,-11 16 166,43-55-1630,0-1-1,0 1 1,1 0-1,-1 0 1,0 1 0,0-1-1,0 0 1,1 0-1,-1 0 1,1 0 0,-1 1-1,1-1 1,-1 0-1,1 0 1,0 1 0,0-1-1,0 0 1,-1 1-1,1-1 1,0 0 0,1 1-1,-1-1 1,0 0-1,0 1 1,1-1 0,-1 0-1,0 1 1,1-1-1,-1 0 1,1 0 0,0 0-1,-1 0 1,1 1-1,0-1 1,0 0 0,0 0-1,-1 0 1,1 0-1,0-1 1,0 1 0,1 0-1,-1 0 1,0-1-1,0 1 1,0 0-1,0-1 1,1 1 0,-1-1-1,2 1 1,8 2-20,0-1 1,0 0 0,1-1-1,19 0 1,-18 0-43,15 0-1574,-1-2 0,44-5-1,-1-10-5218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5.3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 17489,'0'0'8712,"68"0"-6919,-23-1-736,6-4-576,8 1-417,-2 1-32,-1 3-320,-8 0-1858,-15 0-1986,-12 2-2530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5.6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 13965,'0'0'8424,"51"5"-6950,0-6-578,12-4-671,8 2-161,-2 2-449,-1 0-2497,0-3-3589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6.3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12 10634,'0'0'10586,"13"-2"-9780,142-8 358,-128 10-1107,1 1-1,0 1 1,0 2-1,28 7 1,-53-11-120,-1 0 0,0 1 0,0-1 0,0 1 0,0-1 0,0 1 0,0 0 0,-1 0 0,1 0 0,0 0 0,0 0 0,-1 0 0,1 1 0,0-1 0,-1 1 0,1-1 0,-1 1 0,0-1 0,1 1 0,-1 0 0,0-1 0,0 1 0,0 0 0,0 0 0,0 2 0,-1-2-67,-1 0-1,1 0 0,-1 0 0,1 0 0,-1 0 0,0 0 1,0-1-1,0 1 0,0 0 0,0 0 0,0-1 0,-1 1 0,1-1 1,0 1-1,-1-1 0,1 0 0,-1 1 0,0-1 0,1 0 1,-1 0-1,0 0 0,0 0 0,1 0 0,-1-1 0,-3 2 0,-28 10-2645,0-1-1,-1-2 1,-46 8-1,41-10 1178,1 1 0,-45 17 0,81-24 1767,1-1-1,-1 1 0,1-1 0,-1 1 1,1 0-1,-1-1 0,1 1 0,-1 0 0,1 0 1,-1 0-1,1 0 0,0 0 0,0 0 1,0 1-1,-2 1 0,3-2-58,0-1 1,0 1-1,1-1 0,-1 1 1,0-1-1,1 1 0,-1-1 1,0 1-1,1-1 0,-1 0 1,1 1-1,-1-1 0,1 1 1,-1-1-1,0 0 0,1 1 0,-1-1 1,1 0-1,0 0 0,-1 0 1,1 1-1,-1-1 0,1 0 1,-1 0-1,1 0 0,0 0 1,-1 0-1,1 0 0,66 7 4390,-54-7-4466,-1 2 507,-1-1 0,0 1-1,0 1 1,-1 0 0,1 0-1,-1 1 1,1 1 0,11 6-1,-20-10-337,0 1-1,1-1 0,-1 1 0,0 0 0,0 0 0,0 0 0,0 0 1,-1 0-1,1 0 0,0 0 0,-1 1 0,0-1 0,1 0 0,-1 1 1,0-1-1,0 1 0,0 0 0,-1-1 0,1 1 0,-1 0 0,1-1 1,-1 1-1,0 0 0,0 0 0,0-1 0,0 1 0,-1 0 0,1-1 1,-1 1-1,0 0 0,1-1 0,-1 1 0,0-1 0,-1 1 0,1-1 0,0 1 1,-1-1-1,1 0 0,-3 3 0,-13 18 714,-1-1 0,0 0 0,-33 28-1,27-27-777,1 1-1,-24 31 0,46-54-137,0 0 0,0 1 0,0-1 1,0 0-1,1 1 0,-1-1 0,0 0 0,1 1 0,-1-1 1,1 1-1,-1-1 0,1 1 0,0-1 0,-1 1 1,1 0-1,0-1 0,0 1 0,1 2 0,-1-3 0,1 0 0,-1 0-1,1 0 1,-1 0 0,1 0 0,0 0-1,0 0 1,-1 0 0,1-1-1,0 1 1,0 0 0,0 0 0,0-1-1,0 1 1,0-1 0,0 1-1,0-1 1,0 1 0,2-1 0,8 3-24,-1-2 1,1 0 0,0 0 0,16-1 0,-13 0-28,223-3-3706,-79-7-4548,-75 2-679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7.2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68 10346,'0'0'8103,"8"-7"-9357,37-24-1733,-42 29 2750,0 0 0,0 1-1,0 0 1,0 0-1,1 0 1,-1 0-1,0 0 1,0 1-1,0 0 1,1-1 0,-1 1-1,0 0 1,1 1-1,-1-1 1,0 0-1,0 1 1,1 0-1,-1 0 1,5 2 0,-7-3 279,-1 0 0,1 1 0,-1-1 1,1 0-1,-1 0 0,1 1 0,-1-1 1,1 0-1,-1 1 0,0-1 0,1 1 0,-1-1 1,0 0-1,1 1 0,-1-1 0,0 1 1,1-1-1,-1 1 0,0-1 0,0 1 1,0-1-1,0 1 0,1-1 0,-1 1 1,0-1-1,0 1 0,0-1 0,0 1 1,0-1-1,0 1 0,0 0 0,0-1 0,-1 1 1,1-1-1,0 1 0,0-1 0,0 1 1,-15 17 4158,2-10 1448,28-18 299,3 0-5869,0 2 1,1 0 0,0 1-1,0 1 1,1 1 0,-1 0-1,1 1 1,0 2 0,0 0-1,0 1 1,1 1 0,36 4-1,-54-4-72,1 1 0,-1-1 0,0 0-1,0 1 1,1 0 0,-1 0-1,0 0 1,0 0 0,0 0 0,0 0-1,0 1 1,0 0 0,0-1-1,0 1 1,-1 0 0,1 1 0,-1-1-1,0 0 1,1 1 0,-1-1-1,0 1 1,0 0 0,0-1 0,-1 1-1,1 0 1,-1 0 0,0 0 0,2 6-1,-2-4 19,-1 0-1,0 0 1,-1 0 0,1 0-1,-1-1 1,0 1-1,0 0 1,0 0-1,-1 0 1,0-1 0,1 1-1,-2-1 1,1 0-1,0 1 1,-1-1 0,0 0-1,0 0 1,-7 6-1,-11 10 316,0-2 0,-2-1-1,0 0 1,-28 15 0,19-13 300,-44 36 0,75-55-640,1 0 0,-1 0-1,1 0 1,0 1 0,-1-1 0,1 0-1,0 0 1,-1 1 0,1-1 0,0 0-1,0 0 1,-1 1 0,1-1 0,0 1 0,0-1-1,-1 0 1,1 1 0,0-1 0,0 0-1,0 1 1,0-1 0,0 1 0,0-1-1,0 0 1,-1 1 0,1-1 0,0 1-1,0-1 1,1 1 0,-1-1 0,0 0-1,0 1 1,0 0 0,15 4-25,33-4-47,-38-1 49,44 1-594,29-1-1938,0-7-3620,-29-5-514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7.6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1 19282,'0'0'2915,"-63"46"-1057,44-28-225,1 4-512,4-2-320,7 0-513,7 0-224,0 0-32,13-2 33,8-2-770,2-2-1409,-1-5-705,-6-5-2017,-6-4-3941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8.0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 13357,'0'0'9000,"90"-20"-8904,-39 17-640,3 2-2275,-1-2-2274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8.3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0 237 15919,'0'0'12134,"10"-8"-11611,81-59-312,-39 29-209,89-81-1,-141 119-7,0 0 0,0 0 0,0 0 0,0 0 0,0-1 0,0 1-1,0 0 1,0 0 0,0 0 0,0 0 0,0-1 0,0 1 0,0 0 0,0 0 0,0 0 0,0 0 0,0 0 0,1-1 0,-1 1 0,0 0 0,0 0 0,0 0-1,0 0 1,0 0 0,0 0 0,0 0 0,1 0 0,-1-1 0,0 1 0,0 0 0,0 0 0,0 0 0,0 0 0,1 0 0,-1 0 0,0 0 0,0 0 0,0 0-1,0 0 1,1 0 0,-1 0 0,0 0 0,0 0 0,0 0 0,0 0 0,1 0 0,-1 0 0,0 0 0,0 0 0,0 0 0,0 0 0,0 1 0,1-1 0,-1 0-1,0 0 1,0 0 0,0 0 0,0 0 0,0 0 0,0 0 0,0 0 0,1 1 0,-1-1 0,0 0 0,0 0 0,0 0 0,-4 17-106,-16 33 221,16-42-116,0 3 116,-1 0 0,2 0 0,-1 0 1,1 0-1,1 1 0,0-1 1,1 1-1,0 16 0,1-25-228,1 0 0,-1 0 0,1 0 0,-1 0-1,1 0 1,0 0 0,0 0 0,1-1 0,-1 1 0,0-1 0,1 1 0,0-1-1,-1 1 1,1-1 0,3 3 0,-2-3-593,0 1 1,1-1-1,-1 0 1,0-1-1,1 1 1,-1-1 0,1 0-1,0 1 1,-1-1-1,1-1 1,0 1-1,0-1 1,0 1-1,7-1 1,10 0-11776</inkml:trace>
  <inkml:trace contextRef="#ctx0" brushRef="#br0" timeOffset="1">630 74 22838,'0'0'7431,"-1"54"-6599,-1-29-575,2 0-129,0-1-96,5-2-545,3-1-864,0-2-1570,-4-5-768,-4-5-1666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8.7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 14286,'0'0'4003,"59"-11"-3426,-23 10-289,5 1-224,8-2-32,-1-1-2050,2-3-5381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9.0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 12748,'11'0'2611,"13"-1"-1141,-8 0-373,1 0-1,-1 1 1,0 0 0,0 2-1,29 5 1,-43-6-1024,-1-1 0,1 1 0,-1-1 0,1 1 0,0 0 0,-1 0 0,1-1 0,-1 1 1,0 0-1,1 1 0,-1-1 0,0 0 0,1 0 0,-1 0 0,0 1 0,0-1 0,0 1 0,0-1 0,-1 1 0,1-1 0,0 1 0,0-1 1,-1 1-1,1 0 0,-1-1 0,0 1 0,1 0 0,-1 0 0,0-1 0,0 1 0,0 0 0,0-1 0,0 1 0,-1 0 0,1 0 1,-1-1-1,1 1 0,-1 0 0,1-1 0,-1 1 0,0-1 0,0 1 0,1-1 0,-1 1 0,0-1 0,-2 3 0,-6 7 480,1 0 0,-1 0 0,-1-1 0,-13 12 0,20-20-405,-18 16 308,-40 41 1188,57-55-1579,1 0 0,0 0 0,0 0 0,0 0 0,1 1 0,-1-1 0,1 1 0,0 0 0,1-1 1,-1 1-1,1 0 0,0 0 0,-1 8 0,2-11-64,1 1 0,-1-1-1,1 0 1,0 1 0,-1-1 0,1 0 0,0 1 0,0-1-1,1 0 1,-1 0 0,0 0 0,1 0 0,-1 0-1,1 0 1,0-1 0,-1 1 0,1 0 0,0-1 0,0 1-1,0-1 1,0 0 0,0 0 0,1 0 0,-1 0 0,4 2-1,8 2-35,0-1 0,30 6 0,-44-10 34,29 5-934,47 2-1,-4-9-7278,-8-8-9931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48.5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0 122 17617,'0'0'1660,"18"-3"-1318,312-46 1906,344-5 0,353 38-2009,318 45 518,-681-9-612,-475-14 103,173 2 64,-386-16-4776,17 4 2885,-23-14-6119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3:53.6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11 264 14189,'0'0'3748,"-2"9"-1618,-6 29-144,8-37-1902,0 0 0,0-1 0,0 1 0,-1-1 0,1 1-1,0 0 1,0-1 0,0 1 0,0 0 0,0-1 0,0 1 0,0 0 0,0-1 0,1 1 0,-1 0 0,0-1 0,0 1 0,0-1 0,1 1 0,-1 0-1,0-1 1,1 1 0,-1-1 0,1 1 0,-1-1 0,0 1 0,1-1 0,-1 1 0,1-1 0,-1 0 0,1 1 0,-1-1 0,1 0 0,0 1 0,-1-1-1,1 0 1,-1 0 0,1 1 0,0-1 0,-1 0 0,1 0 0,0 0 0,-1 0 0,1 0 0,0 0 0,-1 0 0,1 0 0,-1 0 0,1 0 0,0 0-1,0-1 1,33-10 1280,27-26-248,0-3-1,-3-3 1,102-96 0,-97 78-593,-57 63-523,-4 10 0,-3 13 0,-6 5 0,0 0 0,-21 52 0,16-52 0,2 0 0,-10 51 0,19-52-2653,5-17-405,-3-11 2953,-1-1 0,0 0 0,0 0 0,0 0 1,1 0-1,-1 0 0,0 1 0,1-1 0,-1 0 0,0 0 1,0 0-1,1 0 0,-1 0 0,0 0 0,0 0 1,1 0-1,-1 0 0,0 0 0,1 0 0,-1 0 0,0 0 1,0 0-1,1 0 0,-1-1 0,0 1 0,0 0 0,1 0 1,-1 0-1,0 0 0,0 0 0,1-1 0,-1 1 1,0 0-1,0 0 0,0 0 0,1-1 0,-1 1 0,4-7-10571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3:58.5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3732 2 9705,'0'0'9444,"10"-1"-8505,-6 1-864,1 0 0,-1 0 0,1 0 0,-1 0 0,1 1 0,-1 0 0,0 0 0,1 0 0,-1 0 0,0 1 0,0 0 0,0-1 0,0 1 0,0 1 0,0-1 0,-1 1 0,1-1 0,-1 1 0,1 0 0,-1 0 0,5 8 0,-3-5-17,0 1 1,0 1 0,-1-1-1,0 1 1,-1-1-1,0 1 1,0 0 0,2 9-1,-4-13 0,0-1 0,-1 1 0,1 0 0,-1-1 0,0 1 0,0 0 0,0 0 0,0-1 0,0 1 0,-1 0 0,0-1 0,0 1 0,0 0 0,0-1 0,0 1 1,-1-1-1,0 0 0,1 1 0,-1-1 0,-3 4 0,-11 7 272,0 0 0,-1 0 0,0-2 1,-1 0-1,0-1 0,-1 0 0,0-2 1,0 0-1,-1-2 0,-24 7 0,-30 4 611,-111 14 1,141-25-836,-279 29 1132,-451-7 1,629-27-1248,0 5-1,1 7 1,-144 33 0,72-9 50,124-24-75,-137 38 0,-65 64 0,243-94 201,-57 32-94,-17 6 105,60-32-26,32-13 26,-1-1 0,0-2 1,-49 11-1,33-13-771,-24 4-1450,53-11 746,19-3 630,6-2 9,14-8-3843,4-6-1755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41.3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163 45 1153,'-53'16'6601,"-56"21"822,109-37-7372,0 0 1,0 0-1,0 0 1,0 0-1,0 0 1,1 0-1,-1 0 0,0 0 1,0 0-1,0 0 1,0 0-1,0 0 1,0 0-1,0 0 0,0 0 1,0 0-1,0 0 1,0 0-1,0 0 1,0 0-1,1 1 1,-1-1-1,0 0 0,0 0 1,0 0-1,0 0 1,0 0-1,0 0 1,0 0-1,0 0 0,0 0 1,0 0-1,0 0 1,0 1-1,0-1 1,0 0-1,0 0 0,0 0 1,0 0-1,0 0 1,0 0-1,0 0 1,0 0-1,0 0 0,0 0 1,0 1-1,0-1 1,0 0-1,0 0 1,0 0-1,0 0 0,-1 0 1,1 0-1,17 2 856,23-1-165,434-27 2730,-176 5-2983,2206-35 989,-2349 58-952,298 43 0,-446-44-531,-5-1-3,-1 0 0,1 0 1,0 0-1,-1 0 0,1 1 1,-1-1-1,1 0 0,0 1 1,-1-1-1,1 1 1,-1 0-1,1-1 0,-1 1 1,1 0-1,-1 0 0,0 0 1,1 0-1,-1 0 0,0 0 1,0 0-1,0 0 0,2 3 1,-5-3-517,1-1 1,-1 1-1,0-1 1,0 1-1,0-1 1,1 0-1,-1 1 1,0-1-1,0 0 1,0 0-1,0 0 1,1-1-1,-1 1 1,0 0-1,-2-1 1,-12-8-7117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42.3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52 11627,'0'0'4004,"72"-34"-1858,-34 25-801,13 4-192,5 2-224,4 3-481,-3 0-255,-5 0-97,-10 8-64,-14 2 32,-14 2-96,-14 1-545,-12-1-640,-23 0-288,-8-1-962,-10-4-2529,-3-3-2660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42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1 6822,'0'0'6641,"13"3"-4484,36 5 395,73 1 0,-120-9-2493,0 0 0,0 0 0,0 0 0,0 0 0,0 1 0,0-1 0,0 1 0,0-1 1,-1 1-1,1 0 0,0 0 0,0 0 0,-1 0 0,1 0 0,2 2 0,-3-2-7,-1-1 0,1 1 0,-1 0 0,1 0 0,0 0-1,-1 0 1,0 0 0,1 0 0,-1 0 0,0 1 0,1-1 0,-1 0-1,0 0 1,0 0 0,0 0 0,0 0 0,0 0 0,0 0 0,-1 3-1,0 0 87,-1 0 0,1 0 0,-1 1-1,0-1 1,0 0 0,-1 0-1,1-1 1,-1 1 0,0-1 0,0 1-1,-4 3 1,-23 19 924,-61 38 0,56-41 134,-45 38 0,80-60-1187,-1-1 0,0 1 0,0 0 0,0-1 0,1 1 0,-1 0 0,0 0 0,1-1 0,-1 1 0,1 0 0,-1 0 0,1 0 0,-1 0 0,1 0 0,0 0 0,-1 0 0,1 0 0,0 0 0,0 1 0,0-1-6,0 0 1,0-1 0,0 1-1,1-1 1,-1 1-1,1 0 1,-1-1-1,0 1 1,1-1-1,-1 1 1,1-1 0,-1 1-1,1-1 1,-1 0-1,1 1 1,-1-1-1,1 0 1,0 1-1,-1-1 1,1 0-1,-1 1 1,2-1 0,44 7 67,-37-6-35,97 8 13,29 3-1073,-45-1-2694,-49-6-1529,-4-4-4192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4:08.1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1 240 14157,'0'0'16485,"8"-9"-16026,161-218 315,-169 226-776,0 1-1,0 0 1,0 0-1,1 0 0,-1 0 1,0 0-1,0-1 1,0 1-1,0 0 0,0 0 1,0 0-1,0 0 1,0 0-1,1-1 0,-1 1 1,0 0-1,0 0 1,0 0-1,0 0 0,0 0 1,1 0-1,-1 0 1,0 0-1,0 0 0,0 0 1,0 0-1,1 0 1,-1 0-1,0 0 0,0-1 1,0 2-1,0-1 1,1 0-1,-1 0 0,0 0 1,0 0-1,0 0 1,1 0-1,-1 0 0,0 0 1,0 0-1,0 0 1,0 0-1,0 0 0,1 0 1,-1 0-1,0 1 1,0-1-1,0 0 0,0 0 1,0 0-1,1 0 1,2 15-60,-2 24 89,-1-34-9,0 42-75,-2-25-226,2 0 1,0 1-1,2-1 1,0 0 0,1 1-1,10 33 1,-2-37-4619,0-11-3453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46.0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45 15407,'0'0'8231,"56"-6"-7334,-20 0-576,10 0-257,0-1-32,-1 0 32,-3 1-128,-6 1-353,-6 3-864,-4 2-1378,-8 0-768,-10 0-1281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46.4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190 1 13677,'0'0'10138,"2"3"-10021,1 0 0,0 1 1,-1 0-1,0-1 1,0 1-1,3 7 1,-5-7-89,-1 1 0,0-1 0,0 1 1,0-1-1,0 1 0,-1-1 1,1 0-1,-1 0 0,0 0 0,-1 0 1,1 0-1,-1 0 0,1-1 0,-1 1 1,0-1-1,-5 5 0,-64 53 671,48-43-88,9-6-242,-26 21 737,39-31-1071,0-1 0,0 1 1,1 0-1,-1 0 0,1 0 0,-1 0 1,1 0-1,0 0 0,0 0 0,0 1 1,0-1-1,0 0 0,0 1 0,1-1 1,-1 1-1,0 3 0,2-5-35,-1 0 1,1 0-1,0 0 1,-1 0-1,1 0 0,0-1 1,0 1-1,-1 0 0,1 0 1,0-1-1,0 1 1,0-1-1,0 1 0,0-1 1,0 1-1,0-1 0,0 1 1,0-1-1,0 0 1,0 1-1,0-1 0,0 0 1,0 0-1,0 0 0,2 0 1,38 3 67,-30-3-46,47 3 5,-36-4-120,0 2 0,0 0-1,0 1 1,0 2 0,-1 0 0,1 1 0,-1 1 0,37 17 0,-37-15-2643,-7-8-6285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4:12.4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50 14734,'0'0'5878,"9"-8"-3359,-2 3-2058,0 1 0,0-1 0,0 1 0,1 0 0,-1 1 0,1 0 0,0 0 0,0 0 0,0 1 0,0 1 0,0-1 0,0 1 0,9 0 0,-10 1-131,3-1-31,0 1-1,1 1 0,-1-1 1,0 2-1,0-1 0,11 4 1,-19-4-281,0 0 1,0 0 0,0 0-1,0 0 1,0 0 0,0 0-1,-1 1 1,1-1 0,0 1 0,-1-1-1,1 1 1,-1 0 0,1 0-1,-1 0 1,0-1 0,0 1-1,0 0 1,0 1 0,0-1-1,0 0 1,0 0 0,-1 0-1,1 0 1,-1 1 0,0-1-1,1 0 1,-1 0 0,0 1-1,0-1 1,-1 0 0,1 0 0,0 1-1,-2 2 1,1 1-11,-1 1-1,-1 0 1,1-1 0,-1 1 0,0-1-1,-1 0 1,1 0 0,-1 0 0,-1-1-1,1 1 1,-1-1 0,0 0 0,-7 6-1,-11 8 3,-43 28 0,54-39-10,-17 9 0,22-14 0,0 1 0,0 0 0,0 0 0,1 0 0,0 1 0,0 0 0,0 0 0,0 0 0,1 1 0,-6 7 0,11-13 0,0 1 0,0-1 0,0 0 0,0 1 0,0-1 0,0 1 0,0-1 0,0 1 0,0-1 0,1 0 0,-1 1 0,0-1 0,0 1 0,0-1 0,0 0 0,1 1 0,-1-1 0,0 0 0,0 1 0,0-1 0,1 0 0,-1 1 0,0-1 0,1 0 0,-1 1 0,0-1 0,1 0 0,-1 0 0,0 1 0,1-1 0,-1 0 0,1 0 0,-1 0 0,0 0 0,1 1 0,-1-1 0,1 0 0,-1 0 0,1 0 0,-1 0 0,0 0 0,1 0 0,-1 0 0,1 0 0,0-1 0,26 2 0,-22-1 0,208 0-3732,-156 0-4675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49.2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61 16720,'0'0'4260,"69"-26"-2883,-22 21 97,9 0-706,1 0-544,2 0-224,-8 3-352,-6-1-865,-11 0-865,-11 1-320,-17-1 128,-22 1-12172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49.5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0 9705,'0'0'4244,"8"3"-2973,12 4-632,-13-6-234,-1 1 0,1 0 0,-1 1-1,0-1 1,1 1 0,-1 0 0,9 7 0,-14-8-310,0-1-1,1 1 1,-1 0-1,0-1 1,0 1 0,0 0-1,0 0 1,0 0-1,0 0 1,0 0-1,-1 0 1,1 0-1,-1 0 1,1 0-1,-1 0 1,0 0 0,0 0-1,0 0 1,0 0-1,0 1 1,0-1-1,-1 0 1,1 0-1,-1 0 1,1 0 0,-1 0-1,0 0 1,0 0-1,0 0 1,0-1-1,0 1 1,-2 2-1,-7 11 167,0-1-1,-2 1 0,0-2 1,0 0-1,-1 0 0,-1-1 1,0-1-1,-18 12 0,-49 43 595,79-58-1010,14-4-19,21-3-131,-27-1 245,19 1-232,0 1 0,0 2-1,-1 0 1,1 2 0,-1 0-1,-1 1 1,27 13 0,-5-8-2854,-12-10-2372,-1-2-4230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5:16.0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98 14350,'0'0'7665,"6"-8"-5518,1 0-1703,0 0 1,1 1-1,0 0 1,0 1-1,1-1 1,0 2-1,0-1 1,0 1-1,0 1 1,1 0-1,0 0 1,0 1-1,0 0 1,12-2-1,-11 3-314,2 0 0,-1 0 0,0 1 0,0 1 0,20 1 0,-31-1-127,0 0 1,0 1 0,1-1-1,-1 1 1,0-1-1,0 0 1,0 1 0,0 0-1,0-1 1,0 1 0,0 0-1,-1 0 1,1-1 0,0 1-1,0 0 1,0 0 0,-1 0-1,1 0 1,0 0 0,-1 0-1,1 0 1,-1 0-1,1 0 1,-1 0 0,0 0-1,1 0 1,-1 1 0,0-1-1,0 0 1,0 0 0,0 0-1,0 0 1,0 1 0,0-1-1,0 0 1,0 0 0,-1 0-1,1 0 1,0 0 0,-1 1-1,0 0 1,-1 6 66,-1-1 1,1 0-1,-1 1 1,-1-1 0,-4 7-1,-60 75 237,51-70-261,2 0 0,0 1 0,1 0-1,1 1 1,-10 24 0,22-44-46,0 1 0,0-1 0,0 1 0,1-1 0,-1 1 0,0 0 0,1-1 0,-1 1 0,1 0 0,0-1 0,0 1 0,0 0 0,0 0 0,0-1 0,0 1 0,0 0 0,0-1 0,1 1 0,-1 0 0,0-1 0,1 1 0,0 0 0,-1-1 0,1 1 0,0-1 0,0 1 0,0-1 0,0 1 0,0-1 0,0 0 0,0 0 0,0 1 0,1-1 0,-1 0 0,0 0 0,1 0 0,-1 0 0,1-1 0,-1 1 0,1 0 0,0 0 0,2 0 0,7 1 0,0 0 0,0 0 0,1-1 0,-1-1 0,16 0 0,-10-1 0,5 1-603,0-1 0,42-9 0,7-12-4757,-8-4-7490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5:16.8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53 7944,'0'0'18940,"14"-7"-17787,-5 3-987,2-2-38,1 1 0,-1 1 1,1-1-1,0 2 0,-1 0 0,2 0 0,13-1 0,113-3-634,-80 6-6072,-82 3-2163,-18 6 4932,-1 1 2975,-19-2 2088,29-4 3212,-53 11 0,108-14-174,-9 0-3844,1 1 1,-1 0-1,0 2 1,16 4-1,-29-7-388,0 0 0,0 1 1,0-1-1,0 1 0,0-1 0,0 1 0,0 0 0,0-1 1,0 1-1,0 0 0,-1 0 0,1 0 0,0-1 0,0 1 1,-1 0-1,1 0 0,-1 0 0,1 0 0,-1 0 1,1 0-1,-1 0 0,0 0 0,1 1 0,-1-1 0,0 0 1,0 0-1,0 0 0,0 0 0,0 0 0,0 0 0,0 0 1,0 1-1,-1-1 0,1 0 0,0 0 0,-1 0 0,1 0 1,0 0-1,-1 0 0,1 0 0,-1 0 0,0 0 0,1 0 1,-1 0-1,0-1 0,0 1 0,-1 1 0,-5 7 319,-1-1 0,0 0 0,-15 12 0,18-16-293,-177 135 933,181-138-1005,0 0 0,-1 0 0,1 0 0,0 0-1,0 0 1,0 0 0,0 0 0,0 1 0,0-1 0,0 0-1,0 1 1,0-1 0,0 1 0,1-1 0,-1 3-1,1-4-14,0 1 0,0-1 0,0 1 0,0 0 0,0-1 0,1 1 0,-1-1 0,0 1 0,0-1 0,1 1 0,-1-1 0,0 1 0,1-1 0,-1 0 0,0 1 0,1-1 0,-1 1 0,1-1 0,-1 0 0,1 1 0,-1-1 0,1 0 0,-1 0 0,1 1 0,-1-1 0,1 0 0,-1 0 0,1 0 0,8 3-83,0-2 0,0 0 0,0 0 0,12 0-1,-4 0-70,73 9-1254,-10-1-1762,-27-5-2627,-13-4-2610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5:18.7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1 207 6342,'0'0'22133,"9"2"-20814,0-2-1160,0 1 0,-1-2 1,1 0-1,0 0 1,-1 0-1,1-1 1,-1 0-1,1-1 0,-1 0 1,0 0-1,0-1 1,-1 0-1,1 0 1,12-10-1,6-2-76,-2-1 0,0-2 0,0 0 1,-2-1-1,-1-2 0,26-32 0,-66 106-83,8-33-157,2 1-1,0 0 1,2 0-1,0 1 1,1 0-1,1 0 1,1 0-1,1 1 1,-1 40-1,12-29-3707,11-13-3795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21.7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1253 4925 13741,'-32'-15'415,"0"-2"-1,1-1 1,1-1-1,1-1 1,-47-44-1,-119-137 2694,165 168-1950,-83-100-906,6-5 0,6-5-1,7-4 1,6-4 0,-118-278 0,189 387-220,1 0 1,2-2-1,2 0 0,3 0 1,1-1-1,2 0 0,2-1 1,2 1-1,2-1 0,2 1 1,2-1-1,2 1 1,1 0-1,3 1 0,28-78 1,-11 59-29,2 1 0,4 1 0,2 1 0,2 2 0,59-68 1,-35 56-5,4 3 1,2 2 0,109-79-1,-47 55-13,4 6 0,4 5 0,2 7 0,220-78 0,567-126 18,-635 198-10,961-220 94,16 60 169,1662-124-183,-988 261-57,5 86 33,244 92-17,-3 86 18,-671-16 0,-7 65 8,-1482-208-63,1342 256 10,-1020-177-14,629 243-1,-575-140 24,-332-147-36,-3 2 0,-1 3 0,87 77 0,-137-106 28,-1 1 0,0 1 0,-1 1-1,-2 0 1,0 1 0,0 0 0,-2 1-1,-1 1 1,-1 0 0,0 0 0,-2 1 0,-1 0-1,0 0 1,-2 1 0,-1 0 0,0 0 0,-2 0-1,-1 0 1,-1 1 0,-1-1 0,-1 0-1,-1 0 1,-11 44 0,-2-12 116,-1-1-1,-3 0 1,-3-2 0,-2 0 0,-2-2-1,-49 71 1,33-63-5,-3-3 1,-2-2 0,-2-2-1,-104 83 1,81-81-41,-2-4 0,-2-3 1,-1-3-1,-3-4 1,-2-3-1,-1-5 0,-1-2 1,-176 34-1,80-35-10,-138 27 63,266-43-257,1 2 0,1 2 0,-94 46 0,125-49-1877,19-9-1909,12-3-340,1-2-2710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22.0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535 6 12588,'0'-1'136,"0"1"1,-1 0-1,1-1 0,0 1 1,0 0-1,-1-1 0,1 1 1,0 0-1,-1-1 1,1 1-1,-1 0 0,1 0 1,0-1-1,-1 1 0,1 0 1,-1 0-1,1 0 0,-1 0 1,1 0-1,-1 0 1,1-1-1,-1 1 0,1 0 1,0 0-1,-1 0 0,1 1 1,-1-1-1,1 0 0,-1 0 1,1 0-1,-1 0 1,1 0-1,-1 0 0,1 1 1,0-1-1,-1 0 0,1 0 1,0 1-1,-1-1 0,1 0 1,-1 1-1,1-1 1,0 0-1,-1 1 0,-21 13 428,-49 42 1029,-29 23-28,-177 107 1,268-181-1527,6-4-27,0 1 1,0-1-1,0 1 1,0-1-1,0 1 1,1 0-1,-1 0 1,1 0-1,-1 1 1,1-1-1,0 0 1,0 1-1,-2 2 1,4-4-21,0 0 1,0-1 0,0 1-1,1-1 1,-1 1 0,0 0-1,0-1 1,1 1 0,-1-1-1,0 1 1,0-1 0,1 1-1,-1-1 1,1 1 0,-1-1 0,1 1-1,-1-1 1,0 0 0,1 1-1,-1-1 1,1 1 0,0-1-1,-1 0 1,1 0 0,-1 1-1,1-1 1,-1 0 0,1 0-1,0 0 1,-1 0 0,1 0-1,-1 0 1,1 0 0,0 0-1,0 0 1,31 4-49,-29-4 61,322-1-696,-109-18-5105,-96 6 992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22.9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53 448 10634,'0'0'5210,"-8"7"-2161,-37 30 506,60-40-1906,5-13-1189,1 0 0,-2-2 0,0 0-1,-2-1 1,22-28 0,-7 9-96,100-139 635,-32 40 314,-94 134-686,-7 13-402,1-8-196,-29 151 206,19-114-164,2 0 1,2 1-1,1 0 1,1 69-1,4-105-231,0 0-1,0 0 1,1 0-1,0 0 1,-1 0-1,1 0 1,0 0-1,1-1 1,-1 1-1,1 0 0,0-1 1,0 1-1,0-1 1,0 1-1,0-1 1,1 0-1,-1 0 1,1 0-1,0-1 1,0 1-1,0 0 1,0-1-1,1 0 1,-1 0-1,1 0 0,-1 0 1,1-1-1,0 1 1,-1-1-1,1 0 1,0 0-1,0 0 1,0-1-1,0 1 1,0-1-1,0 0 1,0 0-1,0 0 1,0-1-1,0 1 1,5-2-1,34-16-6806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23.6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1 114 14125,'3'-9'2307,"1"-2"-1556,0 0 0,1 1 1,0-1-1,1 1 1,8-10-1,-13 18-646,0 0 0,1 0-1,-1 0 1,1 0 0,-1 0-1,1 0 1,0 0 0,0 1 0,0-1-1,0 0 1,0 1 0,0 0-1,1 0 1,-1-1 0,0 1-1,1 0 1,-1 1 0,1-1-1,-1 0 1,1 1 0,-1-1 0,1 1-1,-1 0 1,1 0 0,-1 0-1,1 0 1,0 0 0,-1 1-1,1-1 1,-1 1 0,1 0 0,-1-1-1,0 1 1,5 3 0,-5-2-86,0 0-1,0 0 1,0 0 0,0 1 0,0-1 0,-1 0 0,1 1 0,-1 0 0,0-1 0,0 1 0,0 0 0,0 0 0,0-1 0,0 1 0,-1 0 0,0 0 0,1 0 0,-1 0 0,0 0 0,0 0 0,-1 0-1,1 0 1,-1 3 0,-1 4 104,0 0 0,0 0-1,0 0 1,-2 0-1,-4 12 1,-21 29 377,-13 30 568,39-74-1003,0 0-1,1 1 0,0 0 0,0 0 0,0-1 1,1 1-1,0 0 0,1 14 0,1-19-69,0-1 0,0 1 0,0 0 0,0-1 0,0 0 0,1 1 0,-1-1 0,1 0-1,-1 0 1,1 1 0,0-1 0,0-1 0,0 1 0,0 0 0,0 0 0,1-1 0,-1 1 0,0-1 0,1 0 0,-1 0 0,1 0 0,0 0-1,-1 0 1,5 1 0,8 2-242,0-1-1,31 4 0,-10-4-2133,49-2 0,-72-2 1152,0 0 0,0-1 0,0-1 0,13-4 1,19-11-5936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24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567 67 10025,'-13'-1'1922,"-18"-3"-546,-47 2-1,64 2-1000,1 1-1,-1 1 0,0 0 0,1 1 0,-1 0 0,1 1 0,-14 6 0,5 2-76,-1 2-1,2 0 0,0 1 1,0 2-1,2 0 0,0 0 1,1 2-1,1 1 0,0 0 1,2 1-1,0 0 0,2 1 1,0 1-1,1 0 0,2 1 1,0 0-1,2 1 0,1-1 1,0 2-1,2-1 0,1 1 1,-1 28-1,4-44-289,1 0-1,0 0 1,1 0 0,0-1 0,1 1-1,0 0 1,0-1 0,1 1 0,0-1 0,1 0-1,0 0 1,0 0 0,1 0 0,0-1-1,0 1 1,1-2 0,0 1 0,1 0-1,0-1 1,0-1 0,0 1 0,1-1-1,0 0 1,0-1 0,1 0 0,-1 0 0,1 0-1,0-2 1,0 1 0,1-1 0,-1 0-1,12 1 1,7 0 243,0-1 0,-1-1 1,1-2-1,0-1 0,0-1 0,0-1 0,0-2 0,-1 0 1,0-2-1,0-1 0,-1-2 0,0 0 0,36-20 0,-17 5 199,-1-2-1,-1-1 1,-2-3-1,0-1 1,-3-2-1,50-56 0,-67 67-295,-2-2-1,-1 0 1,-1 0-1,21-44 1,-32 57-112,-1-1 1,0 1-1,0-1 0,-2-1 1,0 1-1,0 0 1,-1-1-1,-1 1 0,0-1 1,-1 0-1,0 1 1,-4-23-1,3 30-68,-1 1-1,1-1 1,-1 1-1,-1-1 1,1 1-1,-1 0 1,0-1-1,0 2 1,0-1 0,-1 0-1,0 1 1,0-1-1,0 1 1,0 0-1,-5-3 1,0 1-86,0 1-1,0 0 1,0 0-1,0 1 1,0 0 0,-1 1-1,0 0 1,-11-1-1,-5 0-207,1 1-1,-1 2 1,0 0-1,1 2 1,-1 1-1,-28 6 1,27-3-615,0 2 1,1 1 0,-35 14-1,48-15-59,0 0 0,0 0 0,-14 11 0,21-14 12,1 1 0,-1 0-1,0 1 1,1-1 0,0 1-1,1 0 1,-5 8 0,-5 14-5584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24.5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53 19250,'0'0'10923,"72"-52"-26746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26.5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53 11275,'0'0'5669,"48"-51"-5477,-1 50 0,15 1-63,14 0-65,13 0 0,15 3-64,8 3-321,12-1-1248,-2-5-2275,-3 0-3907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28.7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86 5125,'-10'0'1025,"3"0"384,3 0 257,3-3-449,1-6-128,0-1-352,16-3-129,4 0-31,5 0-129,9 3-192,0 5-160,6 2-63,4 3-66,7 0-1088,4 0-1281,7-7-2947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3.0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2431 17040,'-10'-5'107,"1"0"-205,1 0 1,0 0 0,0-1-1,1 0 1,0 0-1,0-1 1,1 0-1,-1 0 1,1-1 0,1 0-1,-7-10 1,-7-21 417,2 0-1,1-1 1,2-1 0,1 0 0,3-1 0,-8-60-1,10 28-75,4 0-1,10-142 0,-1 163-124,3 0 0,3 0 1,2 1-1,1 0 0,4 1 0,1 1 0,36-65 1,-13 41-11,4 1 1,3 3 0,110-121 0,-83 109 506,3 4 1,155-116-1,-182 157-209,2 3 0,1 2 0,1 3 0,2 2 0,1 3 0,78-22 0,-26 20-318,209-22-1,120 22-28,-162 12-19,-37-3 9,614-11 396,-764 36-407,0 4 0,-1 4 0,-1 4-1,-1 4 1,-1 3 0,-1 5 0,-2 3 0,-1 4 0,-2 3-1,122 86 1,-162-99-36,-1 3-1,-2 1 1,-2 1 0,-1 3-1,-1 0 1,29 46-1,-44-55 28,-1 2-1,-2 0 0,-1 1 0,-1 1 0,-2 0 0,-1 0 0,-2 1 1,-1 1-1,6 61 0,-7-12 37,-5 0 0,-3 0 0,-3 0 0,-4 0 1,-4 0-1,-38 135 0,33-162 24,-3 0 0,-3-1 0,-2-2-1,-2 0 1,-2-2 0,-3-1 0,-1-1 0,-3-2 0,-2-2 0,-53 49 0,54-60 104,-3-3 0,0-1 0,-2-2 0,-67 34 0,14-18 231,-113 35 0,188-72-741,2-2-1051,0 1 0,0 0 0,1 2 0,0 0-1,0 1 1,1 1 0,-22 16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3.5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159 69 13485,'0'0'3016,"2"-9"-1730,0-1-807,-2 7-305,0-1-1,1 1 0,0 0 0,0 0 0,0 0 0,0-1 1,0 1-1,1 0 0,-1 0 0,1 1 0,3-6 1,-5 7-110,0 1-1,1 0 1,-1-1 0,0 1 0,0 0 0,0-1 0,0 1 0,1-1 0,-1 1 0,0 0 0,1 0 0,-1-1 0,0 1 0,0 0 0,1-1 0,-1 1 0,0 0-1,1 0 1,-1 0 0,1-1 0,-1 1 0,0 0 0,1 0 0,-1 0 0,1 0 0,-1 0 0,0 0 0,1 0 0,-1 0 0,1 0 0,-1 0 0,1 0 0,-1 0 0,0 0-1,1 0 1,-1 0 0,1 0 0,-1 0 0,0 0 0,1 1 0,-1-1 0,1 0 0,5 21 855,-4 31-569,-2-51-263,-2 11 27,1-1 0,-1 0 0,-1 0 1,0 0-1,0 0 0,-1-1 0,-10 18 1,-46 72 852,31-56-798,10-14-7,-24 40 190,40-65-331,1 1 0,-1-1 0,1 1 1,0 0-1,0 0 0,1 0 0,0 0 0,0 0 1,0 0-1,1 7 0,0-13-26,0 1 1,0 0-1,0 0 1,1-1-1,-1 1 0,0 0 1,1-1-1,-1 1 1,1 0-1,-1-1 0,1 1 1,-1-1-1,1 1 0,-1-1 1,1 1-1,0-1 1,-1 1-1,1-1 0,-1 1 1,1-1-1,0 0 0,0 1 1,-1-1-1,1 0 1,0 0-1,0 1 0,-1-1 1,1 0-1,1 0 1,28 1-16,-22-1 39,26-2 77,0-2-1,62-14 0,20-3-2276,-41 14-2231,-32 4-1399,3-1-6937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4.7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0 128 18674,'0'0'854,"10"-11"219,4-1-485,0 0-1,0 0 1,1 1 0,0 1-1,1 1 1,1 0 0,-1 1-1,1 1 1,0 0 0,36-8 0,-47 14-486,1-1 0,0 1 1,-1 1-1,1-1 0,0 1 1,-1 0-1,13 2 1,-18-1-64,1 0 0,0 0 0,-1 0 0,1 0 0,-1 0 0,1 0 0,-1 0 0,1 0 0,-1 1 0,0-1 0,0 1 0,1-1 0,-1 1 0,0-1 0,0 1 0,-1-1 0,1 1 0,0 0 0,-1 0 0,1-1 0,-1 1 0,1 0 0,-1 0 0,0 0 0,1 0 0,-1-1 0,0 1 0,-1 0 0,1 0 0,-1 3 0,0 5 138,0 0-1,-1-1 0,0 0 0,-1 1 1,0-1-1,0 0 0,-1 0 1,0-1-1,-1 1 0,-7 9 1,-11 15 231,-32 35 0,13-19 146,29-32-451,-27 38 95,38-51-193,0-1-1,0 1 1,1 0-1,-1-1 0,1 1 1,0 0-1,0 0 1,0 0-1,1 0 0,-1 1 1,1-1-1,0 0 1,1 7-1,-1-10-4,1 1 0,0 0 0,0 0 0,0 0 0,0-1 0,0 1 0,0 0 0,0-1 0,1 1 0,-1-1 0,0 1 0,1-1 0,0 0 0,-1 0 0,1 0 0,0 0 0,-1 0 0,1 0 0,0 0 0,0 0 0,0-1 0,0 1 0,0-1 0,2 1 0,54 7 0,-51-7 0,36 2-1475,0-2 0,44-5-1,-28-6-5629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5.7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1 222 17424,'0'0'11713,"11"-9"-10747,204-189 27,-214 197-998,0 0 0,0 0 0,0 0 0,0 0 0,0 0 0,0 0 0,0 0 1,0 0-1,0 0 0,0 1 0,0-1 0,0 0 0,0 1 0,1-1 0,-1 1 0,0-1 0,1 1 0,1 0 0,-3 0-9,0 0 0,1 1 1,-1-1-1,1 1 0,-1-1 0,1 1 0,-1-1 0,0 1 0,0-1 1,1 1-1,-1 0 0,0-1 0,0 1 0,1-1 0,-1 1 1,0 0-1,0-1 0,0 1 0,0-1 0,0 1 0,0 0 1,0-1-1,0 1 0,0 0 0,-1 0 0,-10 56-359,9-53 447,-5 24-45,1-12-36,1 1-1,1 0 1,0 0-1,2 1 0,0-1 1,1 1-1,1 29 0,1-45-129,-1-1-1,1 0 0,-1 1 0,1-1 0,0 0 0,0 1 1,-1-1-1,1 0 0,0 0 0,0 0 0,0 0 0,0 0 1,1 0-1,-1 0 0,0 0 0,0 0 0,1 0 0,-1-1 1,0 1-1,1 0 0,-1-1 0,1 0 0,-1 1 0,0-1 1,1 0-1,-1 1 0,3-1 0,-3 0-242,0 0 1,0 0-1,0 0 0,0 0 1,0 0-1,0-1 0,0 1 1,0 0-1,0 0 0,0-1 1,0 1-1,0-1 0,0 1 1,0-1-1,0 1 0,0-1 1,0 0-1,0 1 0,-1-1 0,1 0 1,0 0-1,0 0 0,-1 1 1,2-3-1,5-17-8476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6.1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271 99 12364,'-14'7'1228,"-8"5"-296,0 1 0,1 1 1,1 0-1,0 2 1,-32 33-1,40-35-430,0 1-1,1 1 1,1 0 0,1 0 0,0 1-1,1 0 1,1 0 0,-8 29-1,13-41-434,1 1 0,0 0 0,0 0 0,0 0-1,0 0 1,1 0 0,0-1 0,1 1 0,-1 0 0,1 0 0,0 0-1,0 0 1,1-1 0,0 1 0,0 0 0,0-1 0,1 0 0,-1 1-1,1-1 1,1 0 0,-1 0 0,1-1 0,0 1 0,0-1 0,0 0-1,0 0 1,1 0 0,0 0 0,-1-1 0,9 4 0,4 1 120,0 0-1,0-2 1,0 0 0,1-1 0,0-1 0,0-1 0,0 0-1,1-1 1,-1-1 0,0-1 0,23-2 0,-25 0 34,0 0 1,0-1-1,-1-1 1,0 0-1,0-1 1,0-1 0,0 0-1,-1-1 1,0 0-1,0-1 1,-1-1-1,0 0 1,15-14-1,-14 8-92,1-1 0,-2-1-1,0 0 1,-1-1 0,-1 0-1,0 0 1,14-38-1,-20 41-71,1 0-1,-2-1 1,0 0-1,-1 0 0,-1 0 1,0 0-1,-1-1 1,-1 1-1,0 0 1,-6-31-1,5 40-99,-1 1 0,0-1 0,-1 1 1,1-1-1,-1 1 0,0 0 0,-1 0 0,1 1 0,-1-1 0,-1 1 1,1-1-1,-1 1 0,1 1 0,-1-1 0,-1 1 0,1 0 0,-1 0 1,0 0-1,1 1 0,-1 0 0,-1 0 0,1 0 0,0 1 0,-1 0 1,0 0-1,-9-1 0,1 1-118,0 0 0,0 1-1,0 1 1,0 1 0,0 0 0,0 0 0,1 2 0,-1 0 0,0 0-1,1 2 1,-16 6 0,2 2-1055,1 1-1,-49 34 1,0 15-4328,31-18-1999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7.7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325 16 13389,'0'0'2199,"-10"-3"155,3 0-2086,-1 1 0,1 0-1,0 0 1,-1 1 0,1 0-1,-1 0 1,1 1 0,-1 0-1,1 0 1,-1 1 0,1 0-1,-1 0 1,-10 4 0,-2 3 111,1 1-1,0 1 1,-22 16 0,36-22-310,0-1 0,0 1 0,0 0 0,0 0 0,0 1 1,1-1-1,0 1 0,0 0 0,0 0 0,1 0 0,-1 1 0,1-1 1,1 1-1,-1 0 0,-2 8 0,5-12-65,0 1 1,0-1-1,1 0 0,-1 0 1,0 0-1,1 0 0,-1 0 0,1 0 1,0 0-1,0 0 0,0 0 1,0 0-1,0 0 0,0-1 1,0 1-1,0 0 0,1-1 1,-1 1-1,1-1 0,-1 1 1,1-1-1,0 0 0,0 0 0,-1 1 1,1-1-1,0-1 0,0 1 1,0 0-1,3 1 0,9 3 50,2 0 0,-1-1 0,16 3-1,-4-1 3,-19-4-60,-1 0 0,1 0 0,-1 1 0,1 1 0,-1-1 0,0 1 0,-1 0 0,1 1 0,6 5-1,-12-9 19,1 1 0,0 0 1,-1 0-1,0 0 0,1 0 0,-1 1 0,0-1 0,0 0 0,0 0 0,0 1 0,0-1 0,-1 1 0,1-1 0,-1 1 0,0-1 0,1 0 0,-1 1 0,0-1 0,-1 1 0,1-1 0,0 1 0,-1-1 0,1 1 0,-1-1 0,0 1 0,0-1 0,1 0 0,-2 0 0,1 1 0,0-1 0,0 0 0,-4 4 0,-3 4 331,0 1 0,-1-1-1,0-1 1,-1 0 0,0 0 0,0-1-1,-1 0 1,0-1 0,-1 0 0,1 0-1,-1-2 1,0 1 0,-1-2 0,1 1-1,-1-2 1,0 0 0,0 0 0,-19 1-1,31-4-363,0 0-1,0 0 0,0 0 1,0 0-1,1 0 0,-1 0 1,0 0-1,0 0 1,0 0-1,0 0 0,0 0 1,1 0-1,-1-1 0,0 1 1,0 0-1,0-1 0,1 1 1,-1-1-1,0 1 1,0-1-1,1 1 0,-1-1 1,0 1-1,1-1 0,-1 1 1,1-1-1,-1 0 0,1 0 1,-1 1-1,1-1 0,-1 0 1,1 0-1,0 1 1,-1-1-1,1 0 0,0 0 1,0 0-1,0 0 0,-1 1 1,1-1-1,0 0 0,0 0 1,1-1-1,-1 0-259,1 0 0,-1 0 0,1 0 0,0 1 0,0-1 0,0 0 0,0 1 0,0-1 0,0 1 1,0-1-1,0 1 0,1-1 0,-1 1 0,0 0 0,1 0 0,-1 0 0,1 0 0,0 0 0,3-2 0,98-33-10574,-60 21 5338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8.1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54 14926,'0'0'5162,"-7"12"-3768,0 0-1071,-1 0-58,1-1 0,0 2 0,1-1-1,0 1 1,1-1 0,1 2 0,0-1-1,-4 21 1,34-55 712,-17 7-877,0 0 0,0-1-1,11-29 1,-17 37-106,0 0 1,-1 0-1,0-1 0,-1 1 1,1-1-1,-1 1 0,-1-1 1,0 1-1,0-1 0,-2-14 0,2 22-9,0-1-1,0 1 1,0-1-1,-1 1 1,1 0-1,0-1 1,0 1-1,-1-1 0,1 1 1,0 0-1,0-1 1,-1 1-1,1 0 1,0-1-1,-1 1 0,1 0 1,-1 0-1,1-1 1,-1 1-1,1 0 1,0 0-1,-1 0 0,1-1 1,-1 1-1,1 0 1,-1 0-1,1 0 1,-1 0-1,1 0 0,-1 0 1,1 0-1,0 0 1,-1 0-1,1 0 1,-1 0-1,1 1 1,-1-1-1,1 0 0,-1 0 1,1 0-1,0 1 1,-1-1-1,1 0 1,-1 1-1,-17 13-768,17-13 656,0 0-1,0 1 0,1-1 0,-1 1 1,0-1-1,1 1 0,-1-1 0,1 1 1,0-1-1,-1 1 0,1 0 0,0-1 1,0 1-1,0-1 0,0 1 0,0 0 1,1-1-1,-1 2 0,1-2-248,0 0 1,-1 0-1,1 0 0,-1 0 0,1 0 0,0-1 1,0 1-1,-1 0 0,1-1 0,0 1 0,0 0 1,0-1-1,0 1 0,0-1 0,0 1 0,0-1 1,0 0-1,0 1 0,0-1 0,0 0 0,0 0 0,0 0 1,0 0-1,0 0 0,0 0 0,1 0 0,19 0-11020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8.4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 0 16720,'0'0'704,"-10"12"973,-13 16 699,-39 62 0,53-76-1973,1 1 1,1 1 0,0-1-1,1 1 1,0 0-1,2 1 1,-6 30 0,10-44-401,-1-1 0,1 1 0,0-1 0,0 1 1,0-1-1,0 1 0,0 0 0,1-1 0,-1 1 1,1-1-1,0 1 0,-1-1 0,1 1 0,0-1 1,1 0-1,-1 0 0,0 1 0,1-1 0,-1 0 1,1 0-1,2 3 0,-2-4-12,1 0 1,-1 0-1,1-1 1,-1 1-1,1 0 0,-1-1 1,1 0-1,-1 1 0,1-1 1,-1 0-1,1 0 0,0-1 1,-1 1-1,1 0 1,-1-1-1,1 1 0,-1-1 1,1 0-1,-1 0 0,0 0 1,0 0-1,5-3 0,8-5-454,0-1 0,-1 0-1,0-1 1,-1-1 0,0 0-1,0-1 1,-1 0 0,-1 0-1,10-17 1,-1-1-306,-1-1 0,-2 0 1,18-46-1,-45 98 1832,-1-1 1,-15 19-1,11-17-378,1 1-1,0 0 1,2 1-1,0 1 1,-12 38-1,23-60-679,0-1-1,1 1 0,-1 0 0,1-1 0,0 1 0,-1-1 0,1 1 1,0 0-1,0-1 0,0 1 0,0 0 0,1-1 0,-1 1 0,0 0 1,1-1-1,-1 1 0,1-1 0,-1 1 0,1 0 0,0-1 0,-1 0 1,1 1-1,0-1 0,0 1 0,0-1 0,0 0 0,1 0 0,-1 0 1,2 2-1,0-2-556,1 1 0,0-1 0,-1 0 1,1-1-1,0 1 0,0-1 0,-1 1 1,1-1-1,0 0 0,0 0 0,5-2 1,19-2-8765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9.1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 1 16528,'0'0'10292,"-6"12"-9555,-13 28-54,-21 65 1,34-86-621,1 0 0,0 1 0,2 0 1,0 0-1,1 0 0,1 33 0,1-52-133,0 1-1,1-1 0,-1 0 1,0 1-1,1-1 0,0 1 1,-1-1-1,1 1 0,0-1 1,-1 0-1,1 0 1,0 1-1,0-1 0,0 0 1,0 0-1,0 0 0,0 0 1,1 0-1,-1 0 0,0 0 1,1-1-1,-1 1 0,0 0 1,1-1-1,-1 1 0,0-1 1,1 1-1,-1-1 0,1 0 1,-1 1-1,1-1 0,-1 0 1,1 0-1,-1 0 0,1 0 1,0 0-1,-1-1 0,0 1 1,4-1-1,0 0-581,1 0 1,-1-1-1,0 0 1,1 0-1,-1 0 1,0 0-1,0-1 0,0 1 1,7-7-1,17-22-5839,-3-7-4576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9.4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221 0 13933,'0'0'2306,"-27"52"-576,5-9-353,0 7-320,1 3 0,6-3 225,7 2-322,8-9-511,0-4-353,7-10 0,9-6-96,0-7-865,-4-8-961,-6-8-1248</inkml:trace>
  <inkml:trace contextRef="#ctx0" brushRef="#br0" timeOffset="1">1 279 6662,'0'0'18514,"65"-26"-18546,-28 21 32,5 0-2178,-2-6-2403,2-4-5893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0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47 16688,'0'0'4500,"-7"9"-2834,0-1-1420,1 0 0,-1 1 0,1 0 0,1 1 0,0-1-1,0 1 1,1 0 0,0 1 0,0-1 0,1 0 0,1 1 0,-2 16 0,4-26-244,0 0 1,0 0-1,0-1 0,0 1 0,1 0 0,-1 0 0,0 0 0,1 0 0,-1-1 1,1 1-1,-1 0 0,1-1 0,-1 1 0,1 0 0,-1-1 0,1 1 1,-1 0-1,1-1 0,0 1 0,0-1 0,-1 1 0,1-1 0,0 0 0,0 1 1,-1-1-1,1 0 0,0 1 0,0-1 0,0 0 0,0 0 0,-1 0 0,1 0 1,0 0-1,0 0 0,0 0 0,0 0 0,0 0 0,-1 0 0,1 0 0,0 0 1,1-1-1,39-11 341,-27 4-285,-1 0 1,1-1 0,-2-1 0,1 0-1,-1-1 1,-1 0 0,0-1 0,0 0-1,-1-1 1,-1 0 0,0-1-1,-1 0 1,0 0 0,6-17 0,-11 18-326,-11 28 233,-12 28 249,17-35-197,1 0 1,0 0-1,0 1 0,1-1 1,0 0-1,1 17 0,0-24-63,1 0 0,-1-1 0,1 1 0,0 0 1,-1-1-1,1 1 0,0-1 0,-1 1 0,1-1 0,0 1 0,0-1 0,0 1 0,-1-1 0,1 0 0,0 1 0,0-1 0,0 0 0,0 0 0,0 0 0,0 0 0,-1 0 0,1 0 1,0 0-1,0 0 0,0 0 0,0 0 0,0 0 0,0 0 0,0-1 0,-1 1 0,1 0 0,1-1 0,32-10-2865,-25 5 1468,0 0-1,-1-1 1,0 0 0,-1 0 0,8-9-1,13-16-4973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0.5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0 14221,'0'0'3001,"-7"8"-711,-6 9-1501,-50 67 3420,57-75-3686,0 1 0,1 0 0,0 0 0,0 0 0,1 1 0,0 0 0,-3 15 0,7-26-516,0 1 0,0 0 0,0 0 0,0 0 0,0-1 0,0 1 0,0 0 0,0 0 0,0 0 0,1-1 0,-1 1 0,0 0 0,0 0 0,1 0 0,-1-1 0,0 1 0,1 0 0,-1-1 0,1 1 0,-1 0 0,1-1 0,0 1 0,-1-1 0,1 1 0,-1-1 0,1 1 0,0-1 0,-1 1 0,1-1 0,1 1 0,31 4 251,-20-6-336,0-1 1,-1 0 0,18-5-1,-21 4-171,41-11-1013,-47 13 1212,0 1 1,0-1-1,0 1 1,0 0-1,0-1 1,0 1-1,0 1 1,0-1-1,0 0 1,0 1-1,0-1 1,0 1-1,5 2 1,-7-2 56,0 1 0,0 0 1,0-1-1,0 1 1,0 0-1,-1 0 0,1-1 1,0 1-1,-1 0 1,1 0-1,-1 0 0,0 0 1,0 0-1,1-1 1,-1 1-1,-1 0 0,1 0 1,0 0-1,-1 3 1,-10 37 1595,7-36-1414,0 0 1,0 0-1,0-1 1,-1 1 0,0-1-1,0 0 1,0 0 0,-1-1-1,0 0 1,0 0-1,0 0 1,0-1 0,0 0-1,-1 0 1,1 0 0,-1-1-1,0 0 1,0 0-1,0-1 1,0 0 0,0 0-1,-9 0 1,15-2-416,-1 0 0,1 1 1,0-1-1,0 0 0,0 0 0,0 0 1,0 0-1,0 0 0,1 0 0,-1 0 0,0 0 1,0 0-1,1 0 0,-1-1 0,1 1 1,-1 0-1,1 0 0,-1-1 0,1 1 0,0 0 1,0 0-1,-1-1 0,1 1 0,0 0 1,0-1-1,0 1 0,1 0 0,-1-2 0,5-41-11430,7 23-697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0.8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46 4837,'9'0'5834,"6"0"-4164,0-1-1,0-1 0,0 0 1,0-1-1,0 0 0,-1-1 1,1-1-1,-1-1 0,27-13 1,-41 19-1652,0-1 1,0 1 0,0 0 0,0 0 0,0 0-1,0 0 1,1 0 0,-1 0 0,0 0-1,0 0 1,0 0 0,0 0 0,0 0 0,0 0-1,1 0 1,-1 0 0,0 0 0,0 1 0,0-1-1,0 0 1,0 0 0,0 0 0,1 0 0,-1 0-1,0 0 1,0 0 0,0 0 0,0 0 0,0 0-1,0 0 1,0 1 0,0-1 0,0 0-1,1 0 1,-1 0 0,0 0 0,0 0 0,0 0-1,0 1 1,0-1 0,0 0 0,0 0 0,0 0-1,0 0 1,0 0 0,0 0 0,0 1 0,0-1-1,0 0 1,0 0 0,0 0 0,0 0 0,0 0-1,0 1 1,0-1 0,0 0 0,0 0 0,-1 0-1,1 0 1,-2 19 421,0 14-310,2-32-115,0-1 0,0 1 0,0 0 1,0 0-1,0-1 0,0 1 1,0 0-1,0 0 0,0-1 1,0 1-1,0 0 0,1 0 0,-1-1 1,0 1-1,1 0 0,-1-1 1,1 1-1,-1 0 0,0-1 1,1 1-1,-1-1 0,1 1 0,0-1 1,-1 1-1,1-1 0,-1 1 1,1-1-1,1 1 0,6 0 59,1-1 0,0 0-1,-1 0 1,1-1 0,0 0-1,-1 0 1,1-1 0,-1 0-1,0-1 1,13-5-1,-13 4-78,0 1 0,1 0 0,-1 1 0,1 0-1,0 0 1,0 1 0,0 0 0,-1 1 0,17 0-1,-24 1 50,0 0 0,1-1 0,-1 1 0,0 0 0,0 0 0,0 0 0,0 0 0,0 0 0,0 0 0,0 0 0,-1 0 0,1 1 0,0-1 0,0 0-1,-1 1 1,1-1 0,-1 0 0,1 1 0,-1-1 0,0 0 0,0 1 0,1-1 0,-1 1 0,0-1 0,0 0 0,0 1 0,-1 2 0,1-3 3,0 1 0,0-1 0,0 1 0,0-1 1,0 1-1,0 0 0,0-1 0,1 1 0,-1-1 0,0 1 0,1-1 1,-1 0-1,1 1 0,0-1 0,-1 1 0,1-1 0,0 0 1,0 0-1,0 1 0,0-1 0,0 0 0,0 0 0,0 0 1,1 0-1,-1 0 0,2 1 0,6-1-540,0 0 0,1 0 0,-1-1-1,0 0 1,18-3 0,46-14-7550,-58 12-4593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1.6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283 0 15310,'0'0'9017,"-2"8"-8131,-6 22-281,-2-1 0,0-1 0,-2 0 0,-25 43-1,-76 107-137,104-164-523,-8 11-475,-1 0 0,-24 25 0,37-50-3805,7-10 2201,6-14-1121,10-12-2669,7-9-2051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1.9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151 1 10378,'0'0'9481,"-5"9"-8317,-26 48 1585,-35 86 0,55-117-2334,2 1 0,2 0 0,0 1 0,2-1 0,0 1-1,0 35 1,5-59-393,1-1 0,-1 0 0,0 0 0,1 1 0,0-1 0,0 0 0,0 0-1,0 0 1,0 0 0,1 0 0,-1 0 0,1 0 0,0 0 0,0 0 0,4 3 0,-5-5-375,0 0 1,0 0 0,0 0 0,0-1 0,1 1-1,-1 0 1,0-1 0,1 1 0,-1-1 0,0 1-1,1-1 1,-1 0 0,0 1 0,4-1 0,-12-3-6872,-3-8 4129,6 7 158,-17-15-7820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2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0 271 12876,'0'0'7527,"73"-44"-7046,-38 41-385,4 1-128,2 1-2018,-1-3-3043</inkml:trace>
  <inkml:trace contextRef="#ctx0" brushRef="#br0" timeOffset="1">429 0 5285,'0'0'17473,"-9"5"-16828,4-1-510,-1 0-1,1 0 1,0 1-1,0 0 0,0 0 1,1 0-1,0 0 1,0 1-1,0-1 0,0 1 1,1 0-1,0 0 1,1 1-1,-1-1 1,1 0-1,-2 10 0,-8 23 300,2-11 13,2 1 0,0 1 0,2-1 0,-4 54 1,10-82-442,0 0 1,0 0 0,0 0 0,0 0 0,0 1 0,0-1 0,0 0 0,0 0 0,1 0 0,-1 0 0,0 0 0,1 0 0,-1 0 0,1 0 0,-1 0 0,1 0 0,-1 0 0,1 0 0,0 0 0,-1 0 0,1-1 0,0 1 0,0 0 0,-1 0 0,1-1 0,0 1 0,0-1 0,2 2 0,-1-2 19,0 0 0,1 1-1,-1-1 1,0 0 0,0 0-1,1 0 1,-1-1 0,0 1-1,1-1 1,-1 1-1,0-1 1,0 0 0,2 0-1,7-4 83,-1 0 0,0-1-1,0 0 1,14-12-1,-5 1 67,0-1 0,-1-1 0,29-41 0,-38 46-538,0 0-1,11-28 0,-16 34-621,-1-1 0,0 0 0,-1 0-1,0-1 1,1-16 0,-3 8-3995,-5 3-3026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2.6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0 10314,'0'0'6374,"-12"55"-4292,12-42-641,0-8-192,13 0-128,7-5-448,-1 0-481,4 0-64,2 0-1057,0-9-1537,-4-5-737,-2-1-2947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3.0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 1 14478,'0'0'4858,"-2"11"-4431,-9 40 650,2 0 0,3 0 1,1 0-1,4 72 0,1-122-1071,0-1 0,0 0 0,0 0 0,0 1-1,0-1 1,0 0 0,0 1 0,0-1 0,1 0 0,-1 0 0,0 1-1,0-1 1,0 0 0,0 0 0,0 1 0,0-1 0,0 0 0,1 0 0,-1 0-1,0 1 1,0-1 0,0 0 0,1 0 0,-1 0 0,0 1 0,0-1-1,0 0 1,1 0 0,-1 0 0,0 0 0,0 0 0,1 0 0,-1 1-1,0-1 1,0 0 0,1 0 0,-1 0 0,0 0 0,1 0 0,-1 0 0,0 0-1,0 0 1,1 0 0,-1 0 0,0 0 0,0-1 0,1 1 0,-1 0-1,0 0 1,0 0 0,1 0 0,-1 0 0,0 0 0,0-1 0,1 1-1,-1 0 1,0 0 0,0 0 0,0 0 0,0-1 0,1 1 0,-1 0 0,0 0-1,0-1 1,0 1 0,13-17 274,-8-7-674,0-1-1,-2 1 0,1-35 0,-4 54 12,0 8-121,0-1 524,0 1 0,0-1-1,0 1 1,0-1 0,0 0 0,1 1 0,-1-1-1,1 0 1,0 1 0,-1-1 0,1 0 0,0 0-1,0 1 1,0-1 0,1 0 0,-1 0 0,0 0-1,1 0 1,-1-1 0,1 1 0,0 0 0,0-1-1,0 1 1,-1-1 0,1 1 0,1-1 0,-1 0-1,0 0 1,0 0 0,0 0 0,0 0 0,1-1-1,-1 1 1,0-1 0,1 1 0,-1-1 0,1 0-1,-1 0 1,0 0 0,1 0 0,-1 0 0,1-1-1,-1 1 1,0-1 0,1 1 0,-1-1 0,3-1-1,4-2 60,0 0 0,0-1 0,-1 0 0,1-1 0,-1 0 0,0 0 0,-1-1 0,1 0 0,-1 0 0,-1 0 0,1-1 0,-2 0 0,1-1 0,5-9 0,-25 81 445,3-30-235,6-19-17,0-1 0,1 1 0,1 0 0,0 0 0,-1 21 0,4-35-483,1 0 0,0 1 0,0-1 0,0 0-1,0 0 1,0 0 0,0 0 0,0 0 0,0 0 0,0-1-1,0 1 1,0 0 0,0 0 0,0-1 0,0 1-1,0 0 1,0-1 0,-1 1 0,1-1 0,0 1 0,0-1-1,0 0 1,-1 1 0,2-2 0,9-14-3713,0-6-3656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3.3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16528,'0'0'9481,"36"53"-14222,-13-45 1890,-3 1-640,1-2-1249,0 4 1376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3.7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22 4228,'0'0'9299,"-2"11"-5434,-4 7-1914,-1 0 0,-15 30-1,0 1 1637,21-47-3488,0 0 0,1-1 0,-1 1 0,0 0 0,1-1 0,-1 1 0,1 0 0,0-1 0,-1 1 0,1 0 0,0 0 0,0 0 0,0-1 0,1 4 0,-1-4-76,1-1 0,-1 1 0,0-1 0,1 0 0,-1 1 0,0-1 0,1 0 0,-1 1 0,1-1 0,-1 0 0,1 1-1,-1-1 1,0 0 0,1 0 0,-1 0 0,1 0 0,-1 1 0,1-1 0,-1 0 0,1 0 0,-1 0 0,1 0 0,0 0 0,-1 0 0,1 0 0,-1 0 0,1 0 0,-1-1 0,1 1 0,-1 0 0,1 0 0,4-2 23,-1 0 1,1 0-1,-1 0 0,1-1 1,-1 0-1,0 1 0,0-1 1,7-7-1,34-46-441,-42 51 261,0 0 0,0 0 0,0 0 0,-1 0 0,0 0 0,0 0 0,-1 0 0,1-1 0,-1 1 0,1-11 0,-2 16 115,0-1 0,0 1 0,-1-1 0,1 1 0,0-1 0,0 1 0,0-1-1,0 1 1,-1-1 0,1 1 0,0 0 0,0-1 0,-1 1 0,1-1 0,0 1 0,-1 0-1,1-1 1,-1 1 0,1 0 0,0-1 0,-1 1 0,1 0 0,-1 0 0,1-1-1,-1 1 1,1 0 0,-1 0 0,1 0 0,-1 0 0,1 0 0,-1 0 0,1-1-1,-1 1 1,1 0 0,-1 1 0,1-1 0,-1 0 0,1 0 0,-1 0 0,1 0 0,-1 0-1,1 0 1,0 0 0,-1 1 0,1-1 0,-1 0 0,1 0 0,-1 1 0,1-1-1,0 0 1,-1 1 0,-24 17-316,24-17 323,1-1 0,-1 1-1,0 0 1,0 0 0,1-1-1,-1 1 1,1 0 0,-1 0 0,1 0-1,-1 0 1,1 0 0,0 0 0,-1 0-1,1 0 1,0 0 0,0 0-1,0 0 1,0 0 0,-1 0 0,1 0-1,1 0 1,-1 0 0,0 0-1,0 0 1,0 0 0,0 0 0,1 0-1,-1 0 1,1 0 0,-1 0-1,1 0 1,-1 0 0,1-1 0,-1 1-1,1 0 1,-1 0 0,1 0 0,0-1-1,0 1 1,-1 0 0,1-1-1,0 1 1,0-1 0,0 1 0,0-1-1,0 1 1,0-1 0,0 0-1,0 1 1,0-1 0,0 0 0,0 0-1,0 0 1,0 1 0,0-1-1,0 0 1,0 0 0,0-1 0,0 1-1,1 0 1,7 0-170,0-1 0,0 1 0,-1-2 0,1 1 0,15-5-1,-12 1-404,0 0-1,0-1 0,-1 0 0,0-1 1,0-1-1,0 1 0,-1-1 0,0-1 1,17-19-1,-34 38 1271,0 2 1,1-1-1,1 1 0,0-1 0,0 1 1,1 1-1,0-1 0,2 1 1,-1-1-1,-1 21 0,4-33-669,0 0-1,0 1 1,1-1-1,-1 1 1,0-1 0,0 1-1,0-1 1,0 0-1,0 1 1,0-1-1,0 1 1,1-1-1,-1 0 1,0 1-1,0-1 1,1 0-1,-1 1 1,0-1-1,1 0 1,-1 1 0,0-1-1,1 0 1,-1 1-1,0-1 1,1 0-1,-1 0 1,0 0-1,1 1 1,-1-1-1,1 0 1,-1 0-1,0 0 1,1 0-1,-1 0 1,2 0 0,20-3 344,19-16 168,-30 8-711,0 0 1,0-1-1,-1 0 0,-1-1 0,0 0 0,-1 0 0,11-25 1,-19 40 158,-6 13 182,1 0 0,0 0 0,-4 24 0,9-35-209,-1-1 1,1 1-1,0 0 1,0 0-1,0 0 1,1-1-1,-1 1 1,1 0-1,2 5 1,-3-7-81,1-1-1,0 1 1,0-1 0,0 1 0,0-1 0,0 0 0,0 1 0,0-1-1,0 0 1,1 0 0,-1 0 0,0 0 0,1 0 0,-1 0 0,1 0-1,-1 0 1,1 0 0,0-1 0,-1 1 0,1-1 0,2 1 0,21 1-6060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4.3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1 16271,'0'0'6374,"-18"57"-5220,17-26-65,-1 6-97,2 0-447,0 2-353,0-1-96,3-5-32,6-4-640,2-6-1410,-7-4-1153,1-6-513,-5-6-3074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4.6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0 149 8040,'1'-11'2487,"-1"6"-2135,0-1 0,0 0 0,1 1 0,0-1 0,0 1 0,1-1 0,-1 1 0,1 0 0,0-1 0,1 1 0,-1 0 0,1 0 0,0 0 0,0 1 0,1-1 0,-1 1 0,1 0 0,0 0 0,0 0 0,0 0 0,1 1 0,0 0-1,-1-1 1,1 2 0,0-1 0,0 1 0,0-1 0,7 0 0,0-1-168,1 2 0,-1 0-1,1 0 1,0 1 0,0 1-1,0 0 1,0 1 0,-1 0-1,1 1 1,0 1 0,15 4-1,-24-6-111,0 1 0,0-1 1,1 1-1,-1 0 0,-1 0 0,1 0 0,0 0 0,0 1 0,-1-1 0,1 1 0,-1 0 0,0 0 0,0 1 1,0-1-1,0 1 0,-1-1 0,0 1 0,1 0 0,-1 0 0,0 0 0,-1 0 0,1 0 0,-1 0 0,0 0 1,0 1-1,0-1 0,0 1 0,-1-1 0,0 0 0,0 1 0,0-1 0,0 1 0,-1-1 0,0 0 0,-2 8 0,0-4 193,0 0-1,-1 0 0,0-1 0,0 1 0,-1-1 0,0 0 0,0-1 0,-1 1 0,0-1 0,0 0 0,0-1 0,-9 7 0,11-8-298,-1-1 1,0 1-1,1-1 0,-1 0 1,-1 0-1,1-1 0,0 1 0,-1-1 1,1-1-1,-1 1 0,1-1 1,-1 0-1,0 0 0,1 0 0,-1-1 1,0 0-1,0 0 0,-10-2 0,16 2-102,-1 0-1,1 0 0,-1 0 0,1 0 0,0 0 0,-1 0 0,1 0 0,-1-1 0,1 1 0,0 0 1,-1 0-1,1 0 0,0-1 0,-1 1 0,1 0 0,0 0 0,-1-1 0,1 1 0,0 0 0,0-1 0,-1 1 1,1 0-1,0-1 0,0 1 0,0-1 0,0 1 0,-1 0 0,1-1 0,0 1 0,0-1 0,0 1 1,0 0-1,0-1 0,0 1 0,0-1 0,0 1 0,0 0 0,0-1 0,0 1 0,0-1 0,1 1 1,-1-1-1,0 0-324,1 0 1,-1 1 0,1-1-1,0 0 1,-1 0 0,1 1 0,0-1-1,0 0 1,-1 1 0,1-1-1,0 1 1,0-1 0,0 1-1,0-1 1,0 1 0,-1 0 0,1-1-1,2 1 1,21-4-6731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5.0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165 48 16784,'0'0'2343,"-12"7"-15,-2 0-1870,-68 43 2153,78-47-2409,-1 0 0,0 0-1,1 1 1,0 0-1,0 0 1,0 0-1,1 0 1,-1 0-1,1 1 1,0 0-1,0-1 1,0 1-1,1 0 1,0 0-1,-2 7 1,4-12-198,1 1 0,-1 0 1,0 0-1,1-1 0,-1 1 0,0-1 0,1 1 1,-1 0-1,1-1 0,-1 1 0,1-1 0,0 1 1,-1-1-1,1 1 0,-1-1 0,1 0 0,0 1 1,-1-1-1,1 0 0,0 1 0,0-1 0,-1 0 1,1 0-1,0 0 0,0 0 0,-1 0 1,1 0-1,0 0 0,0 0 0,-1 0 0,1 0 1,0 0-1,0 0 0,-1 0 0,1 0 0,0-1 1,-1 1-1,1 0 0,1-1 0,34-9 271,-23 3-258,0 0 0,-1-1-1,0 0 1,0-1 0,-1-1 0,16-16 0,-22 21-39,0-1 0,0 1 0,0-1 1,-1 0-1,0-1 0,0 1 1,0-1-1,-1 0 0,0 0 0,0 0 1,-1 0-1,0-1 0,0 1 1,0-11-1,-2 17-149,-2 6 73,0-1-1,0 1 1,0-1 0,0 1-1,1 0 1,-1-1 0,0 11-1,0-4 32,0-6-111,1 0 1,-1 1-1,1-1 1,1 0-1,-1 0 1,1 1-1,0-1 1,0 1 0,0-1-1,1 0 1,2 9-1,-2-12-210,0 0 0,1 0 0,-1 0 0,1 0 0,-1-1 0,1 1 0,0 0 0,0-1 0,0 0 0,0 1-1,0-1 1,0 0 0,0 0 0,0 0 0,0 0 0,0 0 0,0-1 0,1 1 0,-1-1 0,0 1 0,1-1 0,-1 0 0,0 0 0,1 0 0,-1 0 0,0 0 0,1-1 0,3 0 0,24-3-6173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5.3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130 0 3523,'0'0'14756,"-10"2"-13016,0 1-1358,1 0 1,-1 0 0,1 1-1,-18 10 1,23-12-179,0 1 0,-1-1 0,1 1 0,0 0 0,1 1 1,-1-1-1,1 1 0,-1 0 0,1-1 0,0 1 1,0 1-1,1-1 0,-1 0 0,-2 9 0,5-13-213,-1 1-1,1 0 0,0 0 1,1-1-1,-1 1 1,0 0-1,0 0 0,0-1 1,0 1-1,1 0 1,-1-1-1,0 1 0,0 0 1,1-1-1,-1 1 0,1 0 1,-1-1-1,1 1 1,-1-1-1,1 1 0,-1 0 1,1-1-1,-1 0 0,1 1 1,0-1-1,-1 1 1,1-1-1,0 0 0,-1 1 1,1-1-1,0 0 1,-1 0-1,1 1 0,0-1 1,0 0-1,-1 0 0,1 0 1,0 0-1,0 0 1,-1 0-1,2 0 0,43 0-963,-34 0 445,5-1-107,41 2-575,-54-1 1191,0 1-1,1-1 1,-1 1 0,0-1 0,0 1-1,0 0 1,0 0 0,0 0 0,0 1-1,0-1 1,0 1 0,0 0 0,3 2 0,-5-3 109,0 0 1,-1 1-1,1-1 1,0 0-1,-1 0 1,1 1-1,-1-1 1,0 0-1,1 1 1,-1-1-1,0 1 1,0-1 0,1 0-1,-1 1 1,0-1-1,-1 1 1,1-1-1,0 0 1,0 1-1,-1-1 1,1 0-1,0 1 1,-1-1-1,1 0 1,-1 1 0,0-1-1,0 0 1,1 0-1,-1 0 1,0 0-1,0 0 1,0 0-1,0 0 1,0 0-1,0 0 1,0 0-1,0 0 1,-1 0 0,0 0-1,-53 33 3587,51-31-3475,-3 1-39,0 0 1,-1 0-1,1-1 1,-1 1-1,0-2 1,0 1-1,0-1 0,0 0 1,0-1-1,0 0 1,0 0-1,-9-1 1,16 0-320,1-1 0,-1 1 1,0-1-1,1 1 0,-1-1 1,1 1-1,-1-1 0,1 1 1,-1-1-1,1 1 0,-1-1 1,1 0-1,0 1 1,-1-1-1,1 0 0,0 1 1,-1-1-1,1 0 0,0 0 1,0 1-1,0-1 0,0 0 1,0 0-1,0 1 0,0-1 1,0 0-1,0 0 0,0 1 1,0-1-1,0 0 0,0 0 1,1 1-1,-1-1 1,0 0-1,0 1 0,2-2 1,10-27-7406,5 8-398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5.7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1 13805,'0'0'8926,"-9"8"-7992,2-3-810,3-3-39,-1 1 0,1 1 0,0-1-1,0 1 1,0-1 0,0 1-1,0 0 1,1 1 0,0-1 0,0 0-1,0 1 1,0 0 0,1 0 0,0 0-1,0 0 1,0 0 0,-2 10 0,4-13-89,0 0 0,0 0 0,1 0 0,-1 0 1,1 0-1,-1-1 0,1 1 0,-1 0 0,1 0 0,0 0 1,0 0-1,0-1 0,0 1 0,0 0 0,1-1 1,-1 1-1,0-1 0,1 1 0,-1-1 0,1 0 1,-1 0-1,1 1 0,0-1 0,-1 0 0,5 1 0,3 2-115,1-1 0,0 0-1,0-1 1,12 2 0,21 6-34,-43-10 176,1 1 0,-1-1 1,0 0-1,1 1 0,-1-1 0,0 1 1,0-1-1,1 0 0,-1 1 0,0-1 1,0 1-1,0-1 0,0 1 0,0-1 1,1 1-1,-1-1 0,0 1 0,0-1 1,0 1-1,0-1 0,0 1 0,0-1 1,-1 0-1,1 1 0,0-1 0,0 1 1,0-1-1,0 1 0,0-1 0,-1 1 1,1-1-1,0 1 0,0-1 0,-1 0 1,1 1-1,0-1 0,-1 0 1,1 1-1,0-1 0,-1 0 0,1 1 1,-1-1-1,1 0 0,-1 0 0,1 1 1,0-1-1,-2 0 0,-23 20 1326,22-18-1214,-11 9 404,2-1-78,-2 0 0,1-1 1,-1-1-1,-27 13 0,67-59-11036,-4 11 3443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6.0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42 167 8968,'0'0'12684,"-20"70"-11242,15-50-577,1-2-385,3 0-288,1-5-256,0-6-1249,6-6-865,3-1-1538,0-7-3554</inkml:trace>
  <inkml:trace contextRef="#ctx0" brushRef="#br0" timeOffset="1">4 1 11499,'0'0'5573,"-4"53"-13612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6.4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37 6662,'0'0'12380,"-1"10"-9369,-3 6-1783,-1 1-1,0-1 1,-1 0 0,-9 16-1,-9 23 231,23-52-1425,0 1-1,0-1 1,0 1-1,0-1 0,0 1 1,1 0-1,0-1 1,0 8-1,0-11-24,0 1 0,1 0 0,-1 0 0,0-1 0,0 1 0,1 0 0,-1-1 0,0 1 0,1-1 0,-1 1 0,1 0 0,-1-1 0,1 1 0,-1-1 0,1 1 0,0-1 0,-1 0 0,1 1 0,-1-1 0,1 1 0,0-1 0,-1 0 0,1 0 0,0 1 0,-1-1 0,1 0 0,0 0 0,0 0 0,-1 0 0,1 0 0,0 0 0,0 0 0,-1 0 0,1 0 0,0 0 0,-1 0 0,1 0 0,0-1 0,0 1 0,-1 0 0,1 0 0,0-1 0,-1 1 0,1-1 0,-1 1 0,1 0 0,0-1 0,0 0 0,7-4 20,-1 1 1,0-1-1,0-1 1,0 1-1,0-1 1,-1-1 0,0 1-1,8-12 1,-1 0-234,0-2 0,11-23 0,-20 35 204,0-1 0,-1-1-1,0 1 1,0-1 0,-1 1 0,0-1 0,0 0 0,-1-17-1,-10 59-478,9-30 429,0-1 0,1 1 0,-1 0 0,0 0 0,1 0 0,0-1 1,-1 1-1,1 0 0,0 0 0,0-1 0,0 1 0,0-1 0,0 1 0,1-1 0,-1 1 0,0-1 0,1 0 1,-1 0-1,1 0 0,-1 1 0,1-1 0,-1-1 0,1 1 0,0 0 0,0 0 0,-1-1 0,1 1 0,0-1 0,0 1 1,0-1-1,2 1 0,10 1-1354,-1-1 1,1 0-1,17-1 0,-18 0-241,23-2-2352,0-7-2024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6.7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175 21 15086,'-9'3'3086,"-9"5"-1690,1 0 0,1 0 1,-17 12-1,24-14-768,1 0 1,0 0 0,1 0-1,-1 1 1,1 0 0,0 1-1,1 0 1,-9 13-1,14-21-610,0 1 0,1 0 0,-1-1 0,1 1 0,-1-1 0,1 1-1,0 0 1,-1-1 0,1 1 0,0 0 0,-1 0 0,1-1-1,0 1 1,0 0 0,-1 0 0,1 0 0,0-1 0,0 1-1,0 0 1,0 0 0,0 0 0,0-1 0,1 1 0,-1 0-1,0 0 1,0-1 0,0 1 0,1 0 0,-1 0 0,0-1 0,1 1-1,-1 0 1,1-1 0,-1 1 0,1 0 0,-1-1 0,1 1-1,-1-1 1,1 1 0,0-1 0,-1 1 0,1-1 0,0 1-1,-1-1 1,1 0 0,0 1 0,0-1 0,-1 0 0,1 0-1,0 1 1,0-1 0,-1 0 0,1 0 0,0 0 0,0 0-1,0 0 1,-1 0 0,1 0 0,0 0 0,0 0 0,0-1 0,-1 1-1,1 0 1,0 0 0,0-1 0,7 0 24,0-1 0,-1 0 1,1 0-1,-1 0 0,10-5 0,2-3-114,0-2 0,-1 0 0,21-19-1,-30 24 14,-2 0-1,1-1 0,-1 1 0,0-2 0,-1 1 0,0-1 0,0 0 1,7-18-1,-31 41-213,11-3 368,0 1 0,0 0 0,2 0 0,0 1 0,0 0-1,1 0 1,0 0 0,1 1 0,1-1 0,0 1 0,1-1-1,1 1 1,0 15 0,1-22-194,0 0 0,0-1 0,0 1 0,1 0-1,0-1 1,0 0 0,0 1 0,1-1 0,0 0 0,0 0-1,1-1 1,-1 1 0,1-1 0,1 1 0,6 6 0,-6-9-392,0 1 1,0-1 0,0 0 0,0 0 0,0 0 0,1-1 0,-1 0 0,1 0 0,0 0 0,0 0-1,0-1 1,7 0 0,30 1-7475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56.7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48 12204,'0'0'10895,"12"-7"-9566,-9 5-1265,58-26 1009,-55 26-990,0 0 0,0 0-1,0 1 1,0 0 0,0 0 0,0 0 0,0 1-1,0 0 1,0 0 0,1 0 0,8 3-1,-14-3-75,-1 0 0,1 1-1,-1-1 1,1 0-1,-1 1 1,1-1 0,-1 1-1,1-1 1,-1 1-1,0-1 1,1 1 0,-1-1-1,0 1 1,1-1-1,-1 1 1,0-1 0,0 1-1,0-1 1,1 1-1,-1-1 1,0 1 0,0 0-1,0-1 1,0 1-1,0-1 1,0 1 0,0 0-1,0-1 1,0 1-1,0-1 1,-1 1 0,1 0-1,0-1 1,0 1-1,-1 0 1,-8 20 423,1-13-253,0 0 0,0-1-1,-1 1 1,0-2 0,-19 12 0,17-11-28,0 0-1,1 0 0,-18 17 1,31-19-199,12-2-61,22-2-78,-34-1 186,32-2 15,31 1-74,-62 1 58,1 1 1,-1-1 0,0 1-1,1 0 1,-1 0 0,0 0-1,0 1 1,0-1 0,0 1-1,0 0 1,6 4 0,-9-5 6,0 0 0,1 0 1,-1 0-1,0 0 0,0 1 1,0-1-1,0 0 0,0 1 1,0-1-1,0 1 1,0-1-1,-1 1 0,1-1 1,0 1-1,-1 0 0,1-1 1,-1 1-1,0 0 0,0-1 1,0 1-1,1 0 1,-2-1-1,1 1 0,0 0 1,0-1-1,0 1 0,-1 0 1,1-1-1,-1 1 0,1 0 1,-1-1-1,0 1 0,0-1 1,1 1-1,-1-1 1,0 0-1,0 1 0,-1-1 1,1 0-1,0 1 0,0-1 1,0 0-1,-1 0 0,1 0 1,-3 1-1,-4 4 270,-1 1 1,0-1-1,-1 0 0,0-1 0,-14 6 0,-3-3 683,-1-2 0,-37 6 0,5-5-2680,54-6-1160,113-2-8866,-66-6 3465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57.0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30 14958,'0'0'10410,"-54"2"-9321,50-2-544,5 0-1506,15 0-1826,6-4-192,2-8-1537,4-4-4292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57.3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863 87 10858,'-14'-6'1682,"-25"-9"-984,0 3 0,-2 0 0,-70-9 0,82 18-435,-1 2 0,0 1 0,1 1 0,-1 1 0,0 2 0,1 1 0,0 1 0,-41 15 0,50-13-133,0 1 0,1 1 0,0 0 0,0 2 0,1 0 0,1 1 0,0 1 0,1 0 0,0 1 0,1 1 0,1 0 0,-17 26 0,23-30-113,1 0-1,0 1 1,0-1-1,1 2 1,1-1 0,0 1-1,1 0 1,0 0-1,1 0 1,1 0 0,0 0-1,1 1 1,1 16-1,1-20-8,0-1 0,1 1 0,1-1-1,-1 0 1,2 0 0,0 0-1,0 0 1,0 0 0,1-1 0,1 1-1,0-2 1,0 1 0,1 0-1,0-1 1,0-1 0,0 1 0,1-1-1,13 9 1,1-2 102,1 0-1,0-2 1,1 0 0,1-2-1,-1-1 1,1-1 0,1-1-1,0-1 1,0-1 0,0-1-1,0-2 1,48-1 0,-33-2 490,0-3 1,0-1-1,0-2 1,-1-2-1,0-1 1,-1-3-1,58-25 1,-63 21-36,0 0 0,-2-2 0,0-2 0,-1-1 0,50-46-1,-70 57-452,0 1-1,-2-2 0,1 1 0,-1-1 1,-1-1-1,0 1 0,-1-2 0,0 1 1,-1-1-1,-1 1 0,0-2 0,-1 1 1,0 0-1,-1-1 0,-1 0 0,0 0 0,-1-23 1,-2 29-90,1 1 0,-1-1 0,-1 1 1,0-1-1,0 1 0,-1-1 0,0 1 0,0 0 1,-1 0-1,0 1 0,0-1 0,-1 1 0,0 0 1,0 0-1,-12-11 0,7 9-36,0 1 0,-1 0-1,0 1 1,0 0 0,-1 1-1,0 0 1,0 1 0,0 1-1,-21-6 1,-2 3-191,1 2 1,-1 1-1,-1 2 0,1 1 0,0 2 1,0 1-1,-37 7 0,9 4-529,2 2 0,-71 28 0,-117 59-4172,223-91 4108,-153 69-5757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01.1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556 36 14446,'0'-1'389,"0"-1"0,0 0 1,0 1-1,0-1 0,-1 1 0,1-1 1,-1 0-1,1 1 0,-1-1 1,1 1-1,-1-1 0,0 1 1,0-1-1,0 1 0,0 0 1,0-1-1,0 1 0,0 0 0,0 0 1,-1 0-1,-1-1 0,1 1-193,1 0-1,-1 1 1,0-1-1,0 1 0,0 0 1,0-1-1,0 1 0,0 0 1,0 0-1,0 1 1,0-1-1,0 0 0,0 0 1,0 1-1,-3 1 1,-9 4-313,0 0 0,0 2 0,-25 17 0,13-8 996,-106 50-117,67-36 53,-98 64-1,160-93-812,0 0 0,0 0 0,0 1 0,0-1 0,1 1-1,-1 0 1,1 0 0,-1 0 0,1 0 0,0 0 0,0 0-1,0 1 1,-2 5 0,4-7-3,0 0-1,0-1 1,0 1 0,0 0-1,0 0 1,0 0-1,0 0 1,1 0 0,-1 0-1,1-1 1,-1 1-1,1 0 1,0 0 0,0-1-1,0 1 1,0-1-1,0 1 1,0 0 0,0-1-1,0 0 1,1 1-1,-1-1 1,0 0 0,1 0-1,-1 1 1,1-1 0,0 0-1,-1-1 1,4 2-1,38 21 59,71 26-1,20 9-2128,-105-42 1178,7 3-1714,0-1 0,42 14 1,-17-15-3949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02.1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235 35 10314,'0'0'14146,"-5"-6"-13355,-16-20-151,21 26-575,0 0 1,-1-1-1,1 1 0,0 0 0,-1 0 1,1 0-1,0-1 0,-1 1 0,1 0 1,0 0-1,-1 0 0,1 0 0,-1 0 1,1 0-1,0 0 0,-1 0 0,1 0 1,-1 0-1,1 0 0,0 0 0,-1 0 0,1 0 1,0 0-1,-1 0 0,1 0 0,-1 0 1,1 1-1,0-1 0,-1 0 0,1 0 1,0 0-1,-1 1 0,1-1 0,0 0 1,0 1-1,-1-1 0,1 0 0,0 0 1,0 1-1,-1-1 0,1 0 0,0 1 1,0-1-1,-1 1 0,-10 19 406,9-16-141,-14 18-6,-1 0-1,-22 23 0,18-23 394,-32 47-1,48-62-654,1 0-1,0 1 0,0-1 1,0 1-1,1 0 0,1 0 0,-1 0 1,1 0-1,1 0 0,0 1 1,-1 10-1,2-18-61,1 1 0,-1-1 0,0 0 0,1 1 0,-1-1 0,1 0 0,-1 1 0,1-1 0,0 0 0,-1 0 0,1 0 0,0 0 0,0 0 0,0 0 0,0 0 0,0 0 0,0 0 0,0 0 0,0 0 0,0-1 0,1 1 0,-1 0 0,0-1 0,0 1 0,1-1 0,-1 1 0,0-1 0,1 0 0,-1 1 0,0-1 0,3 0 0,52 2 0,-43-2 0,7 0-1615,0-1 0,0 0-1,28-7 1,-43 8 1156,-1-1 0,1 0-1,-1-1 1,0 1 0,1-1 0,-1 0-1,0 0 1,0 0 0,0 0-1,-1-1 1,1 0 0,0 0 0,-1 0-1,0 0 1,0 0 0,0-1-1,0 1 1,0-1 0,-1 0 0,1 0-1,2-7 1,2-11-8120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02.4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132 1 17008,'0'0'3812,"-56"63"-1890,36-34-65,1-1 33,2 2-128,5-2-1058,5-4-543,7 0-97,0-3-96,14-4-1122,8-1-1536,4-10-801,1-6-737,1 0-3940</inkml:trace>
  <inkml:trace contextRef="#ctx0" brushRef="#br0" timeOffset="1">263 219 17008,'0'0'2915,"-51"35"-1346,36-22-352,2-2 1,5 0-450,8-4-672,0-3-352,19-4-1473,8 0-994,6-11-1793,4-10-4965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02.9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958 61 10794,'-15'-5'1554,"-39"-10"-308,-1 2 1,0 2-1,-106-5 1,127 15-735,0 2 1,1 2-1,-1 1 1,-65 17 0,77-14-392,1 0 1,0 2-1,0 1 1,0 1-1,1 1 1,1 0-1,0 1 1,-21 20 0,20-15 38,2 1-1,0 1 1,2 0 0,0 1 0,1 1 0,1 1 0,1-1 0,-17 43 0,26-52-106,0-1 1,1 0-1,0 1 0,1-1 0,0 1 0,1 0 0,0 0 0,3 22 1,-1-26-47,1 0 0,0-1 1,0 1-1,1-1 1,0 1-1,1-1 0,0 0 1,0 0-1,0-1 1,1 1-1,0-1 0,1 0 1,11 11-1,-4-7 71,1 0 0,0-1 0,1 0 0,0-1-1,1-1 1,0 0 0,0-1 0,0-1 0,1 0 0,0-2-1,31 6 1,-5-5 464,1-1 0,-1-2 0,71-6 0,-70-1-89,-1-2 1,0-1 0,-1-2 0,0-3-1,72-30 1,-85 29-161,0 0 0,-1-2 1,-1-1-1,-1-1 0,0-1 0,-1-2 0,-1 0 0,33-39 0,-49 49-211,0 0-1,0 0 1,-1-1-1,0 0 1,-1-1-1,-1 1 0,0-1 1,6-26-1,-10 32-57,0 0 0,0-1-1,0 1 1,-1-1 0,0 1 0,-1-1-1,1 1 1,-2 0 0,1-1 0,-1 1-1,0 0 1,0 0 0,-1 0 0,0 0-1,0 1 1,-1-1 0,0 1 0,-5-7-1,-4-1-41,0 1-1,-1 0 1,0 1 0,-1 1-1,0 1 1,-1 0-1,0 0 1,-1 2-1,0 0 1,0 1-1,0 1 1,-27-6 0,-13-1-461,-1 2 0,-96-5 0,-132 13-3726,161 4-5114,80-1-3147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03.5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39 416 5349,'-5'10'6993,"2"-3"-6219,-2 1-113,1 1 1,0 0-1,0 0 1,1 0-1,0 1 1,1-1-1,0 1 1,0 0-1,0 14 1,3-23-574,-1 0 0,0-1 1,0 1-1,1 0 0,-1-1 0,0 1 1,1 0-1,-1-1 0,1 1 1,-1-1-1,1 1 0,-1-1 0,1 1 1,-1-1-1,1 1 0,0-1 1,-1 0-1,1 1 0,-1-1 0,1 0 1,0 0-1,-1 1 0,1-1 1,0 0-1,0 0 0,-1 0 1,1 0-1,0 0 0,-1 0 0,1 0 1,0 0-1,1 0 0,26-5 1819,-13-2-1296,0-1-1,0-1 0,-1 0 0,0-1 1,-1-1-1,15-14 0,1 0-163,52-46-40,-3-3 0,-3-3 1,106-144-1,-181 222-414,0-1 1,0 0-1,0 0 1,0 0-1,0 0 1,0 1-1,0-1 1,0 0 0,0 0-1,1 0 1,-1 1-1,0-1 1,0 0-1,0 0 1,0 0 0,0 0-1,0 1 1,0-1-1,0 0 1,0 0-1,1 0 1,-1 0-1,0 0 1,0 1 0,0-1-1,0 0 1,0 0-1,1 0 1,-1 0-1,0 0 1,0 0 0,0 0-1,0 0 1,1 0-1,-1 0 1,0 1-1,0-1 1,0 0-1,1 0 1,-1 0 0,0 0-1,0 0 1,0 0-1,1 0 1,-1-1-1,0 1 1,0 0-1,0 0 1,0 0 0,1 0-1,-1 0 1,0 0-1,0 0 1,0 0-1,0 0 1,1 0 0,-1-1-1,0 1 1,0 0-1,0 0 1,0 0-1,0 0 1,0 0-1,0-1 1,1 1 0,-1 0-1,1 30-170,-6 38 236,3-55-195,-4 31 308,2 1-1,2 78 1,3-109-351,1 0 0,1 0 0,0 0 1,0 0-1,8 18 0,-7-25-238,-1 1-1,1-1 1,1 0-1,-1 0 1,1-1 0,0 1-1,1-1 1,-1 0-1,1 0 1,9 6 0,-12-10-375,1 1 1,0-1-1,0 0 1,0 1 0,1-2-1,-1 1 1,7 1-1,30 1-11118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11.0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1 137 15887,'0'-10'849,"0"10"-849,0-4 163,-1 0 1,1 0-1,0 0 0,1 0 1,-1 0-1,1 0 0,0 0 1,-1 0-1,2 1 0,-1-1 1,0 0-1,1 0 0,0 1 1,0-1-1,0 1 1,0 0-1,0-1 0,1 1 1,-1 0-1,1 1 0,0-1 1,0 0-1,0 1 0,5-4 1,3 1 367,1-1 0,1 1 0,-1 1 0,1 0 0,-1 1 0,1 0 0,22-1 0,-6 2 208,0 1 0,39 5-1,-65-4-718,-1 0-1,1 0 0,-1 1 0,1-1 0,-1 1 0,0-1 0,1 1 0,-1 0 1,0 0-1,1 0 0,-1 0 0,0 1 0,0-1 0,0 0 0,2 3 0,-3-3-13,-1 0-1,1 0 1,0 0-1,0 1 1,-1-1-1,1 0 1,-1 1-1,1-1 1,-1 0-1,0 1 0,1-1 1,-1 0-1,0 1 1,0-1-1,0 1 1,0-1-1,0 1 1,0-1-1,-1 2 0,-1 3 21,0 0 0,0 0 0,-1 0 0,0-1 0,0 0 0,0 1-1,-1-1 1,1 0 0,-1 0 0,-6 5 0,-84 71 425,73-66-227,1 2 0,0 0-1,1 1 1,1 0 0,0 2 0,2 0 0,-17 27 0,31-45-189,1 1 0,-1-1 0,1 1 0,0-1 0,-1 1 0,1 0 0,0-1-1,1 1 1,-1 0 0,0 0 0,1 0 0,0 0 0,-1 0 0,1-1 0,0 1 0,1 0 0,-1 0 0,0 0 0,1 0 0,0 0 0,-1-1 0,1 1 0,0 0 0,1-1-1,-1 1 1,0 0 0,1-1 0,-1 0 0,1 1 0,0-1 0,0 0 0,0 0 0,0 0 0,0 0 0,0 0 0,1 0 0,-1-1 0,1 1 0,-1-1 0,4 2 0,9 3 23,1 0 0,0-1 1,0-1-1,1-1 1,27 3-1,95 3-1464,-45-8-3567,-21-1-3168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12.8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11398 0 12268,'0'0'448,"10"13"331,4 8-660,-1-1-1,0 1 0,-2 1 0,0 0 0,-2 1 0,0 0 0,7 34 0,-12-34 364,-2 0 0,0 0 0,-2 0 0,0 1 0,-2-1 0,0 0 0,-2 0 0,0-1 0,-2 1 0,0-1 0,-1 0 0,-2 0 0,-19 36 0,8-20 190,-2-1 0,-43 56 0,51-77-642,0 0 0,-1-1 1,-1-1-1,-1 0 0,0-1 1,0-1-1,-27 14 0,-62 22-26,-2-4 0,-117 29 0,29-9 22,-1133 330 1511,574-241-1092,-6-33 0,-918 26 0,503-139-445,346-31-88,-146-1 15,-544 32-120,182 0 2565,1317-7-2152,2 1 4,1-1 0,0-1 0,0 0 0,0-2 0,0 0 0,-18-6 0,35 9-229,0 0-1,0 0 1,0 0-1,0-1 1,0 1 0,1 0-1,-1-1 1,0 1 0,0-1-1,0 1 1,1-1-1,-1 1 1,0-1 0,0 1-1,1-1 1,-1 0 0,1 0-1,-1 1 1,0-1 0,1 0-1,-1 0 1,1 0-1,0 0-66,0 0 0,0 1-1,1-1 1,-1 0 0,1 1-1,-1-1 1,0 1 0,1-1-1,-1 0 1,1 1-1,-1-1 1,1 1 0,0 0-1,-1-1 1,1 1 0,-1-1-1,1 1 1,0 0 0,-1 0-1,1-1 1,1 1-1,53-14-4795,-43 11 3289,23-12-7731,-25 4 529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13.2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422 56 11403,'0'0'112,"0"-10"464,0-23 1164,0 21 6738,0 18-8158,-1 0 0,0 1 0,-1-1 0,0 0 0,0 0 0,0 0 0,0-1 0,-1 1 0,0 0 0,-7 9 0,-44 52 1021,47-58-1146,-38 36 763,-1-2 1,-2-2 0,-2-2 0,-93 55-1,174-90-1246,48-2 0,-22-1-1190,93 12-1,-13 16-4687,-72-11 235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13.7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75 14798,'0'0'886,"14"-5"-101,19-9 100,2 1 1,0 2-1,0 2 1,1 1-1,0 2 0,40-2 1,-74 8-860,0 0 0,-1-1 0,1 1 0,0 0 1,0 0-1,-1 0 0,1 1 0,0-1 0,-1 0 0,1 1 1,0-1-1,-1 1 0,1-1 0,0 1 0,-1 0 0,1 0 0,-1 0 1,1 0-1,-1 0 0,0 0 0,1 0 0,-1 0 0,0 0 1,0 1-1,0-1 0,0 0 0,0 1 0,0-1 0,0 1 1,0-1-1,0 1 0,-1 0 0,1-1 0,-1 1 0,1 0 1,-1-1-1,0 1 0,0 0 0,0 0 0,0-1 0,0 1 0,0 0 1,0-1-1,0 1 0,-1 0 0,1 0 0,0-1 0,-1 1 1,-1 2-1,-1 7 249,-2 0 0,1 0 1,-1-1-1,-1 0 0,0 1 1,-8 9-1,-77 85 2074,59-71-988,-48 66 0,78-96-1331,0-1-1,-1 1 1,1-1-1,1 1 0,-1 0 1,1 0-1,-1 0 0,1 0 1,0 0-1,0 0 1,0 7-1,1-10-29,1 1-1,-1 0 0,0-1 1,1 1-1,-1 0 1,1-1-1,-1 1 1,1-1-1,0 1 1,0-1-1,0 0 1,0 1-1,0-1 1,0 0-1,0 1 1,0-1-1,0 0 1,1 0-1,-1 0 0,0 0 1,1 0-1,-1 0 1,1-1-1,-1 1 1,1 0-1,-1-1 1,1 1-1,-1-1 1,1 0-1,2 1 1,31 5-67,0-2 0,0-2 0,1 0 0,40-5 0,-3 1-1568,20-1-3052,-4-6-3566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14.8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269 1 18674,'0'0'8093,"2"11"-6833,0-4-1133,-1-1 0,0 0 1,-1 0-1,0 1 1,0-1-1,0 0 0,0 1 1,-1-1-1,0 0 1,-1 0-1,1 0 0,-1 0 1,0 0-1,-5 9 1,-5 6 15,4-8-119,0 1 0,0 0 0,2 0-1,0 0 1,0 1 0,1 0 0,1 0 0,-4 28-1,8-42-54,1 0 1,-1 1-1,0-1 0,0 1 0,1-1 0,-1 0 0,1 1 0,-1-1 0,1 0 0,-1 0 1,1 1-1,0-1 0,0 0 0,0 0 0,-1 0 0,1 0 0,0 0 0,0 0 0,1 0 0,-1 0 1,0 0-1,0 0 0,0-1 0,0 1 0,1-1 0,-1 1 0,0-1 0,1 1 0,-1-1 1,1 1-1,-1-1 0,0 0 0,2 0 0,60 2-731,-33-2 380,-25 1 377,-1-1 0,0 1-1,1 0 1,-1 0-1,0 0 1,1 1 0,-1 0-1,0 0 1,0 0 0,0 0-1,-1 0 1,1 1-1,0 0 1,-1 0 0,0 0-1,1 0 1,-1 0 0,4 7-1,-5-7 84,-1-1-1,0 1 0,0 0 1,0-1-1,0 1 0,0 0 1,-1 0-1,1-1 0,-1 1 1,0 0-1,0 0 0,0 0 1,0-1-1,0 1 0,-1 0 1,1 0-1,-1 0 0,0-1 1,0 1-1,0 0 0,0-1 1,0 1-1,0-1 0,-1 1 1,1-1-1,-1 1 0,0-1 1,0 0-1,0 0 0,-3 3 1,-5 4 153,-1-1 0,1 0 0,-1-1 1,0 0-1,-1 0 0,1-1 0,-2-1 0,1 0 1,-22 5-1,9-4-235,0-1 1,0-1 0,-1-2 0,-26 0-1,50-1-164,-1-2-1,0 1 1,1 0-1,-1 0 1,0-1 0,0 1-1,1-1 1,-1 0-1,1 0 1,-1 0-1,1 0 1,-1 0-1,1-1 1,0 1-1,-1-1 1,1 0-1,0 1 1,0-1 0,0 0-1,-2-3 1,0-1-957,0 0 0,1-1 1,0 1-1,1-1 1,-1 1-1,1-1 0,-1-7 1,-7-33-7407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15.1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92 16656,'0'0'2082,"76"-31"1185,-36 17-352,5 1-1218,-2 3-576,-2 2-800,0 3-289,-5 4-513,-2-2-2017,-7 1-1666,-4-2-3972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15.4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99 20756,'0'0'12011,"52"-51"-14445,-38 30-2339,-5-5-2626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15.8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994 54 12011,'-38'-8'904,"0"3"-1,0 1 0,0 1 0,-57 5 1,68 0-316,1 2 1,-1 1-1,1 2 1,0 0-1,0 2 1,1 0 0,-28 16-1,10-2-17,0 3 0,2 1 0,2 2 0,0 1 0,2 3 0,1 1 0,-56 68 0,73-77-479,2 1 1,1 1-1,0 0 0,2 1 0,-18 51 1,26-58-68,0 1 0,1-1 1,1 1-1,2 0 0,0 0 0,1 1 1,1-1-1,5 39 0,-2-46-19,0-1-1,1 1 1,0-1 0,1 0-1,0 0 1,1 0 0,1-1-1,0 0 1,1 0-1,1-1 1,0 0 0,10 11-1,-5-9-3,1-1 0,0 0 0,0-1 0,2-1 0,-1-1 0,1 0-1,1-1 1,24 9 0,-4-6 64,1-1 0,1-2 0,0-1 0,0-2 0,1-2 0,0-2 0,-1-2 0,53-6-1,-40 0 227,0-3-1,-1-3 0,0-2 1,-1-1-1,-1-4 0,74-37 1,-83 35-116,-2-2 0,-1-2 0,-1-1 0,-1-2 1,-1-1-1,-2-2 0,-1-2 0,29-37 0,-45 47-120,0 0 0,-1-2 0,-2 1 0,0-2 0,-2 0 0,0 0 0,-2-1 0,9-46-1,-15 56-51,0 0 0,-2-1-1,0 1 1,0 0-1,-2-1 1,0 1 0,-2 0-1,1 0 1,-2-1-1,0 2 1,-1-1-1,-1 1 1,-1-1 0,0 2-1,-11-19 1,6 17-84,-1 0 0,0 1 0,-1 0 0,-1 1 0,0 1 0,-1 0 0,-1 1 0,0 1 0,-1 1 0,0 0 0,-1 1 0,0 1 0,0 1 0,-1 1 0,0 0 0,0 1 0,-1 2 0,-36-5 0,25 7-281,1 1 0,-1 1 0,1 1 0,-1 2 0,1 1 0,0 2 0,0 1 1,1 1-1,0 1 0,0 2 0,-54 29 0,34-11-2502,1 3 0,-64 54-1,26-7-7871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3:15.1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1963 6449 20628,'-25'3'-225,"-1"-2"0,1-1 0,-1 0 0,1-2 0,-1-1 1,1-1-1,0-2 0,-39-12 0,-34-27 521,1-3 0,-136-93 0,-158-153 685,306 221-483,2-4 0,4-3 0,-80-107 0,106 115-161,3-1 0,4-3 0,3-2 1,-52-130-1,55 94-270,4-2 0,5-1 0,5-2 0,5 0 0,6-2 0,5 0 0,5 0 0,12-127 0,4 143-95,4 0-1,4 2 1,5 0-1,5 2 1,62-149 0,-35 128-4,4 3 0,6 3 0,156-207 0,-99 176 12,5 6 0,7 5 0,6 7 0,4 5 0,7 8 0,219-130 0,-101 95 14,7 12 1,6 12-1,562-170 0,943-85-29,-1116 290 252,3 30 0,711 26 0,-513 94-121,-6 47-32,234 82-25,-26 113 23,-359-36 395,-23 49-262,-570-247-177,-3 5 1,153 120 0,-210-139-4,-1 2 1,-4 3 0,-2 3-1,-2 1 1,65 101-1,-70-85 15,-4 1 0,43 106 0,-70-140-6,-3 0-1,-1 1 1,-3 1 0,-1 0 0,-2 0 0,1 56-1,-8-60 15,-2 1-1,-3-1 1,0 0-1,-3 0 0,-2-1 1,-1 0-1,-2 0 0,-2-1 1,-2-1-1,-1 0 1,-30 49-1,26-54 200,0-1 0,-2-1 0,-1-1 0,-52 51 0,62-70-128,0 0 0,-1-1-1,0 0 1,-1-1 0,0-1 0,0-1 0,-1 0 0,0-1-1,-1-1 1,1 0 0,-1-2 0,-26 5 0,40-9-1599,-6 1 4717,6 0-4185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3:15.5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530 23 13677,'0'-1'181,"0"0"1,-1 0-1,1 0 0,0 0 1,0 0-1,-1 0 1,1 0-1,0 0 0,-1 0 1,1 0-1,-1 1 0,1-1 1,-1 0-1,0 0 0,1 0 1,-1 1-1,0-1 1,0 0-1,1 1 0,-1-1 1,0 0-1,0 1 0,0-1 1,0 1-1,0 0 1,0-1-1,0 1 0,0 0 1,0-1-1,0 1 0,0 0 1,0 0-1,0 0 1,0 0-1,0 0 0,0 0 1,0 0-1,0 0 0,0 0 1,0 0-1,0 1 0,0-1 1,-1 1-1,-3 0-65,0 0 0,0 1 0,-1-1 0,1 1 0,0 0 0,-9 6 0,-190 148 3417,1 0-2069,195-151-1450,6-4-7,-1 1 1,0-1 0,1 1-1,-1-1 1,1 1-1,-1 0 1,1 0 0,0 0-1,0 0 1,0 1 0,0-1-1,0 0 1,0 1-1,-1 3 1,5-5-24,-1-1 0,1 1-1,0 0 1,0-1 0,-1 1-1,1-1 1,0 0 0,0 1 0,0-1-1,0 0 1,-1 0 0,1 0 0,0 0-1,4-1 1,-1 0-23,33-2 47,0-2 0,0-1 0,-1-3-1,70-24 1,-19 6-442,57-12-3173,-78 23-2982,-25 5-5967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3:16.5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30 118 12588,'0'0'4511,"6"-9"-3769,2-2-321,0 1-1,1 0 1,0 1 0,1 0 0,13-11 0,-17 15-93,1 1 1,0-1 0,0 1 0,0 1-1,0-1 1,1 1 0,-1 1 0,1-1 0,0 1-1,-1 0 1,16-1 0,-22 3-296,0 0-1,0 0 1,0 0-1,-1 0 1,1 1 0,0-1-1,0 0 1,0 0-1,0 1 1,0-1 0,0 0-1,0 1 1,-1-1-1,1 1 1,0-1 0,0 1-1,-1-1 1,1 1-1,0-1 1,-1 1 0,1 0-1,0-1 1,-1 1-1,1 0 1,-1 0 0,1 0-1,-1 0 1,4 31 515,-5-24-434,-1 1 0,0 0 1,0-1-1,0 1 0,-6 11 0,-8 5 117,0-1 0,-2 0 0,0-1 1,-2-1-1,0-1 0,-2 0 0,-30 22 0,21-17 685,54-24-846,154-56-792,-115 33-1343,-7 2-1624,-5-1-2856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1.4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1 459 13357,'0'0'14766,"4"-2"-13149,20-14-1134,-1-1-1,0-1 0,-2-1 1,0-1-1,27-33 0,-22 25-349,28-30-133,-3-3 0,57-86 0,-92 128 0,-15 19 0,-1 0 0,0 0 0,1 1 0,-1-1 0,0 0 0,0 0 0,1 1 0,-1-1 0,0 0 0,0 1 0,1-1 0,-1 0 0,0 1 0,0-1 0,0 0 0,0 1 0,0-1 0,1 0 0,-1 1 0,0-1 0,0 1 0,0-1 0,0 0 0,0 1 0,0-1 0,0 1 0,0-1 0,0 0 0,-1 1 0,1-1 0,0 0 0,0 1 0,-9 51 0,8-48 0,-8 34 0,-24 129 0,30-144 0,1-1 0,1 0 0,1 1 0,1-1 0,6 34 0,-6-50-84,0-1-1,1 0 1,-1 0 0,1 0-1,1 0 1,-1 0 0,6 9-1,-6-13-156,-1 1 0,1 0 0,-1 0 0,1-1-1,0 1 1,0-1 0,0 1 0,0-1-1,0 0 1,0 0 0,0 0 0,0 0-1,2 1 1,13-1-9256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3.0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19 240 9577,'0'0'998,"-3"-12"497,1 4-1336,-11-49 1947,13 53-1918,0 1-1,0-1 0,0 1 1,0-1-1,1 1 0,-1 0 1,1-1-1,0 1 0,-1 0 1,2 0-1,-1-1 0,0 1 1,1 0-1,-1 0 0,1 0 1,0 0-1,4-4 0,6-3-23,0 1-1,0 0 0,1 1 0,0 1 1,0 0-1,1 1 0,0 0 0,0 1 1,0 0-1,1 2 0,22-4 0,22-1-149,89-1-1,-27 9 278,0 6 0,0 5 0,-1 5 0,0 5 0,177 56 0,332 133 252,-198-63-483,794 306 4152,-398-138-1938,-623-248-2088,4-9-1,2-9 1,282 29-1,266 16 306,-545-80 3,242-15 0,38-25-416,-6 0 159,-119 7-65,-273 9-111,171-40 0,-246 45 5,-1-1 1,0-1-1,27-13 0,-41 18-18,-1 0 0,1-1-1,-1 1 1,0-1-1,0 0 1,0-1-1,-1 1 1,1 0 0,-1-1-1,0 0 1,0 0-1,0 0 1,0 0-1,-1-1 1,1 1 0,-1-1-1,0 1 1,-1-1-1,3-8 1,-7 15-784,-5 7-3734,7-9 4265,1 0-1,0 0 1,0 0 0,-1 0 0,1 0 0,0 0 0,0 0-1,0 0 1,-1 0 0,1-1 0,0 1 0,0 0-1,-1 0 1,1 0 0,0 0 0,0 0 0,0 0-1,-1 0 1,1 0 0,0-1 0,0 1 0,0 0 0,-1 0-1,1 0 1,0 0 0,0-1 0,0 1 0,0 0-1,0 0 1,0 0 0,-1-1 0,1 1 0,0 0 0,0 0-1,0-1 1,0 1 0,0 0 0,0 0 0,0 0-1,0-1 1,0 1 0,0 0 0,0 0 0,0-1-1,0 1 1,0 0 0,0 0 0,0-1 0,1 1 0,-2-15-8801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3.8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1 768 6919,'0'1'361,"0"0"0,0-1 0,0 1 0,0 0 1,0-1-1,0 1 0,0 0 0,0-1 1,0 1-1,1 0 0,-1-1 0,0 1 0,0-1 1,1 1-1,-1 0 0,0-1 0,1 1 0,-1-1 1,0 1-1,1-1 0,-1 1 0,1-1 1,-1 1-1,1-1 0,-1 0 0,1 1 0,0-1 1,-1 0-1,1 1 0,-1-1 0,1 0 1,1 1-1,30 2 2581,-20-4-2815,-1-1 0,0 0 0,0-1 0,12-3 0,8-8 538,0-1 1,-1-2-1,0-1 0,-2-1 0,37-32 1,-36 26-510,-1-2 0,-1 0 0,-2-2 0,-1-1 0,-1-1 1,-1-1-1,-2-1 0,16-38 0,-30 56 2,-1 0 0,0 0-1,-1-1 1,-1 0 0,-1 0 0,0 0-1,-1 0 1,-1-17 0,0 22-59,-1-1 1,0 1-1,-1 0 0,0 0 1,-1 0-1,0 0 1,-1 0-1,0 0 0,-1 1 1,0 0-1,0 0 1,-9-11-1,12 19-307,0 0 0,0 0 1,0 0-1,0 0 0,0 0 1,0 1-1,-1-1 0,1 1 1,-1 0-1,1-1 0,-1 1 1,-3-1-1,-2 0-1221,-1 1-1,1 0 1,-1 1 0,1-1 0,-12 2 0,0 0-877,2-1-3844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4.2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 9513,'0'0'9470,"6"-2"-8925,17-2-211,-1 0 1,1 2-1,0 0 0,-1 2 1,25 2-1,11-1-2669,-3-3-5370,-32-1-362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4.7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504 100 5637,'0'0'11820,"6"-9"-9888,16-31-90,-22 39-1746,1 0 0,0 0 1,-1 0-1,0 0 0,1-1 1,-1 1-1,0 0 0,1 0 0,-1 0 1,0 0-1,0-1 0,0 1 1,0 0-1,0 0 0,0 0 1,0-1-1,-1 1 0,1 0 1,0 0-1,-1 0 0,1 0 0,0 0 1,-1 0-1,0-1 0,1 1 1,-1 0-1,0 1 0,1-1 1,-1 0-1,0 0 0,0 0 0,0 0 1,0 0-1,0 1 0,0-1 1,0 0-1,0 1 0,0-1 1,0 1-1,0-1 0,0 1 1,0 0-1,0-1 0,-3 1 0,-48-7 1370,52 7-1446,-51-2 652,0 3 1,-1 1-1,1 3 1,1 2 0,-92 25-1,138-30-658,-1 0 0,0 0 0,1 0-1,-1 0 1,1 1 0,0 0-1,0 0 1,0 0 0,0 0-1,0 1 1,-3 3 0,6-5-15,0-1 1,0 0-1,1 1 1,-1 0-1,0-1 0,0 1 1,1-1-1,-1 1 1,1 0-1,0-1 1,-1 1-1,1 0 1,0-1-1,0 1 0,0 0 1,0 0-1,0-1 1,1 1-1,-1 0 1,0-1-1,1 1 0,-1 0 1,1-1-1,0 1 1,0-1-1,-1 1 1,1-1-1,0 1 0,0-1 1,0 0-1,0 1 1,1-1-1,-1 0 1,0 0-1,2 2 1,33 27-153,-23-20-66,0 1 1,0 1 0,-1 0 0,17 23 0,-27-32 203,1 0-1,-1 1 1,0-1-1,-1 1 1,1 0 0,-1-1-1,1 1 1,-1 0-1,0 0 1,-1 0 0,1 0-1,-1 0 1,1 0 0,-1 0-1,0 0 1,-1 0-1,1 0 1,-1 0 0,0 0-1,0 0 1,0 0-1,0 0 1,-1 0 0,-3 6-1,4-9 16,1 1 0,-1-1-1,0 1 1,1 0-1,-1-1 1,1 1 0,-1 0-1,1-1 1,0 1-1,0 0 1,0 0 0,0-1-1,0 1 1,0 0 0,0 0-1,1-1 1,-1 1-1,1 0 1,-1-1 0,1 1-1,-1 0 1,1-1-1,0 1 1,0-1 0,0 1-1,0-1 1,0 0 0,0 1-1,0-1 1,3 2-1,3 4-2,1-1 0,1-1-1,-1 1 1,13 5-1,3 3-68,-3 0-469,21 14-2361,1-3-4076,-4-8-3933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5.7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376 175 15567,'7'-11'2450,"-3"5"-2194,3-3 500,-1 0-1,0 0 1,-1 0 0,0-1-1,-1 0 1,0 0 0,0 0-1,-1-1 1,0 1-1,2-19 1,-5 28-665,0 0-1,0-1 1,0 1-1,-1 0 1,1 0 0,0 0-1,0 0 1,-1 0-1,1 0 1,-1 0-1,1-1 1,-1 1 0,1 0-1,-1 1 1,0-1-1,0 0 1,1 0-1,-1 0 1,0 0 0,0 0-1,0 1 1,0-1-1,0 0 1,0 1-1,0-1 1,-1 0 0,-2 0-7,0 0 0,0 0 1,0 0-1,0 0 0,0 1 1,0-1-1,0 1 0,-5 1 1,-3 0-32,0 0 0,-1 1 0,1 1 0,-21 7 0,10 1 149,-1 1 0,2 1-1,0 0 1,0 2 0,1 1-1,-31 30 1,41-35-102,0 1 0,0 0 0,1 0 0,1 1 0,0 0 0,1 1 0,0 0 0,1 0 0,1 1 0,0-1 0,1 1 0,-4 19 0,8-30-100,1 0 0,-1 0 0,1 1 0,0-1 0,0 0 0,0 0 0,1 0 0,-1 0 0,1 0 0,0 0 0,0 0 0,1 0 0,-1 0 0,1-1 0,0 1 0,-1 0 0,2-1 0,-1 0 0,0 1 0,1-1 0,0 0 0,-1 0 0,1 0 0,1-1 0,-1 1 0,0-1 0,0 1 0,1-1 0,0 0 0,-1 0 0,1-1 0,7 3 0,3 0 0,1 0 0,0-1 0,0-1 0,0 0 0,0-1 0,0 0 0,24-3 0,-34 1 0,-1 0 0,1 0 0,0 0 0,-1 0 0,1-1 0,-1 0 0,1 0 0,-1 0 0,0 0 0,0-1 0,0 1 0,0-1 0,0 0 0,-1-1 0,1 1 0,3-5 0,-6 6 0,1 0 0,-1 0 0,0 0 0,0 0 0,0 0 0,0 0 0,0 0 0,-1 0 0,1 0 0,0 0 0,-1 0 0,0-1 0,1 1 0,-1 0 0,0 0 0,0 0 0,-1-1 0,1 1 0,0 0 0,-1 0 0,1 0 0,-1 0 0,0-1 0,1 1 0,-1 0 0,0 0 0,0 0 0,-1 1 0,1-1 0,0 0 0,-1 0 0,1 1 0,-1-1 0,1 1 0,-1-1 0,-3-2 0,-5-2 0,0-1 0,0 1 0,-1 1 0,0 0 0,0 1 0,0 0 0,-1 0 0,1 1 0,-1 1 0,0 0 0,1 0 0,-1 1 0,0 1 0,0 0 0,-22 3 0,33-3-108,0 0 0,0 0 0,1 0 0,-1 0 1,0 0-1,0 0 0,0 0 0,0 1 0,1-1 0,-1 0 0,0 0 0,0 1 0,0-1 0,1 0 1,-1 1-1,0-1 0,1 1 0,-1-1 0,0 1 0,1-1 0,-1 1 0,1 0 0,-1-1 1,1 1-1,-1 0 0,1-1 0,-1 1 0,1 0 0,-1 0 0,1-1 0,0 1 0,0 0 0,-1 0 1,1 0-1,0-1 0,0 1 0,0 0 0,0 0 0,0 0 0,0-1 0,0 1 0,0 0 1,0 0-1,1 1 0,0 0-336,-1-1 0,1 1 0,0-1 0,0 0 0,0 1 0,1-1 0,-1 0 0,0 0 0,0 1 0,1-1 0,-1 0 0,0-1 0,1 1 0,-1 0 0,1 0 0,0 0 0,-1-1 0,1 1 0,0-1 0,2 1 0,24 1-10136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6.1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39 28347,'0'0'4420,"62"-11"-4420,-38-1-6470,-5-3-6887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6.4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1068 149 18353,'-17'-15'289,"-1"0"-1,0 0 0,-1 2 0,-1 0 1,0 2-1,-1 0 0,0 1 1,-1 1-1,0 1 0,0 1 0,0 1 1,-1 1-1,0 1 0,0 1 0,-37-1 1,27 5 238,-1 1 0,0 2 0,1 1 1,-1 2-1,1 1 0,1 1 0,0 2 0,0 1 1,1 2-1,1 1 0,0 1 0,1 1 1,-39 32-1,48-32-323,0 0 0,2 1 1,0 1-1,1 0 0,1 2 1,1 0-1,1 1 1,-12 23-1,18-27-198,0 0 0,1 1 0,1 0 1,1 0-1,0 1 0,2 0 0,0 0 0,1-1 0,1 1 1,1 0-1,3 22 0,-1-26-16,1-1 0,0 0 0,1 0 0,1 0 0,0 0 0,1-1 1,0 0-1,1 0 0,1-1 0,16 22 0,-10-18-37,1-1 0,1 0 0,0-1 0,1 0 0,1-2 0,36 22 0,-19-17 26,0-1 0,1-2 1,0-1-1,2-3 0,-1 0 1,1-3-1,1-1 0,48 2 0,-53-7 103,-1-1 0,1-2 0,-1-2 0,0-1 0,0-1 0,56-17 0,-66 14-26,1-2 0,-2 0-1,1-2 1,-1 0 0,-1-2 0,-1 0 0,1-1-1,-2-1 1,28-30 0,-29 27-56,-2-1 0,-1-1 0,0 0 0,-2-1 0,0 0 0,17-45 0,-24 51 0,-1 0 0,0 0 0,-1-1 0,-1 1 0,-1-1 0,0 0 0,-1 0 0,-1 0 0,0 0 0,-1 0 0,-5-23 0,4 32-46,0 1 0,-1 0 1,1 0-1,-1-1 0,-1 2 0,1-1 0,-1 0 1,-1 1-1,1 0 0,-1 0 0,0 0 0,0 0 1,-10-8-1,6 8-146,-1 0 1,1 0 0,-1 0-1,-1 1 1,1 1 0,0 0-1,-1 0 1,-15-2-1,-12 0-903,1 2-1,-1 2 0,0 1 1,-51 5-1,15 3-6469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7.1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1 493 18802,'0'0'11424,"13"-11"-9924,197-143-835,0 1-367,-160 113-259,89-92 0,-136 130-39,-4 7 0,-11 19 0,-20 36 0,2-6 100,-44 114 0,65-139-316,0 0 0,2 1 0,1-1-1,1 1 1,1 1 0,2 31 0,7-8-6922,15-16-7441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30T09:46:43.427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1 5,'0'-4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30T09:46:43.954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1 1,'0'4,"0"5,0 5,0 5,0-2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30T09:46:44.577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0 1,'4'0,"2"0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0524BEED-E0BF-4555-8E2F-C31A69315841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B85F1F99-80BC-4C62-BD17-0AD959982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33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806970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3317328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827687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4338045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654DD85-E7C0-41FF-966F-0F038781302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544513" y="895350"/>
            <a:ext cx="7974013" cy="4486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74" y="5679253"/>
            <a:ext cx="5054505" cy="537913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085" tIns="51041" rIns="102085" bIns="51041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730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33334B05-98D5-4FA7-B331-874ED2CB13B9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BA0E7716-4F65-4B76-8FC5-7B1BD20C5EA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3809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731750C-C2D9-4EA0-92BE-F14DF5E7411F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2544C13F-9959-4DF1-9B30-B723B52168F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B0D5615-F20B-4D76-B320-60E40A97873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45B7816-A449-4EA6-BADC-09902857C389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6BCA0C5D-FFD6-43C2-8CEA-75241ABDFBD8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15424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ABB44D-F0C8-FD48-5A47-CDA29B4E5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>
            <a:extLst>
              <a:ext uri="{FF2B5EF4-FFF2-40B4-BE49-F238E27FC236}">
                <a16:creationId xmlns:a16="http://schemas.microsoft.com/office/drawing/2014/main" id="{6134EA6A-6A4C-9255-F546-359F27E01B2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4A8CE755-E362-210E-0AD1-3E64072EF9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1FE8F5F2-8EF6-D83A-0EA4-179773F91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22973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615CB2-164D-45E6-81B7-F9CF999FD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FC8AC0E-B42C-4009-94F5-37F408DD0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FCB69C-750A-416A-B650-4459DCD8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7216FC-CDDA-4FC7-856F-6D1BF765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07EAD6-C532-4CB3-BDD4-5B25A832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911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A77072-9838-42DE-9738-1E38E8CA4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FA340A-F7F9-4297-A59B-8597B8C5D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F45680-A9F5-47DC-9FEE-218898FF4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EA3E5B-4D65-4F5C-AA51-BE434200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9447C8-8C37-4773-8BD4-CF43165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961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5835BA-3C4B-49D3-8BA5-2B5FB9691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578CB4-1C3A-4F80-A91B-B36E5963B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7463A4-F863-4846-804B-5B4B35AF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C99560-DED2-44F0-A62A-C280BA67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446564-D7E0-4FC7-84EB-EDC4C0D59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76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2DBB5-E341-4F05-9A36-02A7A279A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FA02BB-95C1-46BD-A783-3D7A0FEF9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88EF066-687C-42E1-9080-B54BFAE44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A4718D-56E8-457D-87D1-B9F47998A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78FD24A-9CF2-4CD7-8B3E-2F775593A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16550E-EAAF-4911-A231-2907F17E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998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3FD2C-65F5-4272-BDFB-8F7379263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D78C2D-0DE4-4D23-82CD-7330DE94D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3BADA4-F8AA-4D37-BC58-CE0545591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A8DC1A4-70D5-4838-A2A2-52A9F27F2D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731E668-ED59-4B2B-B32E-FD24F4577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FF5175B-967C-43EC-A81E-DB8AE2DD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C18A539-8D53-4E47-BEB3-A02BA46AA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E9B1300-DECA-4AAA-AEC4-6D613B11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94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9E8FD-3A8F-45F0-918D-433651BC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E34814-E549-4F5D-BBDA-26EA8D1EA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5817922-9D56-4558-BA69-BDAD2C1C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5B991F-7519-4BA1-983B-70277BC2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072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E3B0A2-06E1-43B4-B3A5-C1BEE069D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55C4017-C068-43F7-8C83-D20824A7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2927ED-0109-42D7-A20B-36353239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17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10113-C27D-4DFD-AB0F-A090B751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6794ED-E4E3-4CAB-9803-58C798D7C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75357A-B974-4F7C-BD2F-AD88D5954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D0F3F03-70D5-4E57-822E-36E24CA5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F198CB-399D-4196-AD5E-C3E822C2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7466C0-BC3C-4E32-9B9C-817462FE4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83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B12A0-FA96-4F2D-BBD1-D18DB12FE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62DB75-3F7B-4F33-A6A3-DF686245E0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4915E9-990C-46A4-BAB7-FC6217343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1CB4F7-2473-473C-9668-000BC70C5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7A5594-DD81-4A7F-8819-122D3F36A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ED47D4-6DE6-44B6-9583-46117EB1B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107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5622B-77DC-4621-9F34-AAB053DB0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2D3FE9F-066E-48C2-A6E9-6A535EE52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8923FA-6CAC-4572-A797-292068B6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46BFD5-5C63-412F-9FE3-D7DE010F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298081-41C9-44DC-ADE1-6A320FEE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9943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BC5AE35-7A10-4D44-85E7-23D69967D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1766F43-CBDD-4128-9318-2F1BBB7E3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8ADD35-D1AC-44EE-AB57-95A3D90A4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7B51C0-C5FE-43BD-B471-BE358A075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627E67-7EB3-4AC3-8844-CFDC3F66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7108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97200" y="2401889"/>
            <a:ext cx="8595784" cy="90963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4781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528A667-8FFB-4005-AC59-C410C8413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A12286-93FF-421B-8567-169718828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553E2-6455-47F5-801A-FAB9452252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983ED2-A3DB-496A-B968-74A4AA2D3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DEE7F7-FB34-452D-8DEE-1D81F27D8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377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e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customXml" Target="../ink/ink1.xml"/><Relationship Id="rId4" Type="http://schemas.openxmlformats.org/officeDocument/2006/relationships/hyperlink" Target="http://www.bernhardkoester.de/vorlesungen/inhalt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rnhardkoester.de/" TargetMode="External"/><Relationship Id="rId2" Type="http://schemas.openxmlformats.org/officeDocument/2006/relationships/hyperlink" Target="mailto:bernhard.koester@jade-hs.de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c.europa.eu/eurostat" TargetMode="External"/><Relationship Id="rId13" Type="http://schemas.openxmlformats.org/officeDocument/2006/relationships/hyperlink" Target="https://www.imf.org/" TargetMode="External"/><Relationship Id="rId18" Type="http://schemas.openxmlformats.org/officeDocument/2006/relationships/hyperlink" Target="https://www.diw.de/" TargetMode="External"/><Relationship Id="rId26" Type="http://schemas.openxmlformats.org/officeDocument/2006/relationships/hyperlink" Target="https://www.zew.de/" TargetMode="External"/><Relationship Id="rId3" Type="http://schemas.openxmlformats.org/officeDocument/2006/relationships/hyperlink" Target="https://www.destatis.de/DE/Home/_inhalt.html" TargetMode="External"/><Relationship Id="rId21" Type="http://schemas.openxmlformats.org/officeDocument/2006/relationships/hyperlink" Target="http://www.imk-boeckler.de/" TargetMode="External"/><Relationship Id="rId7" Type="http://schemas.openxmlformats.org/officeDocument/2006/relationships/hyperlink" Target="https://www.ilo.org/" TargetMode="External"/><Relationship Id="rId12" Type="http://schemas.openxmlformats.org/officeDocument/2006/relationships/hyperlink" Target="https://www.oecd.org/" TargetMode="External"/><Relationship Id="rId17" Type="http://schemas.openxmlformats.org/officeDocument/2006/relationships/hyperlink" Target="https://www.cesifo.org/" TargetMode="External"/><Relationship Id="rId25" Type="http://schemas.openxmlformats.org/officeDocument/2006/relationships/hyperlink" Target="https://www.rwi-essen.de/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research.handelsblatt.com/de/" TargetMode="External"/><Relationship Id="rId20" Type="http://schemas.openxmlformats.org/officeDocument/2006/relationships/hyperlink" Target="https://www.ifw-kiel.de/" TargetMode="External"/><Relationship Id="rId29" Type="http://schemas.openxmlformats.org/officeDocument/2006/relationships/hyperlink" Target="https://www.esri.ie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arbeitsagentur.de/" TargetMode="External"/><Relationship Id="rId11" Type="http://schemas.openxmlformats.org/officeDocument/2006/relationships/hyperlink" Target="https://www.bankofengland.co.uk/" TargetMode="External"/><Relationship Id="rId24" Type="http://schemas.openxmlformats.org/officeDocument/2006/relationships/hyperlink" Target="https://kof.ethz.ch/" TargetMode="External"/><Relationship Id="rId32" Type="http://schemas.openxmlformats.org/officeDocument/2006/relationships/hyperlink" Target="https://www.brookings.edu/" TargetMode="External"/><Relationship Id="rId5" Type="http://schemas.openxmlformats.org/officeDocument/2006/relationships/hyperlink" Target="https://www.bundesbank.de/" TargetMode="External"/><Relationship Id="rId15" Type="http://schemas.openxmlformats.org/officeDocument/2006/relationships/hyperlink" Target="https://www.sachverstaendigenrat-wirtschaft.de/" TargetMode="External"/><Relationship Id="rId23" Type="http://schemas.openxmlformats.org/officeDocument/2006/relationships/hyperlink" Target="https://www.iwh-halle.de/" TargetMode="External"/><Relationship Id="rId28" Type="http://schemas.openxmlformats.org/officeDocument/2006/relationships/hyperlink" Target="https://www.niesr.ac.uk/" TargetMode="External"/><Relationship Id="rId10" Type="http://schemas.openxmlformats.org/officeDocument/2006/relationships/hyperlink" Target="https://www.federalreserve.gov/" TargetMode="External"/><Relationship Id="rId19" Type="http://schemas.openxmlformats.org/officeDocument/2006/relationships/hyperlink" Target="https://www.iab.de/" TargetMode="External"/><Relationship Id="rId31" Type="http://schemas.openxmlformats.org/officeDocument/2006/relationships/hyperlink" Target="https://www.piie.com/" TargetMode="External"/><Relationship Id="rId4" Type="http://schemas.openxmlformats.org/officeDocument/2006/relationships/hyperlink" Target="https://www.statista.de/" TargetMode="External"/><Relationship Id="rId9" Type="http://schemas.openxmlformats.org/officeDocument/2006/relationships/hyperlink" Target="https://www.ecb.europa.eu/" TargetMode="External"/><Relationship Id="rId14" Type="http://schemas.openxmlformats.org/officeDocument/2006/relationships/hyperlink" Target="https://www.worldbank.org/" TargetMode="External"/><Relationship Id="rId22" Type="http://schemas.openxmlformats.org/officeDocument/2006/relationships/hyperlink" Target="https://www.iwkoeln.de/" TargetMode="External"/><Relationship Id="rId27" Type="http://schemas.openxmlformats.org/officeDocument/2006/relationships/hyperlink" Target="https://www.bruegel.org/" TargetMode="External"/><Relationship Id="rId30" Type="http://schemas.openxmlformats.org/officeDocument/2006/relationships/hyperlink" Target="https://www.nber.org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eaweb.org/articles?id=10.1257/jep.23.1.22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customXml" Target="../ink/ink8.xml"/><Relationship Id="rId18" Type="http://schemas.openxmlformats.org/officeDocument/2006/relationships/image" Target="../media/image12.png"/><Relationship Id="rId26" Type="http://schemas.openxmlformats.org/officeDocument/2006/relationships/image" Target="../media/image16.png"/><Relationship Id="rId3" Type="http://schemas.openxmlformats.org/officeDocument/2006/relationships/customXml" Target="../ink/ink3.xml"/><Relationship Id="rId21" Type="http://schemas.openxmlformats.org/officeDocument/2006/relationships/customXml" Target="../ink/ink12.xml"/><Relationship Id="rId7" Type="http://schemas.openxmlformats.org/officeDocument/2006/relationships/customXml" Target="../ink/ink5.xml"/><Relationship Id="rId12" Type="http://schemas.openxmlformats.org/officeDocument/2006/relationships/image" Target="../media/image9.png"/><Relationship Id="rId17" Type="http://schemas.openxmlformats.org/officeDocument/2006/relationships/customXml" Target="../ink/ink10.xml"/><Relationship Id="rId25" Type="http://schemas.openxmlformats.org/officeDocument/2006/relationships/customXml" Target="../ink/ink14.xm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29" Type="http://schemas.openxmlformats.org/officeDocument/2006/relationships/customXml" Target="../ink/ink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customXml" Target="../ink/ink7.xml"/><Relationship Id="rId24" Type="http://schemas.openxmlformats.org/officeDocument/2006/relationships/image" Target="../media/image15.png"/><Relationship Id="rId5" Type="http://schemas.openxmlformats.org/officeDocument/2006/relationships/customXml" Target="../ink/ink4.xml"/><Relationship Id="rId15" Type="http://schemas.openxmlformats.org/officeDocument/2006/relationships/customXml" Target="../ink/ink9.xml"/><Relationship Id="rId23" Type="http://schemas.openxmlformats.org/officeDocument/2006/relationships/customXml" Target="../ink/ink13.xml"/><Relationship Id="rId28" Type="http://schemas.openxmlformats.org/officeDocument/2006/relationships/image" Target="../media/image17.png"/><Relationship Id="rId10" Type="http://schemas.openxmlformats.org/officeDocument/2006/relationships/image" Target="../media/image8.png"/><Relationship Id="rId19" Type="http://schemas.openxmlformats.org/officeDocument/2006/relationships/customXml" Target="../ink/ink11.xml"/><Relationship Id="rId4" Type="http://schemas.openxmlformats.org/officeDocument/2006/relationships/image" Target="../media/image5.png"/><Relationship Id="rId9" Type="http://schemas.openxmlformats.org/officeDocument/2006/relationships/customXml" Target="../ink/ink6.xml"/><Relationship Id="rId14" Type="http://schemas.openxmlformats.org/officeDocument/2006/relationships/image" Target="../media/image10.png"/><Relationship Id="rId22" Type="http://schemas.openxmlformats.org/officeDocument/2006/relationships/image" Target="../media/image14.png"/><Relationship Id="rId27" Type="http://schemas.openxmlformats.org/officeDocument/2006/relationships/customXml" Target="../ink/ink15.xml"/><Relationship Id="rId30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customXml" Target="../ink/ink22.xml"/><Relationship Id="rId18" Type="http://schemas.openxmlformats.org/officeDocument/2006/relationships/image" Target="../media/image26.png"/><Relationship Id="rId3" Type="http://schemas.openxmlformats.org/officeDocument/2006/relationships/customXml" Target="../ink/ink17.xml"/><Relationship Id="rId7" Type="http://schemas.openxmlformats.org/officeDocument/2006/relationships/customXml" Target="../ink/ink19.xml"/><Relationship Id="rId12" Type="http://schemas.openxmlformats.org/officeDocument/2006/relationships/image" Target="../media/image23.png"/><Relationship Id="rId17" Type="http://schemas.openxmlformats.org/officeDocument/2006/relationships/customXml" Target="../ink/ink24.xml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customXml" Target="../ink/ink21.xml"/><Relationship Id="rId5" Type="http://schemas.openxmlformats.org/officeDocument/2006/relationships/customXml" Target="../ink/ink18.xml"/><Relationship Id="rId15" Type="http://schemas.openxmlformats.org/officeDocument/2006/relationships/customXml" Target="../ink/ink23.xml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customXml" Target="../ink/ink20.xml"/><Relationship Id="rId1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2.png"/><Relationship Id="rId299" Type="http://schemas.openxmlformats.org/officeDocument/2006/relationships/image" Target="../media/image171.png"/><Relationship Id="rId21" Type="http://schemas.openxmlformats.org/officeDocument/2006/relationships/customXml" Target="../ink/ink34.xml"/><Relationship Id="rId63" Type="http://schemas.openxmlformats.org/officeDocument/2006/relationships/customXml" Target="../ink/ink55.xml"/><Relationship Id="rId159" Type="http://schemas.openxmlformats.org/officeDocument/2006/relationships/image" Target="../media/image103.png"/><Relationship Id="rId324" Type="http://schemas.openxmlformats.org/officeDocument/2006/relationships/customXml" Target="../ink/ink188.xml"/><Relationship Id="rId366" Type="http://schemas.openxmlformats.org/officeDocument/2006/relationships/image" Target="../media/image204.png"/><Relationship Id="rId170" Type="http://schemas.openxmlformats.org/officeDocument/2006/relationships/customXml" Target="../ink/ink109.xml"/><Relationship Id="rId226" Type="http://schemas.openxmlformats.org/officeDocument/2006/relationships/image" Target="../media/image136.png"/><Relationship Id="rId433" Type="http://schemas.openxmlformats.org/officeDocument/2006/relationships/customXml" Target="../ink/ink244.xml"/><Relationship Id="rId268" Type="http://schemas.openxmlformats.org/officeDocument/2006/relationships/customXml" Target="../ink/ink159.xml"/><Relationship Id="rId32" Type="http://schemas.openxmlformats.org/officeDocument/2006/relationships/image" Target="../media/image40.png"/><Relationship Id="rId74" Type="http://schemas.openxmlformats.org/officeDocument/2006/relationships/image" Target="../media/image61.png"/><Relationship Id="rId128" Type="http://schemas.openxmlformats.org/officeDocument/2006/relationships/customXml" Target="../ink/ink88.xml"/><Relationship Id="rId335" Type="http://schemas.openxmlformats.org/officeDocument/2006/relationships/customXml" Target="../ink/ink194.xml"/><Relationship Id="rId377" Type="http://schemas.openxmlformats.org/officeDocument/2006/relationships/customXml" Target="../ink/ink215.xml"/><Relationship Id="rId5" Type="http://schemas.openxmlformats.org/officeDocument/2006/relationships/customXml" Target="../ink/ink26.xml"/><Relationship Id="rId181" Type="http://schemas.openxmlformats.org/officeDocument/2006/relationships/image" Target="../media/image114.png"/><Relationship Id="rId237" Type="http://schemas.openxmlformats.org/officeDocument/2006/relationships/customXml" Target="../ink/ink143.xml"/><Relationship Id="rId402" Type="http://schemas.openxmlformats.org/officeDocument/2006/relationships/customXml" Target="../ink/ink228.xml"/><Relationship Id="rId279" Type="http://schemas.openxmlformats.org/officeDocument/2006/relationships/customXml" Target="../ink/ink165.xml"/><Relationship Id="rId444" Type="http://schemas.openxmlformats.org/officeDocument/2006/relationships/image" Target="../media/image242.png"/><Relationship Id="rId43" Type="http://schemas.openxmlformats.org/officeDocument/2006/relationships/customXml" Target="../ink/ink45.xml"/><Relationship Id="rId139" Type="http://schemas.openxmlformats.org/officeDocument/2006/relationships/image" Target="../media/image93.png"/><Relationship Id="rId290" Type="http://schemas.openxmlformats.org/officeDocument/2006/relationships/customXml" Target="../ink/ink171.xml"/><Relationship Id="rId304" Type="http://schemas.openxmlformats.org/officeDocument/2006/relationships/customXml" Target="../ink/ink178.xml"/><Relationship Id="rId346" Type="http://schemas.openxmlformats.org/officeDocument/2006/relationships/image" Target="../media/image194.png"/><Relationship Id="rId388" Type="http://schemas.openxmlformats.org/officeDocument/2006/relationships/image" Target="../media/image215.png"/><Relationship Id="rId85" Type="http://schemas.openxmlformats.org/officeDocument/2006/relationships/customXml" Target="../ink/ink66.xml"/><Relationship Id="rId150" Type="http://schemas.openxmlformats.org/officeDocument/2006/relationships/customXml" Target="../ink/ink99.xml"/><Relationship Id="rId192" Type="http://schemas.openxmlformats.org/officeDocument/2006/relationships/customXml" Target="../ink/ink120.xml"/><Relationship Id="rId206" Type="http://schemas.openxmlformats.org/officeDocument/2006/relationships/customXml" Target="../ink/ink127.xml"/><Relationship Id="rId413" Type="http://schemas.openxmlformats.org/officeDocument/2006/relationships/customXml" Target="../ink/ink234.xml"/><Relationship Id="rId248" Type="http://schemas.openxmlformats.org/officeDocument/2006/relationships/customXml" Target="../ink/ink149.xml"/><Relationship Id="rId12" Type="http://schemas.openxmlformats.org/officeDocument/2006/relationships/image" Target="../media/image10.png"/><Relationship Id="rId108" Type="http://schemas.openxmlformats.org/officeDocument/2006/relationships/image" Target="../media/image78.png"/><Relationship Id="rId315" Type="http://schemas.openxmlformats.org/officeDocument/2006/relationships/image" Target="../media/image179.png"/><Relationship Id="rId357" Type="http://schemas.openxmlformats.org/officeDocument/2006/relationships/customXml" Target="../ink/ink205.xml"/><Relationship Id="rId54" Type="http://schemas.openxmlformats.org/officeDocument/2006/relationships/image" Target="../media/image51.png"/><Relationship Id="rId96" Type="http://schemas.openxmlformats.org/officeDocument/2006/relationships/image" Target="../media/image72.png"/><Relationship Id="rId161" Type="http://schemas.openxmlformats.org/officeDocument/2006/relationships/image" Target="../media/image104.png"/><Relationship Id="rId217" Type="http://schemas.openxmlformats.org/officeDocument/2006/relationships/image" Target="../media/image132.png"/><Relationship Id="rId399" Type="http://schemas.openxmlformats.org/officeDocument/2006/relationships/image" Target="../media/image220.png"/><Relationship Id="rId259" Type="http://schemas.openxmlformats.org/officeDocument/2006/relationships/image" Target="../media/image152.png"/><Relationship Id="rId424" Type="http://schemas.openxmlformats.org/officeDocument/2006/relationships/image" Target="../media/image232.png"/><Relationship Id="rId23" Type="http://schemas.openxmlformats.org/officeDocument/2006/relationships/customXml" Target="../ink/ink35.xml"/><Relationship Id="rId119" Type="http://schemas.openxmlformats.org/officeDocument/2006/relationships/image" Target="../media/image83.png"/><Relationship Id="rId270" Type="http://schemas.openxmlformats.org/officeDocument/2006/relationships/customXml" Target="../ink/ink160.xml"/><Relationship Id="rId326" Type="http://schemas.openxmlformats.org/officeDocument/2006/relationships/image" Target="../media/image184.png"/><Relationship Id="rId65" Type="http://schemas.openxmlformats.org/officeDocument/2006/relationships/customXml" Target="../ink/ink56.xml"/><Relationship Id="rId130" Type="http://schemas.openxmlformats.org/officeDocument/2006/relationships/customXml" Target="../ink/ink89.xml"/><Relationship Id="rId368" Type="http://schemas.openxmlformats.org/officeDocument/2006/relationships/image" Target="../media/image205.png"/><Relationship Id="rId172" Type="http://schemas.openxmlformats.org/officeDocument/2006/relationships/customXml" Target="../ink/ink110.xml"/><Relationship Id="rId228" Type="http://schemas.openxmlformats.org/officeDocument/2006/relationships/image" Target="../media/image137.png"/><Relationship Id="rId435" Type="http://schemas.openxmlformats.org/officeDocument/2006/relationships/customXml" Target="../ink/ink245.xml"/><Relationship Id="rId281" Type="http://schemas.openxmlformats.org/officeDocument/2006/relationships/customXml" Target="../ink/ink166.xml"/><Relationship Id="rId337" Type="http://schemas.openxmlformats.org/officeDocument/2006/relationships/customXml" Target="../ink/ink195.xml"/><Relationship Id="rId34" Type="http://schemas.openxmlformats.org/officeDocument/2006/relationships/image" Target="../media/image41.png"/><Relationship Id="rId76" Type="http://schemas.openxmlformats.org/officeDocument/2006/relationships/image" Target="../media/image62.png"/><Relationship Id="rId141" Type="http://schemas.openxmlformats.org/officeDocument/2006/relationships/image" Target="../media/image94.png"/><Relationship Id="rId379" Type="http://schemas.openxmlformats.org/officeDocument/2006/relationships/customXml" Target="../ink/ink216.xml"/><Relationship Id="rId7" Type="http://schemas.openxmlformats.org/officeDocument/2006/relationships/customXml" Target="../ink/ink27.xml"/><Relationship Id="rId183" Type="http://schemas.openxmlformats.org/officeDocument/2006/relationships/image" Target="../media/image115.png"/><Relationship Id="rId239" Type="http://schemas.openxmlformats.org/officeDocument/2006/relationships/customXml" Target="../ink/ink144.xml"/><Relationship Id="rId390" Type="http://schemas.openxmlformats.org/officeDocument/2006/relationships/image" Target="../media/image216.png"/><Relationship Id="rId404" Type="http://schemas.openxmlformats.org/officeDocument/2006/relationships/customXml" Target="../ink/ink229.xml"/><Relationship Id="rId446" Type="http://schemas.openxmlformats.org/officeDocument/2006/relationships/image" Target="../media/image243.png"/><Relationship Id="rId250" Type="http://schemas.openxmlformats.org/officeDocument/2006/relationships/customXml" Target="../ink/ink150.xml"/><Relationship Id="rId292" Type="http://schemas.openxmlformats.org/officeDocument/2006/relationships/customXml" Target="../ink/ink172.xml"/><Relationship Id="rId306" Type="http://schemas.openxmlformats.org/officeDocument/2006/relationships/customXml" Target="../ink/ink179.xml"/><Relationship Id="rId45" Type="http://schemas.openxmlformats.org/officeDocument/2006/relationships/customXml" Target="../ink/ink46.xml"/><Relationship Id="rId87" Type="http://schemas.openxmlformats.org/officeDocument/2006/relationships/customXml" Target="../ink/ink67.xml"/><Relationship Id="rId110" Type="http://schemas.openxmlformats.org/officeDocument/2006/relationships/customXml" Target="../ink/ink79.xml"/><Relationship Id="rId348" Type="http://schemas.openxmlformats.org/officeDocument/2006/relationships/image" Target="../media/image195.png"/><Relationship Id="rId152" Type="http://schemas.openxmlformats.org/officeDocument/2006/relationships/customXml" Target="../ink/ink100.xml"/><Relationship Id="rId194" Type="http://schemas.openxmlformats.org/officeDocument/2006/relationships/customXml" Target="../ink/ink121.xml"/><Relationship Id="rId208" Type="http://schemas.openxmlformats.org/officeDocument/2006/relationships/customXml" Target="../ink/ink128.xml"/><Relationship Id="rId415" Type="http://schemas.openxmlformats.org/officeDocument/2006/relationships/customXml" Target="../ink/ink235.xml"/><Relationship Id="rId261" Type="http://schemas.openxmlformats.org/officeDocument/2006/relationships/image" Target="../media/image153.png"/><Relationship Id="rId14" Type="http://schemas.openxmlformats.org/officeDocument/2006/relationships/image" Target="../media/image31.png"/><Relationship Id="rId56" Type="http://schemas.openxmlformats.org/officeDocument/2006/relationships/image" Target="../media/image52.png"/><Relationship Id="rId317" Type="http://schemas.openxmlformats.org/officeDocument/2006/relationships/image" Target="../media/image180.png"/><Relationship Id="rId359" Type="http://schemas.openxmlformats.org/officeDocument/2006/relationships/customXml" Target="../ink/ink206.xml"/><Relationship Id="rId98" Type="http://schemas.openxmlformats.org/officeDocument/2006/relationships/image" Target="../media/image73.png"/><Relationship Id="rId121" Type="http://schemas.openxmlformats.org/officeDocument/2006/relationships/image" Target="../media/image84.png"/><Relationship Id="rId163" Type="http://schemas.openxmlformats.org/officeDocument/2006/relationships/image" Target="../media/image105.png"/><Relationship Id="rId219" Type="http://schemas.openxmlformats.org/officeDocument/2006/relationships/image" Target="../media/image133.png"/><Relationship Id="rId370" Type="http://schemas.openxmlformats.org/officeDocument/2006/relationships/image" Target="../media/image206.png"/><Relationship Id="rId426" Type="http://schemas.openxmlformats.org/officeDocument/2006/relationships/image" Target="../media/image233.png"/><Relationship Id="rId230" Type="http://schemas.openxmlformats.org/officeDocument/2006/relationships/image" Target="../media/image138.png"/><Relationship Id="rId25" Type="http://schemas.openxmlformats.org/officeDocument/2006/relationships/customXml" Target="../ink/ink36.xml"/><Relationship Id="rId67" Type="http://schemas.openxmlformats.org/officeDocument/2006/relationships/customXml" Target="../ink/ink57.xml"/><Relationship Id="rId272" Type="http://schemas.openxmlformats.org/officeDocument/2006/relationships/customXml" Target="../ink/ink161.xml"/><Relationship Id="rId328" Type="http://schemas.openxmlformats.org/officeDocument/2006/relationships/image" Target="../media/image185.png"/><Relationship Id="rId132" Type="http://schemas.openxmlformats.org/officeDocument/2006/relationships/customXml" Target="../ink/ink90.xml"/><Relationship Id="rId174" Type="http://schemas.openxmlformats.org/officeDocument/2006/relationships/customXml" Target="../ink/ink111.xml"/><Relationship Id="rId381" Type="http://schemas.openxmlformats.org/officeDocument/2006/relationships/customXml" Target="../ink/ink217.xml"/><Relationship Id="rId241" Type="http://schemas.openxmlformats.org/officeDocument/2006/relationships/customXml" Target="../ink/ink145.xml"/><Relationship Id="rId437" Type="http://schemas.openxmlformats.org/officeDocument/2006/relationships/customXml" Target="../ink/ink246.xml"/><Relationship Id="rId36" Type="http://schemas.openxmlformats.org/officeDocument/2006/relationships/image" Target="../media/image42.png"/><Relationship Id="rId283" Type="http://schemas.openxmlformats.org/officeDocument/2006/relationships/customXml" Target="../ink/ink167.xml"/><Relationship Id="rId339" Type="http://schemas.openxmlformats.org/officeDocument/2006/relationships/customXml" Target="../ink/ink196.xml"/><Relationship Id="rId78" Type="http://schemas.openxmlformats.org/officeDocument/2006/relationships/image" Target="../media/image63.png"/><Relationship Id="rId101" Type="http://schemas.openxmlformats.org/officeDocument/2006/relationships/customXml" Target="../ink/ink74.xml"/><Relationship Id="rId143" Type="http://schemas.openxmlformats.org/officeDocument/2006/relationships/image" Target="../media/image95.png"/><Relationship Id="rId185" Type="http://schemas.openxmlformats.org/officeDocument/2006/relationships/image" Target="../media/image116.png"/><Relationship Id="rId350" Type="http://schemas.openxmlformats.org/officeDocument/2006/relationships/image" Target="../media/image196.png"/><Relationship Id="rId406" Type="http://schemas.openxmlformats.org/officeDocument/2006/relationships/image" Target="../media/image223.png"/><Relationship Id="rId9" Type="http://schemas.openxmlformats.org/officeDocument/2006/relationships/customXml" Target="../ink/ink28.xml"/><Relationship Id="rId210" Type="http://schemas.openxmlformats.org/officeDocument/2006/relationships/customXml" Target="../ink/ink129.xml"/><Relationship Id="rId392" Type="http://schemas.openxmlformats.org/officeDocument/2006/relationships/image" Target="../media/image217.png"/><Relationship Id="rId252" Type="http://schemas.openxmlformats.org/officeDocument/2006/relationships/customXml" Target="../ink/ink151.xml"/><Relationship Id="rId294" Type="http://schemas.openxmlformats.org/officeDocument/2006/relationships/customXml" Target="../ink/ink173.xml"/><Relationship Id="rId308" Type="http://schemas.openxmlformats.org/officeDocument/2006/relationships/customXml" Target="../ink/ink180.xml"/><Relationship Id="rId47" Type="http://schemas.openxmlformats.org/officeDocument/2006/relationships/customXml" Target="../ink/ink47.xml"/><Relationship Id="rId89" Type="http://schemas.openxmlformats.org/officeDocument/2006/relationships/customXml" Target="../ink/ink68.xml"/><Relationship Id="rId112" Type="http://schemas.openxmlformats.org/officeDocument/2006/relationships/customXml" Target="../ink/ink80.xml"/><Relationship Id="rId154" Type="http://schemas.openxmlformats.org/officeDocument/2006/relationships/customXml" Target="../ink/ink101.xml"/><Relationship Id="rId361" Type="http://schemas.openxmlformats.org/officeDocument/2006/relationships/customXml" Target="../ink/ink207.xml"/><Relationship Id="rId196" Type="http://schemas.openxmlformats.org/officeDocument/2006/relationships/customXml" Target="../ink/ink122.xml"/><Relationship Id="rId417" Type="http://schemas.openxmlformats.org/officeDocument/2006/relationships/customXml" Target="../ink/ink236.xml"/><Relationship Id="rId16" Type="http://schemas.openxmlformats.org/officeDocument/2006/relationships/image" Target="../media/image32.png"/><Relationship Id="rId221" Type="http://schemas.openxmlformats.org/officeDocument/2006/relationships/customXml" Target="../ink/ink135.xml"/><Relationship Id="rId263" Type="http://schemas.openxmlformats.org/officeDocument/2006/relationships/image" Target="../media/image154.png"/><Relationship Id="rId319" Type="http://schemas.openxmlformats.org/officeDocument/2006/relationships/image" Target="../media/image181.png"/><Relationship Id="rId58" Type="http://schemas.openxmlformats.org/officeDocument/2006/relationships/image" Target="../media/image53.png"/><Relationship Id="rId123" Type="http://schemas.openxmlformats.org/officeDocument/2006/relationships/image" Target="../media/image85.png"/><Relationship Id="rId330" Type="http://schemas.openxmlformats.org/officeDocument/2006/relationships/image" Target="../media/image186.png"/><Relationship Id="rId165" Type="http://schemas.openxmlformats.org/officeDocument/2006/relationships/image" Target="../media/image106.png"/><Relationship Id="rId372" Type="http://schemas.openxmlformats.org/officeDocument/2006/relationships/image" Target="../media/image207.png"/><Relationship Id="rId428" Type="http://schemas.openxmlformats.org/officeDocument/2006/relationships/image" Target="../media/image234.png"/><Relationship Id="rId232" Type="http://schemas.openxmlformats.org/officeDocument/2006/relationships/image" Target="../media/image139.png"/><Relationship Id="rId274" Type="http://schemas.openxmlformats.org/officeDocument/2006/relationships/customXml" Target="../ink/ink162.xml"/><Relationship Id="rId27" Type="http://schemas.openxmlformats.org/officeDocument/2006/relationships/customXml" Target="../ink/ink37.xml"/><Relationship Id="rId69" Type="http://schemas.openxmlformats.org/officeDocument/2006/relationships/customXml" Target="../ink/ink58.xml"/><Relationship Id="rId134" Type="http://schemas.openxmlformats.org/officeDocument/2006/relationships/customXml" Target="../ink/ink91.xml"/><Relationship Id="rId80" Type="http://schemas.openxmlformats.org/officeDocument/2006/relationships/image" Target="../media/image64.png"/><Relationship Id="rId176" Type="http://schemas.openxmlformats.org/officeDocument/2006/relationships/customXml" Target="../ink/ink112.xml"/><Relationship Id="rId341" Type="http://schemas.openxmlformats.org/officeDocument/2006/relationships/customXml" Target="../ink/ink197.xml"/><Relationship Id="rId383" Type="http://schemas.openxmlformats.org/officeDocument/2006/relationships/customXml" Target="../ink/ink218.xml"/><Relationship Id="rId439" Type="http://schemas.openxmlformats.org/officeDocument/2006/relationships/customXml" Target="../ink/ink247.xml"/><Relationship Id="rId201" Type="http://schemas.openxmlformats.org/officeDocument/2006/relationships/image" Target="../media/image124.png"/><Relationship Id="rId243" Type="http://schemas.openxmlformats.org/officeDocument/2006/relationships/customXml" Target="../ink/ink146.xml"/><Relationship Id="rId285" Type="http://schemas.openxmlformats.org/officeDocument/2006/relationships/customXml" Target="../ink/ink168.xml"/><Relationship Id="rId38" Type="http://schemas.openxmlformats.org/officeDocument/2006/relationships/image" Target="../media/image43.png"/><Relationship Id="rId103" Type="http://schemas.openxmlformats.org/officeDocument/2006/relationships/customXml" Target="../ink/ink75.xml"/><Relationship Id="rId310" Type="http://schemas.openxmlformats.org/officeDocument/2006/relationships/customXml" Target="../ink/ink181.xml"/><Relationship Id="rId91" Type="http://schemas.openxmlformats.org/officeDocument/2006/relationships/customXml" Target="../ink/ink69.xml"/><Relationship Id="rId145" Type="http://schemas.openxmlformats.org/officeDocument/2006/relationships/image" Target="../media/image96.png"/><Relationship Id="rId187" Type="http://schemas.openxmlformats.org/officeDocument/2006/relationships/image" Target="../media/image117.png"/><Relationship Id="rId352" Type="http://schemas.openxmlformats.org/officeDocument/2006/relationships/image" Target="../media/image197.png"/><Relationship Id="rId394" Type="http://schemas.openxmlformats.org/officeDocument/2006/relationships/customXml" Target="../ink/ink224.xml"/><Relationship Id="rId408" Type="http://schemas.openxmlformats.org/officeDocument/2006/relationships/image" Target="../media/image224.png"/><Relationship Id="rId212" Type="http://schemas.openxmlformats.org/officeDocument/2006/relationships/customXml" Target="../ink/ink130.xml"/><Relationship Id="rId254" Type="http://schemas.openxmlformats.org/officeDocument/2006/relationships/customXml" Target="../ink/ink152.xml"/><Relationship Id="rId49" Type="http://schemas.openxmlformats.org/officeDocument/2006/relationships/customXml" Target="../ink/ink48.xml"/><Relationship Id="rId114" Type="http://schemas.openxmlformats.org/officeDocument/2006/relationships/customXml" Target="../ink/ink81.xml"/><Relationship Id="rId296" Type="http://schemas.openxmlformats.org/officeDocument/2006/relationships/customXml" Target="../ink/ink174.xml"/><Relationship Id="rId60" Type="http://schemas.openxmlformats.org/officeDocument/2006/relationships/image" Target="../media/image54.png"/><Relationship Id="rId156" Type="http://schemas.openxmlformats.org/officeDocument/2006/relationships/customXml" Target="../ink/ink102.xml"/><Relationship Id="rId198" Type="http://schemas.openxmlformats.org/officeDocument/2006/relationships/customXml" Target="../ink/ink123.xml"/><Relationship Id="rId321" Type="http://schemas.openxmlformats.org/officeDocument/2006/relationships/image" Target="../media/image182.png"/><Relationship Id="rId363" Type="http://schemas.openxmlformats.org/officeDocument/2006/relationships/customXml" Target="../ink/ink208.xml"/><Relationship Id="rId419" Type="http://schemas.openxmlformats.org/officeDocument/2006/relationships/customXml" Target="../ink/ink237.xml"/><Relationship Id="rId223" Type="http://schemas.openxmlformats.org/officeDocument/2006/relationships/customXml" Target="../ink/ink136.xml"/><Relationship Id="rId430" Type="http://schemas.openxmlformats.org/officeDocument/2006/relationships/image" Target="../media/image235.png"/><Relationship Id="rId18" Type="http://schemas.openxmlformats.org/officeDocument/2006/relationships/image" Target="../media/image33.png"/><Relationship Id="rId39" Type="http://schemas.openxmlformats.org/officeDocument/2006/relationships/customXml" Target="../ink/ink43.xml"/><Relationship Id="rId265" Type="http://schemas.openxmlformats.org/officeDocument/2006/relationships/image" Target="../media/image155.png"/><Relationship Id="rId286" Type="http://schemas.openxmlformats.org/officeDocument/2006/relationships/image" Target="../media/image165.png"/><Relationship Id="rId50" Type="http://schemas.openxmlformats.org/officeDocument/2006/relationships/image" Target="../media/image49.png"/><Relationship Id="rId104" Type="http://schemas.openxmlformats.org/officeDocument/2006/relationships/image" Target="../media/image76.png"/><Relationship Id="rId125" Type="http://schemas.openxmlformats.org/officeDocument/2006/relationships/image" Target="../media/image86.png"/><Relationship Id="rId146" Type="http://schemas.openxmlformats.org/officeDocument/2006/relationships/customXml" Target="../ink/ink97.xml"/><Relationship Id="rId167" Type="http://schemas.openxmlformats.org/officeDocument/2006/relationships/image" Target="../media/image107.png"/><Relationship Id="rId188" Type="http://schemas.openxmlformats.org/officeDocument/2006/relationships/customXml" Target="../ink/ink118.xml"/><Relationship Id="rId311" Type="http://schemas.openxmlformats.org/officeDocument/2006/relationships/image" Target="../media/image177.png"/><Relationship Id="rId332" Type="http://schemas.openxmlformats.org/officeDocument/2006/relationships/image" Target="../media/image187.png"/><Relationship Id="rId353" Type="http://schemas.openxmlformats.org/officeDocument/2006/relationships/customXml" Target="../ink/ink203.xml"/><Relationship Id="rId374" Type="http://schemas.openxmlformats.org/officeDocument/2006/relationships/image" Target="../media/image208.png"/><Relationship Id="rId395" Type="http://schemas.openxmlformats.org/officeDocument/2006/relationships/image" Target="../media/image218.png"/><Relationship Id="rId409" Type="http://schemas.openxmlformats.org/officeDocument/2006/relationships/customXml" Target="../ink/ink232.xml"/><Relationship Id="rId71" Type="http://schemas.openxmlformats.org/officeDocument/2006/relationships/customXml" Target="../ink/ink59.xml"/><Relationship Id="rId92" Type="http://schemas.openxmlformats.org/officeDocument/2006/relationships/image" Target="../media/image70.png"/><Relationship Id="rId213" Type="http://schemas.openxmlformats.org/officeDocument/2006/relationships/image" Target="../media/image130.png"/><Relationship Id="rId234" Type="http://schemas.openxmlformats.org/officeDocument/2006/relationships/image" Target="../media/image140.png"/><Relationship Id="rId420" Type="http://schemas.openxmlformats.org/officeDocument/2006/relationships/image" Target="../media/image230.png"/><Relationship Id="rId2" Type="http://schemas.openxmlformats.org/officeDocument/2006/relationships/notesSlide" Target="../notesSlides/notesSlide8.xml"/><Relationship Id="rId29" Type="http://schemas.openxmlformats.org/officeDocument/2006/relationships/customXml" Target="../ink/ink38.xml"/><Relationship Id="rId255" Type="http://schemas.openxmlformats.org/officeDocument/2006/relationships/image" Target="../media/image150.png"/><Relationship Id="rId276" Type="http://schemas.openxmlformats.org/officeDocument/2006/relationships/customXml" Target="../ink/ink163.xml"/><Relationship Id="rId297" Type="http://schemas.openxmlformats.org/officeDocument/2006/relationships/image" Target="../media/image170.png"/><Relationship Id="rId441" Type="http://schemas.openxmlformats.org/officeDocument/2006/relationships/customXml" Target="../ink/ink248.xml"/><Relationship Id="rId40" Type="http://schemas.openxmlformats.org/officeDocument/2006/relationships/image" Target="../media/image44.png"/><Relationship Id="rId115" Type="http://schemas.openxmlformats.org/officeDocument/2006/relationships/image" Target="../media/image81.png"/><Relationship Id="rId136" Type="http://schemas.openxmlformats.org/officeDocument/2006/relationships/customXml" Target="../ink/ink92.xml"/><Relationship Id="rId157" Type="http://schemas.openxmlformats.org/officeDocument/2006/relationships/image" Target="../media/image102.png"/><Relationship Id="rId178" Type="http://schemas.openxmlformats.org/officeDocument/2006/relationships/customXml" Target="../ink/ink113.xml"/><Relationship Id="rId301" Type="http://schemas.openxmlformats.org/officeDocument/2006/relationships/image" Target="../media/image172.png"/><Relationship Id="rId322" Type="http://schemas.openxmlformats.org/officeDocument/2006/relationships/customXml" Target="../ink/ink187.xml"/><Relationship Id="rId343" Type="http://schemas.openxmlformats.org/officeDocument/2006/relationships/customXml" Target="../ink/ink198.xml"/><Relationship Id="rId364" Type="http://schemas.openxmlformats.org/officeDocument/2006/relationships/image" Target="../media/image203.png"/><Relationship Id="rId61" Type="http://schemas.openxmlformats.org/officeDocument/2006/relationships/customXml" Target="../ink/ink54.xml"/><Relationship Id="rId82" Type="http://schemas.openxmlformats.org/officeDocument/2006/relationships/image" Target="../media/image65.png"/><Relationship Id="rId199" Type="http://schemas.openxmlformats.org/officeDocument/2006/relationships/image" Target="../media/image123.png"/><Relationship Id="rId203" Type="http://schemas.openxmlformats.org/officeDocument/2006/relationships/image" Target="../media/image125.png"/><Relationship Id="rId385" Type="http://schemas.openxmlformats.org/officeDocument/2006/relationships/customXml" Target="../ink/ink219.xml"/><Relationship Id="rId19" Type="http://schemas.openxmlformats.org/officeDocument/2006/relationships/customXml" Target="../ink/ink33.xml"/><Relationship Id="rId224" Type="http://schemas.openxmlformats.org/officeDocument/2006/relationships/image" Target="../media/image135.png"/><Relationship Id="rId245" Type="http://schemas.openxmlformats.org/officeDocument/2006/relationships/image" Target="../media/image145.png"/><Relationship Id="rId266" Type="http://schemas.openxmlformats.org/officeDocument/2006/relationships/customXml" Target="../ink/ink158.xml"/><Relationship Id="rId287" Type="http://schemas.openxmlformats.org/officeDocument/2006/relationships/customXml" Target="../ink/ink169.xml"/><Relationship Id="rId410" Type="http://schemas.openxmlformats.org/officeDocument/2006/relationships/image" Target="../media/image225.png"/><Relationship Id="rId431" Type="http://schemas.openxmlformats.org/officeDocument/2006/relationships/customXml" Target="../ink/ink243.xml"/><Relationship Id="rId30" Type="http://schemas.openxmlformats.org/officeDocument/2006/relationships/image" Target="../media/image39.png"/><Relationship Id="rId105" Type="http://schemas.openxmlformats.org/officeDocument/2006/relationships/customXml" Target="../ink/ink76.xml"/><Relationship Id="rId126" Type="http://schemas.openxmlformats.org/officeDocument/2006/relationships/customXml" Target="../ink/ink87.xml"/><Relationship Id="rId147" Type="http://schemas.openxmlformats.org/officeDocument/2006/relationships/image" Target="../media/image97.png"/><Relationship Id="rId168" Type="http://schemas.openxmlformats.org/officeDocument/2006/relationships/customXml" Target="../ink/ink108.xml"/><Relationship Id="rId312" Type="http://schemas.openxmlformats.org/officeDocument/2006/relationships/customXml" Target="../ink/ink182.xml"/><Relationship Id="rId333" Type="http://schemas.openxmlformats.org/officeDocument/2006/relationships/customXml" Target="../ink/ink193.xml"/><Relationship Id="rId354" Type="http://schemas.openxmlformats.org/officeDocument/2006/relationships/image" Target="../media/image198.png"/><Relationship Id="rId51" Type="http://schemas.openxmlformats.org/officeDocument/2006/relationships/customXml" Target="../ink/ink49.xml"/><Relationship Id="rId72" Type="http://schemas.openxmlformats.org/officeDocument/2006/relationships/image" Target="../media/image60.png"/><Relationship Id="rId93" Type="http://schemas.openxmlformats.org/officeDocument/2006/relationships/customXml" Target="../ink/ink70.xml"/><Relationship Id="rId189" Type="http://schemas.openxmlformats.org/officeDocument/2006/relationships/image" Target="../media/image118.png"/><Relationship Id="rId375" Type="http://schemas.openxmlformats.org/officeDocument/2006/relationships/customXml" Target="../ink/ink214.xml"/><Relationship Id="rId396" Type="http://schemas.openxmlformats.org/officeDocument/2006/relationships/customXml" Target="../ink/ink225.xml"/><Relationship Id="rId3" Type="http://schemas.openxmlformats.org/officeDocument/2006/relationships/customXml" Target="../ink/ink25.xml"/><Relationship Id="rId214" Type="http://schemas.openxmlformats.org/officeDocument/2006/relationships/customXml" Target="../ink/ink131.xml"/><Relationship Id="rId235" Type="http://schemas.openxmlformats.org/officeDocument/2006/relationships/customXml" Target="../ink/ink142.xml"/><Relationship Id="rId256" Type="http://schemas.openxmlformats.org/officeDocument/2006/relationships/customXml" Target="../ink/ink153.xml"/><Relationship Id="rId277" Type="http://schemas.openxmlformats.org/officeDocument/2006/relationships/customXml" Target="../ink/ink164.xml"/><Relationship Id="rId298" Type="http://schemas.openxmlformats.org/officeDocument/2006/relationships/customXml" Target="../ink/ink175.xml"/><Relationship Id="rId400" Type="http://schemas.openxmlformats.org/officeDocument/2006/relationships/customXml" Target="../ink/ink227.xml"/><Relationship Id="rId421" Type="http://schemas.openxmlformats.org/officeDocument/2006/relationships/customXml" Target="../ink/ink238.xml"/><Relationship Id="rId442" Type="http://schemas.openxmlformats.org/officeDocument/2006/relationships/image" Target="../media/image241.png"/><Relationship Id="rId116" Type="http://schemas.openxmlformats.org/officeDocument/2006/relationships/customXml" Target="../ink/ink82.xml"/><Relationship Id="rId137" Type="http://schemas.openxmlformats.org/officeDocument/2006/relationships/image" Target="../media/image92.png"/><Relationship Id="rId158" Type="http://schemas.openxmlformats.org/officeDocument/2006/relationships/customXml" Target="../ink/ink103.xml"/><Relationship Id="rId302" Type="http://schemas.openxmlformats.org/officeDocument/2006/relationships/customXml" Target="../ink/ink177.xml"/><Relationship Id="rId323" Type="http://schemas.openxmlformats.org/officeDocument/2006/relationships/image" Target="../media/image183.png"/><Relationship Id="rId344" Type="http://schemas.openxmlformats.org/officeDocument/2006/relationships/image" Target="../media/image193.png"/><Relationship Id="rId20" Type="http://schemas.openxmlformats.org/officeDocument/2006/relationships/image" Target="../media/image34.png"/><Relationship Id="rId41" Type="http://schemas.openxmlformats.org/officeDocument/2006/relationships/customXml" Target="../ink/ink44.xml"/><Relationship Id="rId62" Type="http://schemas.openxmlformats.org/officeDocument/2006/relationships/image" Target="../media/image55.png"/><Relationship Id="rId83" Type="http://schemas.openxmlformats.org/officeDocument/2006/relationships/customXml" Target="../ink/ink65.xml"/><Relationship Id="rId179" Type="http://schemas.openxmlformats.org/officeDocument/2006/relationships/image" Target="../media/image113.png"/><Relationship Id="rId365" Type="http://schemas.openxmlformats.org/officeDocument/2006/relationships/customXml" Target="../ink/ink209.xml"/><Relationship Id="rId386" Type="http://schemas.openxmlformats.org/officeDocument/2006/relationships/image" Target="../media/image214.png"/><Relationship Id="rId190" Type="http://schemas.openxmlformats.org/officeDocument/2006/relationships/customXml" Target="../ink/ink119.xml"/><Relationship Id="rId204" Type="http://schemas.openxmlformats.org/officeDocument/2006/relationships/customXml" Target="../ink/ink126.xml"/><Relationship Id="rId225" Type="http://schemas.openxmlformats.org/officeDocument/2006/relationships/customXml" Target="../ink/ink137.xml"/><Relationship Id="rId246" Type="http://schemas.openxmlformats.org/officeDocument/2006/relationships/customXml" Target="../ink/ink148.xml"/><Relationship Id="rId267" Type="http://schemas.openxmlformats.org/officeDocument/2006/relationships/image" Target="../media/image156.png"/><Relationship Id="rId288" Type="http://schemas.openxmlformats.org/officeDocument/2006/relationships/customXml" Target="../ink/ink170.xml"/><Relationship Id="rId411" Type="http://schemas.openxmlformats.org/officeDocument/2006/relationships/customXml" Target="../ink/ink233.xml"/><Relationship Id="rId432" Type="http://schemas.openxmlformats.org/officeDocument/2006/relationships/image" Target="../media/image236.png"/><Relationship Id="rId106" Type="http://schemas.openxmlformats.org/officeDocument/2006/relationships/image" Target="../media/image77.png"/><Relationship Id="rId127" Type="http://schemas.openxmlformats.org/officeDocument/2006/relationships/image" Target="../media/image87.png"/><Relationship Id="rId313" Type="http://schemas.openxmlformats.org/officeDocument/2006/relationships/image" Target="../media/image178.png"/><Relationship Id="rId10" Type="http://schemas.openxmlformats.org/officeDocument/2006/relationships/image" Target="../media/image30.png"/><Relationship Id="rId31" Type="http://schemas.openxmlformats.org/officeDocument/2006/relationships/customXml" Target="../ink/ink39.xml"/><Relationship Id="rId52" Type="http://schemas.openxmlformats.org/officeDocument/2006/relationships/image" Target="../media/image50.png"/><Relationship Id="rId73" Type="http://schemas.openxmlformats.org/officeDocument/2006/relationships/customXml" Target="../ink/ink60.xml"/><Relationship Id="rId94" Type="http://schemas.openxmlformats.org/officeDocument/2006/relationships/image" Target="../media/image71.png"/><Relationship Id="rId148" Type="http://schemas.openxmlformats.org/officeDocument/2006/relationships/customXml" Target="../ink/ink98.xml"/><Relationship Id="rId169" Type="http://schemas.openxmlformats.org/officeDocument/2006/relationships/image" Target="../media/image108.png"/><Relationship Id="rId334" Type="http://schemas.openxmlformats.org/officeDocument/2006/relationships/image" Target="../media/image188.png"/><Relationship Id="rId355" Type="http://schemas.openxmlformats.org/officeDocument/2006/relationships/customXml" Target="../ink/ink204.xml"/><Relationship Id="rId376" Type="http://schemas.openxmlformats.org/officeDocument/2006/relationships/image" Target="../media/image209.png"/><Relationship Id="rId397" Type="http://schemas.openxmlformats.org/officeDocument/2006/relationships/image" Target="../media/image219.png"/><Relationship Id="rId4" Type="http://schemas.openxmlformats.org/officeDocument/2006/relationships/image" Target="../media/image27.png"/><Relationship Id="rId180" Type="http://schemas.openxmlformats.org/officeDocument/2006/relationships/customXml" Target="../ink/ink114.xml"/><Relationship Id="rId215" Type="http://schemas.openxmlformats.org/officeDocument/2006/relationships/image" Target="../media/image131.png"/><Relationship Id="rId236" Type="http://schemas.openxmlformats.org/officeDocument/2006/relationships/image" Target="../media/image141.png"/><Relationship Id="rId257" Type="http://schemas.openxmlformats.org/officeDocument/2006/relationships/image" Target="../media/image151.png"/><Relationship Id="rId278" Type="http://schemas.openxmlformats.org/officeDocument/2006/relationships/image" Target="../media/image161.png"/><Relationship Id="rId401" Type="http://schemas.openxmlformats.org/officeDocument/2006/relationships/image" Target="../media/image221.png"/><Relationship Id="rId422" Type="http://schemas.openxmlformats.org/officeDocument/2006/relationships/image" Target="../media/image231.png"/><Relationship Id="rId443" Type="http://schemas.openxmlformats.org/officeDocument/2006/relationships/customXml" Target="../ink/ink249.xml"/><Relationship Id="rId303" Type="http://schemas.openxmlformats.org/officeDocument/2006/relationships/image" Target="../media/image173.png"/><Relationship Id="rId42" Type="http://schemas.openxmlformats.org/officeDocument/2006/relationships/image" Target="../media/image45.png"/><Relationship Id="rId84" Type="http://schemas.openxmlformats.org/officeDocument/2006/relationships/image" Target="../media/image66.png"/><Relationship Id="rId138" Type="http://schemas.openxmlformats.org/officeDocument/2006/relationships/customXml" Target="../ink/ink93.xml"/><Relationship Id="rId345" Type="http://schemas.openxmlformats.org/officeDocument/2006/relationships/customXml" Target="../ink/ink199.xml"/><Relationship Id="rId387" Type="http://schemas.openxmlformats.org/officeDocument/2006/relationships/customXml" Target="../ink/ink220.xml"/><Relationship Id="rId191" Type="http://schemas.openxmlformats.org/officeDocument/2006/relationships/image" Target="../media/image119.png"/><Relationship Id="rId205" Type="http://schemas.openxmlformats.org/officeDocument/2006/relationships/image" Target="../media/image126.png"/><Relationship Id="rId247" Type="http://schemas.openxmlformats.org/officeDocument/2006/relationships/image" Target="../media/image146.png"/><Relationship Id="rId412" Type="http://schemas.openxmlformats.org/officeDocument/2006/relationships/image" Target="../media/image226.png"/><Relationship Id="rId107" Type="http://schemas.openxmlformats.org/officeDocument/2006/relationships/customXml" Target="../ink/ink77.xml"/><Relationship Id="rId289" Type="http://schemas.openxmlformats.org/officeDocument/2006/relationships/image" Target="../media/image166.png"/><Relationship Id="rId11" Type="http://schemas.openxmlformats.org/officeDocument/2006/relationships/customXml" Target="../ink/ink29.xml"/><Relationship Id="rId53" Type="http://schemas.openxmlformats.org/officeDocument/2006/relationships/customXml" Target="../ink/ink50.xml"/><Relationship Id="rId149" Type="http://schemas.openxmlformats.org/officeDocument/2006/relationships/image" Target="../media/image98.png"/><Relationship Id="rId314" Type="http://schemas.openxmlformats.org/officeDocument/2006/relationships/customXml" Target="../ink/ink183.xml"/><Relationship Id="rId356" Type="http://schemas.openxmlformats.org/officeDocument/2006/relationships/image" Target="../media/image199.png"/><Relationship Id="rId398" Type="http://schemas.openxmlformats.org/officeDocument/2006/relationships/customXml" Target="../ink/ink226.xml"/><Relationship Id="rId95" Type="http://schemas.openxmlformats.org/officeDocument/2006/relationships/customXml" Target="../ink/ink71.xml"/><Relationship Id="rId160" Type="http://schemas.openxmlformats.org/officeDocument/2006/relationships/customXml" Target="../ink/ink104.xml"/><Relationship Id="rId216" Type="http://schemas.openxmlformats.org/officeDocument/2006/relationships/customXml" Target="../ink/ink132.xml"/><Relationship Id="rId423" Type="http://schemas.openxmlformats.org/officeDocument/2006/relationships/customXml" Target="../ink/ink239.xml"/><Relationship Id="rId258" Type="http://schemas.openxmlformats.org/officeDocument/2006/relationships/customXml" Target="../ink/ink154.xml"/><Relationship Id="rId22" Type="http://schemas.openxmlformats.org/officeDocument/2006/relationships/image" Target="../media/image35.png"/><Relationship Id="rId64" Type="http://schemas.openxmlformats.org/officeDocument/2006/relationships/image" Target="../media/image56.png"/><Relationship Id="rId118" Type="http://schemas.openxmlformats.org/officeDocument/2006/relationships/customXml" Target="../ink/ink83.xml"/><Relationship Id="rId325" Type="http://schemas.openxmlformats.org/officeDocument/2006/relationships/customXml" Target="../ink/ink189.xml"/><Relationship Id="rId367" Type="http://schemas.openxmlformats.org/officeDocument/2006/relationships/customXml" Target="../ink/ink210.xml"/><Relationship Id="rId171" Type="http://schemas.openxmlformats.org/officeDocument/2006/relationships/image" Target="../media/image109.png"/><Relationship Id="rId227" Type="http://schemas.openxmlformats.org/officeDocument/2006/relationships/customXml" Target="../ink/ink138.xml"/><Relationship Id="rId269" Type="http://schemas.openxmlformats.org/officeDocument/2006/relationships/image" Target="../media/image157.png"/><Relationship Id="rId434" Type="http://schemas.openxmlformats.org/officeDocument/2006/relationships/image" Target="../media/image237.png"/><Relationship Id="rId33" Type="http://schemas.openxmlformats.org/officeDocument/2006/relationships/customXml" Target="../ink/ink40.xml"/><Relationship Id="rId129" Type="http://schemas.openxmlformats.org/officeDocument/2006/relationships/image" Target="../media/image88.png"/><Relationship Id="rId280" Type="http://schemas.openxmlformats.org/officeDocument/2006/relationships/image" Target="../media/image162.png"/><Relationship Id="rId336" Type="http://schemas.openxmlformats.org/officeDocument/2006/relationships/image" Target="../media/image189.png"/><Relationship Id="rId75" Type="http://schemas.openxmlformats.org/officeDocument/2006/relationships/customXml" Target="../ink/ink61.xml"/><Relationship Id="rId140" Type="http://schemas.openxmlformats.org/officeDocument/2006/relationships/customXml" Target="../ink/ink94.xml"/><Relationship Id="rId182" Type="http://schemas.openxmlformats.org/officeDocument/2006/relationships/customXml" Target="../ink/ink115.xml"/><Relationship Id="rId378" Type="http://schemas.openxmlformats.org/officeDocument/2006/relationships/image" Target="../media/image210.png"/><Relationship Id="rId403" Type="http://schemas.openxmlformats.org/officeDocument/2006/relationships/image" Target="../media/image222.png"/><Relationship Id="rId6" Type="http://schemas.openxmlformats.org/officeDocument/2006/relationships/image" Target="../media/image28.png"/><Relationship Id="rId238" Type="http://schemas.openxmlformats.org/officeDocument/2006/relationships/image" Target="../media/image142.png"/><Relationship Id="rId445" Type="http://schemas.openxmlformats.org/officeDocument/2006/relationships/customXml" Target="../ink/ink250.xml"/><Relationship Id="rId291" Type="http://schemas.openxmlformats.org/officeDocument/2006/relationships/image" Target="../media/image167.png"/><Relationship Id="rId305" Type="http://schemas.openxmlformats.org/officeDocument/2006/relationships/image" Target="../media/image174.png"/><Relationship Id="rId347" Type="http://schemas.openxmlformats.org/officeDocument/2006/relationships/customXml" Target="../ink/ink200.xml"/><Relationship Id="rId44" Type="http://schemas.openxmlformats.org/officeDocument/2006/relationships/image" Target="../media/image46.png"/><Relationship Id="rId86" Type="http://schemas.openxmlformats.org/officeDocument/2006/relationships/image" Target="../media/image67.png"/><Relationship Id="rId151" Type="http://schemas.openxmlformats.org/officeDocument/2006/relationships/image" Target="../media/image99.png"/><Relationship Id="rId389" Type="http://schemas.openxmlformats.org/officeDocument/2006/relationships/customXml" Target="../ink/ink221.xml"/><Relationship Id="rId193" Type="http://schemas.openxmlformats.org/officeDocument/2006/relationships/image" Target="../media/image120.png"/><Relationship Id="rId207" Type="http://schemas.openxmlformats.org/officeDocument/2006/relationships/image" Target="../media/image127.png"/><Relationship Id="rId249" Type="http://schemas.openxmlformats.org/officeDocument/2006/relationships/image" Target="../media/image147.png"/><Relationship Id="rId414" Type="http://schemas.openxmlformats.org/officeDocument/2006/relationships/image" Target="../media/image227.png"/><Relationship Id="rId13" Type="http://schemas.openxmlformats.org/officeDocument/2006/relationships/customXml" Target="../ink/ink30.xml"/><Relationship Id="rId109" Type="http://schemas.openxmlformats.org/officeDocument/2006/relationships/customXml" Target="../ink/ink78.xml"/><Relationship Id="rId260" Type="http://schemas.openxmlformats.org/officeDocument/2006/relationships/customXml" Target="../ink/ink155.xml"/><Relationship Id="rId316" Type="http://schemas.openxmlformats.org/officeDocument/2006/relationships/customXml" Target="../ink/ink184.xml"/><Relationship Id="rId55" Type="http://schemas.openxmlformats.org/officeDocument/2006/relationships/customXml" Target="../ink/ink51.xml"/><Relationship Id="rId97" Type="http://schemas.openxmlformats.org/officeDocument/2006/relationships/customXml" Target="../ink/ink72.xml"/><Relationship Id="rId120" Type="http://schemas.openxmlformats.org/officeDocument/2006/relationships/customXml" Target="../ink/ink84.xml"/><Relationship Id="rId358" Type="http://schemas.openxmlformats.org/officeDocument/2006/relationships/image" Target="../media/image200.png"/><Relationship Id="rId162" Type="http://schemas.openxmlformats.org/officeDocument/2006/relationships/customXml" Target="../ink/ink105.xml"/><Relationship Id="rId218" Type="http://schemas.openxmlformats.org/officeDocument/2006/relationships/customXml" Target="../ink/ink133.xml"/><Relationship Id="rId425" Type="http://schemas.openxmlformats.org/officeDocument/2006/relationships/customXml" Target="../ink/ink240.xml"/><Relationship Id="rId271" Type="http://schemas.openxmlformats.org/officeDocument/2006/relationships/image" Target="../media/image158.png"/><Relationship Id="rId24" Type="http://schemas.openxmlformats.org/officeDocument/2006/relationships/image" Target="../media/image36.png"/><Relationship Id="rId66" Type="http://schemas.openxmlformats.org/officeDocument/2006/relationships/image" Target="../media/image57.png"/><Relationship Id="rId131" Type="http://schemas.openxmlformats.org/officeDocument/2006/relationships/image" Target="../media/image89.png"/><Relationship Id="rId327" Type="http://schemas.openxmlformats.org/officeDocument/2006/relationships/customXml" Target="../ink/ink190.xml"/><Relationship Id="rId369" Type="http://schemas.openxmlformats.org/officeDocument/2006/relationships/customXml" Target="../ink/ink211.xml"/><Relationship Id="rId173" Type="http://schemas.openxmlformats.org/officeDocument/2006/relationships/image" Target="../media/image110.png"/><Relationship Id="rId229" Type="http://schemas.openxmlformats.org/officeDocument/2006/relationships/customXml" Target="../ink/ink139.xml"/><Relationship Id="rId380" Type="http://schemas.openxmlformats.org/officeDocument/2006/relationships/image" Target="../media/image211.png"/><Relationship Id="rId436" Type="http://schemas.openxmlformats.org/officeDocument/2006/relationships/image" Target="../media/image238.png"/><Relationship Id="rId240" Type="http://schemas.openxmlformats.org/officeDocument/2006/relationships/image" Target="../media/image143.png"/><Relationship Id="rId35" Type="http://schemas.openxmlformats.org/officeDocument/2006/relationships/customXml" Target="../ink/ink41.xml"/><Relationship Id="rId77" Type="http://schemas.openxmlformats.org/officeDocument/2006/relationships/customXml" Target="../ink/ink62.xml"/><Relationship Id="rId100" Type="http://schemas.openxmlformats.org/officeDocument/2006/relationships/image" Target="../media/image74.png"/><Relationship Id="rId282" Type="http://schemas.openxmlformats.org/officeDocument/2006/relationships/image" Target="../media/image163.png"/><Relationship Id="rId338" Type="http://schemas.openxmlformats.org/officeDocument/2006/relationships/image" Target="../media/image190.png"/><Relationship Id="rId8" Type="http://schemas.openxmlformats.org/officeDocument/2006/relationships/image" Target="../media/image29.png"/><Relationship Id="rId142" Type="http://schemas.openxmlformats.org/officeDocument/2006/relationships/customXml" Target="../ink/ink95.xml"/><Relationship Id="rId184" Type="http://schemas.openxmlformats.org/officeDocument/2006/relationships/customXml" Target="../ink/ink116.xml"/><Relationship Id="rId391" Type="http://schemas.openxmlformats.org/officeDocument/2006/relationships/customXml" Target="../ink/ink222.xml"/><Relationship Id="rId405" Type="http://schemas.openxmlformats.org/officeDocument/2006/relationships/customXml" Target="../ink/ink230.xml"/><Relationship Id="rId251" Type="http://schemas.openxmlformats.org/officeDocument/2006/relationships/image" Target="../media/image148.png"/><Relationship Id="rId46" Type="http://schemas.openxmlformats.org/officeDocument/2006/relationships/image" Target="../media/image47.png"/><Relationship Id="rId293" Type="http://schemas.openxmlformats.org/officeDocument/2006/relationships/image" Target="../media/image168.png"/><Relationship Id="rId307" Type="http://schemas.openxmlformats.org/officeDocument/2006/relationships/image" Target="../media/image175.png"/><Relationship Id="rId349" Type="http://schemas.openxmlformats.org/officeDocument/2006/relationships/customXml" Target="../ink/ink201.xml"/><Relationship Id="rId88" Type="http://schemas.openxmlformats.org/officeDocument/2006/relationships/image" Target="../media/image68.png"/><Relationship Id="rId111" Type="http://schemas.openxmlformats.org/officeDocument/2006/relationships/image" Target="../media/image79.png"/><Relationship Id="rId153" Type="http://schemas.openxmlformats.org/officeDocument/2006/relationships/image" Target="../media/image100.png"/><Relationship Id="rId195" Type="http://schemas.openxmlformats.org/officeDocument/2006/relationships/image" Target="../media/image121.png"/><Relationship Id="rId209" Type="http://schemas.openxmlformats.org/officeDocument/2006/relationships/image" Target="../media/image128.png"/><Relationship Id="rId360" Type="http://schemas.openxmlformats.org/officeDocument/2006/relationships/image" Target="../media/image201.png"/><Relationship Id="rId416" Type="http://schemas.openxmlformats.org/officeDocument/2006/relationships/image" Target="../media/image228.png"/><Relationship Id="rId220" Type="http://schemas.openxmlformats.org/officeDocument/2006/relationships/customXml" Target="../ink/ink134.xml"/><Relationship Id="rId15" Type="http://schemas.openxmlformats.org/officeDocument/2006/relationships/customXml" Target="../ink/ink31.xml"/><Relationship Id="rId57" Type="http://schemas.openxmlformats.org/officeDocument/2006/relationships/customXml" Target="../ink/ink52.xml"/><Relationship Id="rId262" Type="http://schemas.openxmlformats.org/officeDocument/2006/relationships/customXml" Target="../ink/ink156.xml"/><Relationship Id="rId318" Type="http://schemas.openxmlformats.org/officeDocument/2006/relationships/customXml" Target="../ink/ink185.xml"/><Relationship Id="rId99" Type="http://schemas.openxmlformats.org/officeDocument/2006/relationships/customXml" Target="../ink/ink73.xml"/><Relationship Id="rId122" Type="http://schemas.openxmlformats.org/officeDocument/2006/relationships/customXml" Target="../ink/ink85.xml"/><Relationship Id="rId164" Type="http://schemas.openxmlformats.org/officeDocument/2006/relationships/customXml" Target="../ink/ink106.xml"/><Relationship Id="rId371" Type="http://schemas.openxmlformats.org/officeDocument/2006/relationships/customXml" Target="../ink/ink212.xml"/><Relationship Id="rId427" Type="http://schemas.openxmlformats.org/officeDocument/2006/relationships/customXml" Target="../ink/ink241.xml"/><Relationship Id="rId26" Type="http://schemas.openxmlformats.org/officeDocument/2006/relationships/image" Target="../media/image37.png"/><Relationship Id="rId231" Type="http://schemas.openxmlformats.org/officeDocument/2006/relationships/customXml" Target="../ink/ink140.xml"/><Relationship Id="rId273" Type="http://schemas.openxmlformats.org/officeDocument/2006/relationships/image" Target="../media/image159.png"/><Relationship Id="rId329" Type="http://schemas.openxmlformats.org/officeDocument/2006/relationships/customXml" Target="../ink/ink191.xml"/><Relationship Id="rId68" Type="http://schemas.openxmlformats.org/officeDocument/2006/relationships/image" Target="../media/image58.png"/><Relationship Id="rId133" Type="http://schemas.openxmlformats.org/officeDocument/2006/relationships/image" Target="../media/image90.png"/><Relationship Id="rId175" Type="http://schemas.openxmlformats.org/officeDocument/2006/relationships/image" Target="../media/image111.png"/><Relationship Id="rId340" Type="http://schemas.openxmlformats.org/officeDocument/2006/relationships/image" Target="../media/image191.png"/><Relationship Id="rId200" Type="http://schemas.openxmlformats.org/officeDocument/2006/relationships/customXml" Target="../ink/ink124.xml"/><Relationship Id="rId382" Type="http://schemas.openxmlformats.org/officeDocument/2006/relationships/image" Target="../media/image212.png"/><Relationship Id="rId438" Type="http://schemas.openxmlformats.org/officeDocument/2006/relationships/image" Target="../media/image239.png"/><Relationship Id="rId242" Type="http://schemas.openxmlformats.org/officeDocument/2006/relationships/image" Target="../media/image144.png"/><Relationship Id="rId284" Type="http://schemas.openxmlformats.org/officeDocument/2006/relationships/image" Target="../media/image164.png"/><Relationship Id="rId37" Type="http://schemas.openxmlformats.org/officeDocument/2006/relationships/customXml" Target="../ink/ink42.xml"/><Relationship Id="rId79" Type="http://schemas.openxmlformats.org/officeDocument/2006/relationships/customXml" Target="../ink/ink63.xml"/><Relationship Id="rId102" Type="http://schemas.openxmlformats.org/officeDocument/2006/relationships/image" Target="../media/image75.png"/><Relationship Id="rId144" Type="http://schemas.openxmlformats.org/officeDocument/2006/relationships/customXml" Target="../ink/ink96.xml"/><Relationship Id="rId90" Type="http://schemas.openxmlformats.org/officeDocument/2006/relationships/image" Target="../media/image69.png"/><Relationship Id="rId186" Type="http://schemas.openxmlformats.org/officeDocument/2006/relationships/customXml" Target="../ink/ink117.xml"/><Relationship Id="rId351" Type="http://schemas.openxmlformats.org/officeDocument/2006/relationships/customXml" Target="../ink/ink202.xml"/><Relationship Id="rId393" Type="http://schemas.openxmlformats.org/officeDocument/2006/relationships/customXml" Target="../ink/ink223.xml"/><Relationship Id="rId407" Type="http://schemas.openxmlformats.org/officeDocument/2006/relationships/customXml" Target="../ink/ink231.xml"/><Relationship Id="rId211" Type="http://schemas.openxmlformats.org/officeDocument/2006/relationships/image" Target="../media/image129.png"/><Relationship Id="rId253" Type="http://schemas.openxmlformats.org/officeDocument/2006/relationships/image" Target="../media/image149.png"/><Relationship Id="rId295" Type="http://schemas.openxmlformats.org/officeDocument/2006/relationships/image" Target="../media/image169.png"/><Relationship Id="rId309" Type="http://schemas.openxmlformats.org/officeDocument/2006/relationships/image" Target="../media/image176.png"/><Relationship Id="rId48" Type="http://schemas.openxmlformats.org/officeDocument/2006/relationships/image" Target="../media/image48.png"/><Relationship Id="rId113" Type="http://schemas.openxmlformats.org/officeDocument/2006/relationships/image" Target="../media/image80.png"/><Relationship Id="rId320" Type="http://schemas.openxmlformats.org/officeDocument/2006/relationships/customXml" Target="../ink/ink186.xml"/><Relationship Id="rId155" Type="http://schemas.openxmlformats.org/officeDocument/2006/relationships/image" Target="../media/image101.png"/><Relationship Id="rId197" Type="http://schemas.openxmlformats.org/officeDocument/2006/relationships/image" Target="../media/image122.png"/><Relationship Id="rId362" Type="http://schemas.openxmlformats.org/officeDocument/2006/relationships/image" Target="../media/image202.png"/><Relationship Id="rId418" Type="http://schemas.openxmlformats.org/officeDocument/2006/relationships/image" Target="../media/image229.png"/><Relationship Id="rId222" Type="http://schemas.openxmlformats.org/officeDocument/2006/relationships/image" Target="../media/image134.png"/><Relationship Id="rId264" Type="http://schemas.openxmlformats.org/officeDocument/2006/relationships/customXml" Target="../ink/ink157.xml"/><Relationship Id="rId17" Type="http://schemas.openxmlformats.org/officeDocument/2006/relationships/customXml" Target="../ink/ink32.xml"/><Relationship Id="rId59" Type="http://schemas.openxmlformats.org/officeDocument/2006/relationships/customXml" Target="../ink/ink53.xml"/><Relationship Id="rId124" Type="http://schemas.openxmlformats.org/officeDocument/2006/relationships/customXml" Target="../ink/ink86.xml"/><Relationship Id="rId70" Type="http://schemas.openxmlformats.org/officeDocument/2006/relationships/image" Target="../media/image59.png"/><Relationship Id="rId166" Type="http://schemas.openxmlformats.org/officeDocument/2006/relationships/customXml" Target="../ink/ink107.xml"/><Relationship Id="rId331" Type="http://schemas.openxmlformats.org/officeDocument/2006/relationships/customXml" Target="../ink/ink192.xml"/><Relationship Id="rId373" Type="http://schemas.openxmlformats.org/officeDocument/2006/relationships/customXml" Target="../ink/ink213.xml"/><Relationship Id="rId429" Type="http://schemas.openxmlformats.org/officeDocument/2006/relationships/customXml" Target="../ink/ink242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141.xml"/><Relationship Id="rId440" Type="http://schemas.openxmlformats.org/officeDocument/2006/relationships/image" Target="../media/image240.png"/><Relationship Id="rId28" Type="http://schemas.openxmlformats.org/officeDocument/2006/relationships/image" Target="../media/image38.png"/><Relationship Id="rId275" Type="http://schemas.openxmlformats.org/officeDocument/2006/relationships/image" Target="../media/image160.png"/><Relationship Id="rId300" Type="http://schemas.openxmlformats.org/officeDocument/2006/relationships/customXml" Target="../ink/ink176.xml"/><Relationship Id="rId81" Type="http://schemas.openxmlformats.org/officeDocument/2006/relationships/customXml" Target="../ink/ink64.xml"/><Relationship Id="rId135" Type="http://schemas.openxmlformats.org/officeDocument/2006/relationships/image" Target="../media/image91.png"/><Relationship Id="rId177" Type="http://schemas.openxmlformats.org/officeDocument/2006/relationships/image" Target="../media/image112.png"/><Relationship Id="rId342" Type="http://schemas.openxmlformats.org/officeDocument/2006/relationships/image" Target="../media/image192.png"/><Relationship Id="rId384" Type="http://schemas.openxmlformats.org/officeDocument/2006/relationships/image" Target="../media/image213.png"/><Relationship Id="rId202" Type="http://schemas.openxmlformats.org/officeDocument/2006/relationships/customXml" Target="../ink/ink125.xml"/><Relationship Id="rId244" Type="http://schemas.openxmlformats.org/officeDocument/2006/relationships/customXml" Target="../ink/ink147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56.xml"/><Relationship Id="rId18" Type="http://schemas.openxmlformats.org/officeDocument/2006/relationships/image" Target="../media/image251.png"/><Relationship Id="rId26" Type="http://schemas.openxmlformats.org/officeDocument/2006/relationships/image" Target="../media/image255.png"/><Relationship Id="rId39" Type="http://schemas.openxmlformats.org/officeDocument/2006/relationships/customXml" Target="../ink/ink269.xml"/><Relationship Id="rId21" Type="http://schemas.openxmlformats.org/officeDocument/2006/relationships/customXml" Target="../ink/ink260.xml"/><Relationship Id="rId34" Type="http://schemas.openxmlformats.org/officeDocument/2006/relationships/image" Target="../media/image259.png"/><Relationship Id="rId42" Type="http://schemas.openxmlformats.org/officeDocument/2006/relationships/image" Target="../media/image263.png"/><Relationship Id="rId47" Type="http://schemas.openxmlformats.org/officeDocument/2006/relationships/customXml" Target="../ink/ink273.xml"/><Relationship Id="rId50" Type="http://schemas.openxmlformats.org/officeDocument/2006/relationships/image" Target="../media/image267.png"/><Relationship Id="rId7" Type="http://schemas.openxmlformats.org/officeDocument/2006/relationships/customXml" Target="../ink/ink253.xm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50.png"/><Relationship Id="rId29" Type="http://schemas.openxmlformats.org/officeDocument/2006/relationships/customXml" Target="../ink/ink264.xml"/><Relationship Id="rId11" Type="http://schemas.openxmlformats.org/officeDocument/2006/relationships/customXml" Target="../ink/ink255.xml"/><Relationship Id="rId24" Type="http://schemas.openxmlformats.org/officeDocument/2006/relationships/image" Target="../media/image254.png"/><Relationship Id="rId32" Type="http://schemas.openxmlformats.org/officeDocument/2006/relationships/image" Target="../media/image258.png"/><Relationship Id="rId37" Type="http://schemas.openxmlformats.org/officeDocument/2006/relationships/customXml" Target="../ink/ink268.xml"/><Relationship Id="rId40" Type="http://schemas.openxmlformats.org/officeDocument/2006/relationships/image" Target="../media/image262.png"/><Relationship Id="rId45" Type="http://schemas.openxmlformats.org/officeDocument/2006/relationships/customXml" Target="../ink/ink272.xml"/><Relationship Id="rId5" Type="http://schemas.openxmlformats.org/officeDocument/2006/relationships/customXml" Target="../ink/ink252.xml"/><Relationship Id="rId15" Type="http://schemas.openxmlformats.org/officeDocument/2006/relationships/customXml" Target="../ink/ink257.xml"/><Relationship Id="rId23" Type="http://schemas.openxmlformats.org/officeDocument/2006/relationships/customXml" Target="../ink/ink261.xml"/><Relationship Id="rId28" Type="http://schemas.openxmlformats.org/officeDocument/2006/relationships/image" Target="../media/image256.png"/><Relationship Id="rId36" Type="http://schemas.openxmlformats.org/officeDocument/2006/relationships/image" Target="../media/image260.png"/><Relationship Id="rId49" Type="http://schemas.openxmlformats.org/officeDocument/2006/relationships/customXml" Target="../ink/ink274.xml"/><Relationship Id="rId10" Type="http://schemas.openxmlformats.org/officeDocument/2006/relationships/image" Target="../media/image247.png"/><Relationship Id="rId19" Type="http://schemas.openxmlformats.org/officeDocument/2006/relationships/customXml" Target="../ink/ink259.xml"/><Relationship Id="rId31" Type="http://schemas.openxmlformats.org/officeDocument/2006/relationships/customXml" Target="../ink/ink265.xml"/><Relationship Id="rId44" Type="http://schemas.openxmlformats.org/officeDocument/2006/relationships/image" Target="../media/image264.png"/><Relationship Id="rId4" Type="http://schemas.openxmlformats.org/officeDocument/2006/relationships/image" Target="../media/image244.png"/><Relationship Id="rId9" Type="http://schemas.openxmlformats.org/officeDocument/2006/relationships/customXml" Target="../ink/ink254.xml"/><Relationship Id="rId14" Type="http://schemas.openxmlformats.org/officeDocument/2006/relationships/image" Target="../media/image249.png"/><Relationship Id="rId22" Type="http://schemas.openxmlformats.org/officeDocument/2006/relationships/image" Target="../media/image253.png"/><Relationship Id="rId27" Type="http://schemas.openxmlformats.org/officeDocument/2006/relationships/customXml" Target="../ink/ink263.xml"/><Relationship Id="rId30" Type="http://schemas.openxmlformats.org/officeDocument/2006/relationships/image" Target="../media/image257.png"/><Relationship Id="rId35" Type="http://schemas.openxmlformats.org/officeDocument/2006/relationships/customXml" Target="../ink/ink267.xml"/><Relationship Id="rId43" Type="http://schemas.openxmlformats.org/officeDocument/2006/relationships/customXml" Target="../ink/ink271.xml"/><Relationship Id="rId48" Type="http://schemas.openxmlformats.org/officeDocument/2006/relationships/image" Target="../media/image266.png"/><Relationship Id="rId8" Type="http://schemas.openxmlformats.org/officeDocument/2006/relationships/image" Target="../media/image246.png"/><Relationship Id="rId3" Type="http://schemas.openxmlformats.org/officeDocument/2006/relationships/customXml" Target="../ink/ink251.xml"/><Relationship Id="rId12" Type="http://schemas.openxmlformats.org/officeDocument/2006/relationships/image" Target="../media/image248.png"/><Relationship Id="rId17" Type="http://schemas.openxmlformats.org/officeDocument/2006/relationships/customXml" Target="../ink/ink258.xml"/><Relationship Id="rId25" Type="http://schemas.openxmlformats.org/officeDocument/2006/relationships/customXml" Target="../ink/ink262.xml"/><Relationship Id="rId33" Type="http://schemas.openxmlformats.org/officeDocument/2006/relationships/customXml" Target="../ink/ink266.xml"/><Relationship Id="rId38" Type="http://schemas.openxmlformats.org/officeDocument/2006/relationships/image" Target="../media/image261.png"/><Relationship Id="rId46" Type="http://schemas.openxmlformats.org/officeDocument/2006/relationships/image" Target="../media/image265.png"/><Relationship Id="rId20" Type="http://schemas.openxmlformats.org/officeDocument/2006/relationships/image" Target="../media/image252.png"/><Relationship Id="rId41" Type="http://schemas.openxmlformats.org/officeDocument/2006/relationships/customXml" Target="../ink/ink27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customXml" Target="../ink/ink280.xml"/><Relationship Id="rId18" Type="http://schemas.openxmlformats.org/officeDocument/2006/relationships/image" Target="../media/image275.png"/><Relationship Id="rId26" Type="http://schemas.openxmlformats.org/officeDocument/2006/relationships/image" Target="../media/image279.png"/><Relationship Id="rId3" Type="http://schemas.openxmlformats.org/officeDocument/2006/relationships/customXml" Target="../ink/ink275.xml"/><Relationship Id="rId21" Type="http://schemas.openxmlformats.org/officeDocument/2006/relationships/customXml" Target="../ink/ink284.xml"/><Relationship Id="rId7" Type="http://schemas.openxmlformats.org/officeDocument/2006/relationships/customXml" Target="../ink/ink277.xml"/><Relationship Id="rId12" Type="http://schemas.openxmlformats.org/officeDocument/2006/relationships/image" Target="../media/image272.png"/><Relationship Id="rId17" Type="http://schemas.openxmlformats.org/officeDocument/2006/relationships/customXml" Target="../ink/ink282.xml"/><Relationship Id="rId25" Type="http://schemas.openxmlformats.org/officeDocument/2006/relationships/customXml" Target="../ink/ink286.xml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74.png"/><Relationship Id="rId20" Type="http://schemas.openxmlformats.org/officeDocument/2006/relationships/image" Target="../media/image2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9.png"/><Relationship Id="rId11" Type="http://schemas.openxmlformats.org/officeDocument/2006/relationships/customXml" Target="../ink/ink279.xml"/><Relationship Id="rId24" Type="http://schemas.openxmlformats.org/officeDocument/2006/relationships/image" Target="../media/image278.png"/><Relationship Id="rId5" Type="http://schemas.openxmlformats.org/officeDocument/2006/relationships/customXml" Target="../ink/ink276.xml"/><Relationship Id="rId15" Type="http://schemas.openxmlformats.org/officeDocument/2006/relationships/customXml" Target="../ink/ink281.xml"/><Relationship Id="rId23" Type="http://schemas.openxmlformats.org/officeDocument/2006/relationships/customXml" Target="../ink/ink285.xml"/><Relationship Id="rId10" Type="http://schemas.openxmlformats.org/officeDocument/2006/relationships/image" Target="../media/image271.png"/><Relationship Id="rId19" Type="http://schemas.openxmlformats.org/officeDocument/2006/relationships/customXml" Target="../ink/ink283.xml"/><Relationship Id="rId4" Type="http://schemas.openxmlformats.org/officeDocument/2006/relationships/image" Target="../media/image268.png"/><Relationship Id="rId9" Type="http://schemas.openxmlformats.org/officeDocument/2006/relationships/customXml" Target="../ink/ink278.xml"/><Relationship Id="rId14" Type="http://schemas.openxmlformats.org/officeDocument/2006/relationships/image" Target="../media/image273.png"/><Relationship Id="rId22" Type="http://schemas.openxmlformats.org/officeDocument/2006/relationships/image" Target="../media/image277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92.xml"/><Relationship Id="rId18" Type="http://schemas.openxmlformats.org/officeDocument/2006/relationships/image" Target="../media/image287.png"/><Relationship Id="rId26" Type="http://schemas.openxmlformats.org/officeDocument/2006/relationships/image" Target="../media/image291.png"/><Relationship Id="rId39" Type="http://schemas.openxmlformats.org/officeDocument/2006/relationships/customXml" Target="../ink/ink305.xml"/><Relationship Id="rId21" Type="http://schemas.openxmlformats.org/officeDocument/2006/relationships/customXml" Target="../ink/ink296.xml"/><Relationship Id="rId34" Type="http://schemas.openxmlformats.org/officeDocument/2006/relationships/image" Target="../media/image295.png"/><Relationship Id="rId7" Type="http://schemas.openxmlformats.org/officeDocument/2006/relationships/customXml" Target="../ink/ink289.xml"/><Relationship Id="rId12" Type="http://schemas.openxmlformats.org/officeDocument/2006/relationships/image" Target="../media/image284.png"/><Relationship Id="rId17" Type="http://schemas.openxmlformats.org/officeDocument/2006/relationships/customXml" Target="../ink/ink294.xml"/><Relationship Id="rId25" Type="http://schemas.openxmlformats.org/officeDocument/2006/relationships/customXml" Target="../ink/ink298.xml"/><Relationship Id="rId33" Type="http://schemas.openxmlformats.org/officeDocument/2006/relationships/customXml" Target="../ink/ink302.xml"/><Relationship Id="rId38" Type="http://schemas.openxmlformats.org/officeDocument/2006/relationships/image" Target="../media/image29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86.png"/><Relationship Id="rId20" Type="http://schemas.openxmlformats.org/officeDocument/2006/relationships/image" Target="../media/image288.png"/><Relationship Id="rId29" Type="http://schemas.openxmlformats.org/officeDocument/2006/relationships/customXml" Target="../ink/ink30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1.png"/><Relationship Id="rId11" Type="http://schemas.openxmlformats.org/officeDocument/2006/relationships/customXml" Target="../ink/ink291.xml"/><Relationship Id="rId24" Type="http://schemas.openxmlformats.org/officeDocument/2006/relationships/image" Target="../media/image290.png"/><Relationship Id="rId32" Type="http://schemas.openxmlformats.org/officeDocument/2006/relationships/image" Target="../media/image294.png"/><Relationship Id="rId37" Type="http://schemas.openxmlformats.org/officeDocument/2006/relationships/customXml" Target="../ink/ink304.xml"/><Relationship Id="rId40" Type="http://schemas.openxmlformats.org/officeDocument/2006/relationships/image" Target="../media/image298.png"/><Relationship Id="rId5" Type="http://schemas.openxmlformats.org/officeDocument/2006/relationships/customXml" Target="../ink/ink288.xml"/><Relationship Id="rId15" Type="http://schemas.openxmlformats.org/officeDocument/2006/relationships/customXml" Target="../ink/ink293.xml"/><Relationship Id="rId23" Type="http://schemas.openxmlformats.org/officeDocument/2006/relationships/customXml" Target="../ink/ink297.xml"/><Relationship Id="rId28" Type="http://schemas.openxmlformats.org/officeDocument/2006/relationships/image" Target="../media/image292.png"/><Relationship Id="rId36" Type="http://schemas.openxmlformats.org/officeDocument/2006/relationships/image" Target="../media/image296.png"/><Relationship Id="rId10" Type="http://schemas.openxmlformats.org/officeDocument/2006/relationships/image" Target="../media/image283.png"/><Relationship Id="rId19" Type="http://schemas.openxmlformats.org/officeDocument/2006/relationships/customXml" Target="../ink/ink295.xml"/><Relationship Id="rId31" Type="http://schemas.openxmlformats.org/officeDocument/2006/relationships/customXml" Target="../ink/ink301.xml"/><Relationship Id="rId4" Type="http://schemas.openxmlformats.org/officeDocument/2006/relationships/image" Target="../media/image280.png"/><Relationship Id="rId9" Type="http://schemas.openxmlformats.org/officeDocument/2006/relationships/customXml" Target="../ink/ink290.xml"/><Relationship Id="rId14" Type="http://schemas.openxmlformats.org/officeDocument/2006/relationships/image" Target="../media/image285.png"/><Relationship Id="rId22" Type="http://schemas.openxmlformats.org/officeDocument/2006/relationships/image" Target="../media/image289.png"/><Relationship Id="rId27" Type="http://schemas.openxmlformats.org/officeDocument/2006/relationships/customXml" Target="../ink/ink299.xml"/><Relationship Id="rId30" Type="http://schemas.openxmlformats.org/officeDocument/2006/relationships/image" Target="../media/image293.png"/><Relationship Id="rId35" Type="http://schemas.openxmlformats.org/officeDocument/2006/relationships/customXml" Target="../ink/ink303.xml"/><Relationship Id="rId8" Type="http://schemas.openxmlformats.org/officeDocument/2006/relationships/image" Target="../media/image282.png"/><Relationship Id="rId3" Type="http://schemas.openxmlformats.org/officeDocument/2006/relationships/customXml" Target="../ink/ink28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8.xml"/><Relationship Id="rId13" Type="http://schemas.openxmlformats.org/officeDocument/2006/relationships/image" Target="../media/image304.png"/><Relationship Id="rId18" Type="http://schemas.openxmlformats.org/officeDocument/2006/relationships/customXml" Target="../ink/ink313.xml"/><Relationship Id="rId26" Type="http://schemas.openxmlformats.org/officeDocument/2006/relationships/customXml" Target="../ink/ink317.xml"/><Relationship Id="rId3" Type="http://schemas.openxmlformats.org/officeDocument/2006/relationships/image" Target="../media/image299.png"/><Relationship Id="rId21" Type="http://schemas.openxmlformats.org/officeDocument/2006/relationships/image" Target="../media/image308.png"/><Relationship Id="rId7" Type="http://schemas.openxmlformats.org/officeDocument/2006/relationships/image" Target="../media/image301.png"/><Relationship Id="rId12" Type="http://schemas.openxmlformats.org/officeDocument/2006/relationships/customXml" Target="../ink/ink310.xml"/><Relationship Id="rId17" Type="http://schemas.openxmlformats.org/officeDocument/2006/relationships/image" Target="../media/image306.png"/><Relationship Id="rId25" Type="http://schemas.openxmlformats.org/officeDocument/2006/relationships/image" Target="../media/image310.png"/><Relationship Id="rId2" Type="http://schemas.openxmlformats.org/officeDocument/2006/relationships/notesSlide" Target="../notesSlides/notesSlide12.xml"/><Relationship Id="rId16" Type="http://schemas.openxmlformats.org/officeDocument/2006/relationships/customXml" Target="../ink/ink312.xml"/><Relationship Id="rId20" Type="http://schemas.openxmlformats.org/officeDocument/2006/relationships/customXml" Target="../ink/ink314.xml"/><Relationship Id="rId29" Type="http://schemas.openxmlformats.org/officeDocument/2006/relationships/image" Target="../media/image31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07.xml"/><Relationship Id="rId11" Type="http://schemas.openxmlformats.org/officeDocument/2006/relationships/image" Target="../media/image303.png"/><Relationship Id="rId24" Type="http://schemas.openxmlformats.org/officeDocument/2006/relationships/customXml" Target="../ink/ink316.xml"/><Relationship Id="rId5" Type="http://schemas.openxmlformats.org/officeDocument/2006/relationships/image" Target="../media/image300.png"/><Relationship Id="rId15" Type="http://schemas.openxmlformats.org/officeDocument/2006/relationships/image" Target="../media/image305.png"/><Relationship Id="rId23" Type="http://schemas.openxmlformats.org/officeDocument/2006/relationships/image" Target="../media/image309.png"/><Relationship Id="rId28" Type="http://schemas.openxmlformats.org/officeDocument/2006/relationships/customXml" Target="../ink/ink318.xml"/><Relationship Id="rId10" Type="http://schemas.openxmlformats.org/officeDocument/2006/relationships/customXml" Target="../ink/ink309.xml"/><Relationship Id="rId19" Type="http://schemas.openxmlformats.org/officeDocument/2006/relationships/image" Target="../media/image307.png"/><Relationship Id="rId4" Type="http://schemas.openxmlformats.org/officeDocument/2006/relationships/customXml" Target="../ink/ink306.xml"/><Relationship Id="rId9" Type="http://schemas.openxmlformats.org/officeDocument/2006/relationships/image" Target="../media/image302.png"/><Relationship Id="rId14" Type="http://schemas.openxmlformats.org/officeDocument/2006/relationships/customXml" Target="../ink/ink311.xml"/><Relationship Id="rId22" Type="http://schemas.openxmlformats.org/officeDocument/2006/relationships/customXml" Target="../ink/ink315.xml"/><Relationship Id="rId27" Type="http://schemas.openxmlformats.org/officeDocument/2006/relationships/image" Target="../media/image311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24.xml"/><Relationship Id="rId18" Type="http://schemas.openxmlformats.org/officeDocument/2006/relationships/image" Target="../media/image320.png"/><Relationship Id="rId26" Type="http://schemas.openxmlformats.org/officeDocument/2006/relationships/image" Target="../media/image324.png"/><Relationship Id="rId39" Type="http://schemas.openxmlformats.org/officeDocument/2006/relationships/image" Target="../media/image329.png"/><Relationship Id="rId21" Type="http://schemas.openxmlformats.org/officeDocument/2006/relationships/customXml" Target="../ink/ink328.xml"/><Relationship Id="rId34" Type="http://schemas.openxmlformats.org/officeDocument/2006/relationships/image" Target="../media/image327.png"/><Relationship Id="rId7" Type="http://schemas.openxmlformats.org/officeDocument/2006/relationships/customXml" Target="../ink/ink321.xml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19.png"/><Relationship Id="rId20" Type="http://schemas.openxmlformats.org/officeDocument/2006/relationships/image" Target="../media/image321.png"/><Relationship Id="rId29" Type="http://schemas.openxmlformats.org/officeDocument/2006/relationships/customXml" Target="../ink/ink332.xml"/><Relationship Id="rId41" Type="http://schemas.openxmlformats.org/officeDocument/2006/relationships/image" Target="../media/image3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4.png"/><Relationship Id="rId11" Type="http://schemas.openxmlformats.org/officeDocument/2006/relationships/customXml" Target="../ink/ink323.xml"/><Relationship Id="rId24" Type="http://schemas.openxmlformats.org/officeDocument/2006/relationships/image" Target="../media/image323.png"/><Relationship Id="rId32" Type="http://schemas.openxmlformats.org/officeDocument/2006/relationships/image" Target="../media/image10.png"/><Relationship Id="rId37" Type="http://schemas.openxmlformats.org/officeDocument/2006/relationships/image" Target="../media/image328.png"/><Relationship Id="rId40" Type="http://schemas.openxmlformats.org/officeDocument/2006/relationships/customXml" Target="../ink/ink338.xml"/><Relationship Id="rId5" Type="http://schemas.openxmlformats.org/officeDocument/2006/relationships/customXml" Target="../ink/ink320.xml"/><Relationship Id="rId15" Type="http://schemas.openxmlformats.org/officeDocument/2006/relationships/customXml" Target="../ink/ink325.xml"/><Relationship Id="rId23" Type="http://schemas.openxmlformats.org/officeDocument/2006/relationships/customXml" Target="../ink/ink329.xml"/><Relationship Id="rId28" Type="http://schemas.openxmlformats.org/officeDocument/2006/relationships/image" Target="../media/image325.png"/><Relationship Id="rId36" Type="http://schemas.openxmlformats.org/officeDocument/2006/relationships/customXml" Target="../ink/ink336.xml"/><Relationship Id="rId10" Type="http://schemas.openxmlformats.org/officeDocument/2006/relationships/image" Target="../media/image316.png"/><Relationship Id="rId19" Type="http://schemas.openxmlformats.org/officeDocument/2006/relationships/customXml" Target="../ink/ink327.xml"/><Relationship Id="rId31" Type="http://schemas.openxmlformats.org/officeDocument/2006/relationships/customXml" Target="../ink/ink333.xml"/><Relationship Id="rId4" Type="http://schemas.openxmlformats.org/officeDocument/2006/relationships/image" Target="../media/image313.png"/><Relationship Id="rId9" Type="http://schemas.openxmlformats.org/officeDocument/2006/relationships/customXml" Target="../ink/ink322.xml"/><Relationship Id="rId14" Type="http://schemas.openxmlformats.org/officeDocument/2006/relationships/image" Target="../media/image318.png"/><Relationship Id="rId22" Type="http://schemas.openxmlformats.org/officeDocument/2006/relationships/image" Target="../media/image322.png"/><Relationship Id="rId27" Type="http://schemas.openxmlformats.org/officeDocument/2006/relationships/customXml" Target="../ink/ink331.xml"/><Relationship Id="rId30" Type="http://schemas.openxmlformats.org/officeDocument/2006/relationships/image" Target="../media/image326.png"/><Relationship Id="rId35" Type="http://schemas.openxmlformats.org/officeDocument/2006/relationships/customXml" Target="../ink/ink335.xml"/><Relationship Id="rId8" Type="http://schemas.openxmlformats.org/officeDocument/2006/relationships/image" Target="../media/image315.png"/><Relationship Id="rId3" Type="http://schemas.openxmlformats.org/officeDocument/2006/relationships/customXml" Target="../ink/ink319.xml"/><Relationship Id="rId12" Type="http://schemas.openxmlformats.org/officeDocument/2006/relationships/image" Target="../media/image317.png"/><Relationship Id="rId17" Type="http://schemas.openxmlformats.org/officeDocument/2006/relationships/customXml" Target="../ink/ink326.xml"/><Relationship Id="rId25" Type="http://schemas.openxmlformats.org/officeDocument/2006/relationships/customXml" Target="../ink/ink330.xml"/><Relationship Id="rId33" Type="http://schemas.openxmlformats.org/officeDocument/2006/relationships/customXml" Target="../ink/ink334.xml"/><Relationship Id="rId38" Type="http://schemas.openxmlformats.org/officeDocument/2006/relationships/customXml" Target="../ink/ink33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96.xml"/><Relationship Id="rId21" Type="http://schemas.openxmlformats.org/officeDocument/2006/relationships/customXml" Target="../ink/ink348.xml"/><Relationship Id="rId42" Type="http://schemas.openxmlformats.org/officeDocument/2006/relationships/image" Target="../media/image349.png"/><Relationship Id="rId63" Type="http://schemas.openxmlformats.org/officeDocument/2006/relationships/customXml" Target="../ink/ink369.xml"/><Relationship Id="rId84" Type="http://schemas.openxmlformats.org/officeDocument/2006/relationships/image" Target="../media/image370.png"/><Relationship Id="rId138" Type="http://schemas.openxmlformats.org/officeDocument/2006/relationships/image" Target="../media/image397.png"/><Relationship Id="rId159" Type="http://schemas.openxmlformats.org/officeDocument/2006/relationships/customXml" Target="../ink/ink417.xml"/><Relationship Id="rId170" Type="http://schemas.openxmlformats.org/officeDocument/2006/relationships/image" Target="../media/image413.png"/><Relationship Id="rId191" Type="http://schemas.openxmlformats.org/officeDocument/2006/relationships/customXml" Target="../ink/ink433.xml"/><Relationship Id="rId205" Type="http://schemas.openxmlformats.org/officeDocument/2006/relationships/customXml" Target="../ink/ink440.xml"/><Relationship Id="rId226" Type="http://schemas.openxmlformats.org/officeDocument/2006/relationships/image" Target="../media/image441.png"/><Relationship Id="rId107" Type="http://schemas.openxmlformats.org/officeDocument/2006/relationships/customXml" Target="../ink/ink391.xml"/><Relationship Id="rId11" Type="http://schemas.openxmlformats.org/officeDocument/2006/relationships/customXml" Target="../ink/ink343.xml"/><Relationship Id="rId32" Type="http://schemas.openxmlformats.org/officeDocument/2006/relationships/image" Target="../media/image344.png"/><Relationship Id="rId53" Type="http://schemas.openxmlformats.org/officeDocument/2006/relationships/customXml" Target="../ink/ink364.xml"/><Relationship Id="rId74" Type="http://schemas.openxmlformats.org/officeDocument/2006/relationships/image" Target="../media/image365.png"/><Relationship Id="rId128" Type="http://schemas.openxmlformats.org/officeDocument/2006/relationships/image" Target="../media/image392.png"/><Relationship Id="rId149" Type="http://schemas.openxmlformats.org/officeDocument/2006/relationships/customXml" Target="../ink/ink412.xml"/><Relationship Id="rId5" Type="http://schemas.openxmlformats.org/officeDocument/2006/relationships/customXml" Target="../ink/ink340.xml"/><Relationship Id="rId95" Type="http://schemas.openxmlformats.org/officeDocument/2006/relationships/customXml" Target="../ink/ink385.xml"/><Relationship Id="rId160" Type="http://schemas.openxmlformats.org/officeDocument/2006/relationships/image" Target="../media/image408.png"/><Relationship Id="rId181" Type="http://schemas.openxmlformats.org/officeDocument/2006/relationships/customXml" Target="../ink/ink428.xml"/><Relationship Id="rId216" Type="http://schemas.openxmlformats.org/officeDocument/2006/relationships/image" Target="../media/image436.png"/><Relationship Id="rId22" Type="http://schemas.openxmlformats.org/officeDocument/2006/relationships/image" Target="../media/image340.png"/><Relationship Id="rId43" Type="http://schemas.openxmlformats.org/officeDocument/2006/relationships/customXml" Target="../ink/ink359.xml"/><Relationship Id="rId64" Type="http://schemas.openxmlformats.org/officeDocument/2006/relationships/image" Target="../media/image360.png"/><Relationship Id="rId118" Type="http://schemas.openxmlformats.org/officeDocument/2006/relationships/image" Target="../media/image387.png"/><Relationship Id="rId139" Type="http://schemas.openxmlformats.org/officeDocument/2006/relationships/customXml" Target="../ink/ink407.xml"/><Relationship Id="rId85" Type="http://schemas.openxmlformats.org/officeDocument/2006/relationships/customXml" Target="../ink/ink380.xml"/><Relationship Id="rId150" Type="http://schemas.openxmlformats.org/officeDocument/2006/relationships/image" Target="../media/image403.png"/><Relationship Id="rId171" Type="http://schemas.openxmlformats.org/officeDocument/2006/relationships/customXml" Target="../ink/ink423.xml"/><Relationship Id="rId192" Type="http://schemas.openxmlformats.org/officeDocument/2006/relationships/image" Target="../media/image424.png"/><Relationship Id="rId206" Type="http://schemas.openxmlformats.org/officeDocument/2006/relationships/image" Target="../media/image431.png"/><Relationship Id="rId227" Type="http://schemas.openxmlformats.org/officeDocument/2006/relationships/customXml" Target="../ink/ink451.xml"/><Relationship Id="rId12" Type="http://schemas.openxmlformats.org/officeDocument/2006/relationships/image" Target="../media/image335.png"/><Relationship Id="rId33" Type="http://schemas.openxmlformats.org/officeDocument/2006/relationships/customXml" Target="../ink/ink354.xml"/><Relationship Id="rId108" Type="http://schemas.openxmlformats.org/officeDocument/2006/relationships/image" Target="../media/image382.png"/><Relationship Id="rId129" Type="http://schemas.openxmlformats.org/officeDocument/2006/relationships/customXml" Target="../ink/ink402.xml"/><Relationship Id="rId54" Type="http://schemas.openxmlformats.org/officeDocument/2006/relationships/image" Target="../media/image355.png"/><Relationship Id="rId75" Type="http://schemas.openxmlformats.org/officeDocument/2006/relationships/customXml" Target="../ink/ink375.xml"/><Relationship Id="rId96" Type="http://schemas.openxmlformats.org/officeDocument/2006/relationships/image" Target="../media/image376.png"/><Relationship Id="rId140" Type="http://schemas.openxmlformats.org/officeDocument/2006/relationships/image" Target="../media/image398.png"/><Relationship Id="rId161" Type="http://schemas.openxmlformats.org/officeDocument/2006/relationships/customXml" Target="../ink/ink418.xml"/><Relationship Id="rId182" Type="http://schemas.openxmlformats.org/officeDocument/2006/relationships/image" Target="../media/image419.png"/><Relationship Id="rId217" Type="http://schemas.openxmlformats.org/officeDocument/2006/relationships/customXml" Target="../ink/ink446.xml"/><Relationship Id="rId6" Type="http://schemas.openxmlformats.org/officeDocument/2006/relationships/image" Target="../media/image332.png"/><Relationship Id="rId23" Type="http://schemas.openxmlformats.org/officeDocument/2006/relationships/customXml" Target="../ink/ink349.xml"/><Relationship Id="rId119" Type="http://schemas.openxmlformats.org/officeDocument/2006/relationships/customXml" Target="../ink/ink397.xml"/><Relationship Id="rId44" Type="http://schemas.openxmlformats.org/officeDocument/2006/relationships/image" Target="../media/image350.png"/><Relationship Id="rId65" Type="http://schemas.openxmlformats.org/officeDocument/2006/relationships/customXml" Target="../ink/ink370.xml"/><Relationship Id="rId86" Type="http://schemas.openxmlformats.org/officeDocument/2006/relationships/image" Target="../media/image371.png"/><Relationship Id="rId130" Type="http://schemas.openxmlformats.org/officeDocument/2006/relationships/image" Target="../media/image393.png"/><Relationship Id="rId151" Type="http://schemas.openxmlformats.org/officeDocument/2006/relationships/customXml" Target="../ink/ink413.xml"/><Relationship Id="rId172" Type="http://schemas.openxmlformats.org/officeDocument/2006/relationships/image" Target="../media/image414.png"/><Relationship Id="rId193" Type="http://schemas.openxmlformats.org/officeDocument/2006/relationships/customXml" Target="../ink/ink434.xml"/><Relationship Id="rId207" Type="http://schemas.openxmlformats.org/officeDocument/2006/relationships/customXml" Target="../ink/ink441.xml"/><Relationship Id="rId228" Type="http://schemas.openxmlformats.org/officeDocument/2006/relationships/image" Target="../media/image442.png"/><Relationship Id="rId13" Type="http://schemas.openxmlformats.org/officeDocument/2006/relationships/customXml" Target="../ink/ink344.xml"/><Relationship Id="rId109" Type="http://schemas.openxmlformats.org/officeDocument/2006/relationships/customXml" Target="../ink/ink392.xml"/><Relationship Id="rId34" Type="http://schemas.openxmlformats.org/officeDocument/2006/relationships/image" Target="../media/image345.png"/><Relationship Id="rId55" Type="http://schemas.openxmlformats.org/officeDocument/2006/relationships/customXml" Target="../ink/ink365.xml"/><Relationship Id="rId76" Type="http://schemas.openxmlformats.org/officeDocument/2006/relationships/image" Target="../media/image366.png"/><Relationship Id="rId97" Type="http://schemas.openxmlformats.org/officeDocument/2006/relationships/customXml" Target="../ink/ink386.xml"/><Relationship Id="rId120" Type="http://schemas.openxmlformats.org/officeDocument/2006/relationships/image" Target="../media/image388.png"/><Relationship Id="rId141" Type="http://schemas.openxmlformats.org/officeDocument/2006/relationships/customXml" Target="../ink/ink408.xml"/><Relationship Id="rId7" Type="http://schemas.openxmlformats.org/officeDocument/2006/relationships/customXml" Target="../ink/ink341.xml"/><Relationship Id="rId162" Type="http://schemas.openxmlformats.org/officeDocument/2006/relationships/image" Target="../media/image409.png"/><Relationship Id="rId183" Type="http://schemas.openxmlformats.org/officeDocument/2006/relationships/customXml" Target="../ink/ink429.xml"/><Relationship Id="rId218" Type="http://schemas.openxmlformats.org/officeDocument/2006/relationships/image" Target="../media/image437.png"/><Relationship Id="rId24" Type="http://schemas.openxmlformats.org/officeDocument/2006/relationships/image" Target="../media/image341.png"/><Relationship Id="rId45" Type="http://schemas.openxmlformats.org/officeDocument/2006/relationships/customXml" Target="../ink/ink360.xml"/><Relationship Id="rId66" Type="http://schemas.openxmlformats.org/officeDocument/2006/relationships/image" Target="../media/image361.png"/><Relationship Id="rId87" Type="http://schemas.openxmlformats.org/officeDocument/2006/relationships/customXml" Target="../ink/ink381.xml"/><Relationship Id="rId110" Type="http://schemas.openxmlformats.org/officeDocument/2006/relationships/image" Target="../media/image383.png"/><Relationship Id="rId131" Type="http://schemas.openxmlformats.org/officeDocument/2006/relationships/customXml" Target="../ink/ink403.xml"/><Relationship Id="rId152" Type="http://schemas.openxmlformats.org/officeDocument/2006/relationships/image" Target="../media/image404.png"/><Relationship Id="rId173" Type="http://schemas.openxmlformats.org/officeDocument/2006/relationships/customXml" Target="../ink/ink424.xml"/><Relationship Id="rId194" Type="http://schemas.openxmlformats.org/officeDocument/2006/relationships/image" Target="../media/image425.png"/><Relationship Id="rId208" Type="http://schemas.openxmlformats.org/officeDocument/2006/relationships/image" Target="../media/image432.png"/><Relationship Id="rId229" Type="http://schemas.openxmlformats.org/officeDocument/2006/relationships/customXml" Target="../ink/ink452.xml"/><Relationship Id="rId14" Type="http://schemas.openxmlformats.org/officeDocument/2006/relationships/image" Target="../media/image336.png"/><Relationship Id="rId35" Type="http://schemas.openxmlformats.org/officeDocument/2006/relationships/customXml" Target="../ink/ink355.xml"/><Relationship Id="rId56" Type="http://schemas.openxmlformats.org/officeDocument/2006/relationships/image" Target="../media/image356.png"/><Relationship Id="rId77" Type="http://schemas.openxmlformats.org/officeDocument/2006/relationships/customXml" Target="../ink/ink376.xml"/><Relationship Id="rId100" Type="http://schemas.openxmlformats.org/officeDocument/2006/relationships/image" Target="../media/image378.png"/><Relationship Id="rId8" Type="http://schemas.openxmlformats.org/officeDocument/2006/relationships/image" Target="../media/image333.png"/><Relationship Id="rId98" Type="http://schemas.openxmlformats.org/officeDocument/2006/relationships/image" Target="../media/image377.png"/><Relationship Id="rId121" Type="http://schemas.openxmlformats.org/officeDocument/2006/relationships/customXml" Target="../ink/ink398.xml"/><Relationship Id="rId142" Type="http://schemas.openxmlformats.org/officeDocument/2006/relationships/image" Target="../media/image399.png"/><Relationship Id="rId163" Type="http://schemas.openxmlformats.org/officeDocument/2006/relationships/customXml" Target="../ink/ink419.xml"/><Relationship Id="rId184" Type="http://schemas.openxmlformats.org/officeDocument/2006/relationships/image" Target="../media/image420.png"/><Relationship Id="rId219" Type="http://schemas.openxmlformats.org/officeDocument/2006/relationships/customXml" Target="../ink/ink447.xml"/><Relationship Id="rId230" Type="http://schemas.openxmlformats.org/officeDocument/2006/relationships/image" Target="../media/image443.png"/><Relationship Id="rId25" Type="http://schemas.openxmlformats.org/officeDocument/2006/relationships/customXml" Target="../ink/ink350.xml"/><Relationship Id="rId46" Type="http://schemas.openxmlformats.org/officeDocument/2006/relationships/image" Target="../media/image351.png"/><Relationship Id="rId67" Type="http://schemas.openxmlformats.org/officeDocument/2006/relationships/customXml" Target="../ink/ink371.xml"/><Relationship Id="rId20" Type="http://schemas.openxmlformats.org/officeDocument/2006/relationships/image" Target="../media/image339.png"/><Relationship Id="rId41" Type="http://schemas.openxmlformats.org/officeDocument/2006/relationships/customXml" Target="../ink/ink358.xml"/><Relationship Id="rId62" Type="http://schemas.openxmlformats.org/officeDocument/2006/relationships/image" Target="../media/image359.png"/><Relationship Id="rId83" Type="http://schemas.openxmlformats.org/officeDocument/2006/relationships/customXml" Target="../ink/ink379.xml"/><Relationship Id="rId88" Type="http://schemas.openxmlformats.org/officeDocument/2006/relationships/image" Target="../media/image372.png"/><Relationship Id="rId111" Type="http://schemas.openxmlformats.org/officeDocument/2006/relationships/customXml" Target="../ink/ink393.xml"/><Relationship Id="rId132" Type="http://schemas.openxmlformats.org/officeDocument/2006/relationships/image" Target="../media/image394.png"/><Relationship Id="rId153" Type="http://schemas.openxmlformats.org/officeDocument/2006/relationships/customXml" Target="../ink/ink414.xml"/><Relationship Id="rId174" Type="http://schemas.openxmlformats.org/officeDocument/2006/relationships/image" Target="../media/image415.png"/><Relationship Id="rId179" Type="http://schemas.openxmlformats.org/officeDocument/2006/relationships/customXml" Target="../ink/ink427.xml"/><Relationship Id="rId195" Type="http://schemas.openxmlformats.org/officeDocument/2006/relationships/customXml" Target="../ink/ink435.xml"/><Relationship Id="rId209" Type="http://schemas.openxmlformats.org/officeDocument/2006/relationships/customXml" Target="../ink/ink442.xml"/><Relationship Id="rId190" Type="http://schemas.openxmlformats.org/officeDocument/2006/relationships/image" Target="../media/image423.png"/><Relationship Id="rId204" Type="http://schemas.openxmlformats.org/officeDocument/2006/relationships/image" Target="../media/image430.png"/><Relationship Id="rId220" Type="http://schemas.openxmlformats.org/officeDocument/2006/relationships/image" Target="../media/image438.png"/><Relationship Id="rId225" Type="http://schemas.openxmlformats.org/officeDocument/2006/relationships/customXml" Target="../ink/ink450.xml"/><Relationship Id="rId15" Type="http://schemas.openxmlformats.org/officeDocument/2006/relationships/customXml" Target="../ink/ink345.xml"/><Relationship Id="rId36" Type="http://schemas.openxmlformats.org/officeDocument/2006/relationships/image" Target="../media/image346.png"/><Relationship Id="rId57" Type="http://schemas.openxmlformats.org/officeDocument/2006/relationships/customXml" Target="../ink/ink366.xml"/><Relationship Id="rId106" Type="http://schemas.openxmlformats.org/officeDocument/2006/relationships/image" Target="../media/image381.png"/><Relationship Id="rId127" Type="http://schemas.openxmlformats.org/officeDocument/2006/relationships/customXml" Target="../ink/ink401.xml"/><Relationship Id="rId10" Type="http://schemas.openxmlformats.org/officeDocument/2006/relationships/image" Target="../media/image334.png"/><Relationship Id="rId31" Type="http://schemas.openxmlformats.org/officeDocument/2006/relationships/customXml" Target="../ink/ink353.xml"/><Relationship Id="rId52" Type="http://schemas.openxmlformats.org/officeDocument/2006/relationships/image" Target="../media/image354.png"/><Relationship Id="rId73" Type="http://schemas.openxmlformats.org/officeDocument/2006/relationships/customXml" Target="../ink/ink374.xml"/><Relationship Id="rId78" Type="http://schemas.openxmlformats.org/officeDocument/2006/relationships/image" Target="../media/image367.png"/><Relationship Id="rId94" Type="http://schemas.openxmlformats.org/officeDocument/2006/relationships/image" Target="../media/image375.png"/><Relationship Id="rId99" Type="http://schemas.openxmlformats.org/officeDocument/2006/relationships/customXml" Target="../ink/ink387.xml"/><Relationship Id="rId101" Type="http://schemas.openxmlformats.org/officeDocument/2006/relationships/customXml" Target="../ink/ink388.xml"/><Relationship Id="rId122" Type="http://schemas.openxmlformats.org/officeDocument/2006/relationships/image" Target="../media/image389.png"/><Relationship Id="rId143" Type="http://schemas.openxmlformats.org/officeDocument/2006/relationships/customXml" Target="../ink/ink409.xml"/><Relationship Id="rId148" Type="http://schemas.openxmlformats.org/officeDocument/2006/relationships/image" Target="../media/image402.png"/><Relationship Id="rId164" Type="http://schemas.openxmlformats.org/officeDocument/2006/relationships/image" Target="../media/image410.png"/><Relationship Id="rId169" Type="http://schemas.openxmlformats.org/officeDocument/2006/relationships/customXml" Target="../ink/ink422.xml"/><Relationship Id="rId185" Type="http://schemas.openxmlformats.org/officeDocument/2006/relationships/customXml" Target="../ink/ink430.xml"/><Relationship Id="rId4" Type="http://schemas.openxmlformats.org/officeDocument/2006/relationships/image" Target="../media/image331.png"/><Relationship Id="rId9" Type="http://schemas.openxmlformats.org/officeDocument/2006/relationships/customXml" Target="../ink/ink342.xml"/><Relationship Id="rId180" Type="http://schemas.openxmlformats.org/officeDocument/2006/relationships/image" Target="../media/image418.png"/><Relationship Id="rId210" Type="http://schemas.openxmlformats.org/officeDocument/2006/relationships/image" Target="../media/image433.png"/><Relationship Id="rId215" Type="http://schemas.openxmlformats.org/officeDocument/2006/relationships/customXml" Target="../ink/ink445.xml"/><Relationship Id="rId26" Type="http://schemas.openxmlformats.org/officeDocument/2006/relationships/image" Target="../media/image342.png"/><Relationship Id="rId231" Type="http://schemas.openxmlformats.org/officeDocument/2006/relationships/customXml" Target="../ink/ink453.xml"/><Relationship Id="rId47" Type="http://schemas.openxmlformats.org/officeDocument/2006/relationships/customXml" Target="../ink/ink361.xml"/><Relationship Id="rId68" Type="http://schemas.openxmlformats.org/officeDocument/2006/relationships/image" Target="../media/image362.png"/><Relationship Id="rId89" Type="http://schemas.openxmlformats.org/officeDocument/2006/relationships/customXml" Target="../ink/ink382.xml"/><Relationship Id="rId112" Type="http://schemas.openxmlformats.org/officeDocument/2006/relationships/image" Target="../media/image384.png"/><Relationship Id="rId133" Type="http://schemas.openxmlformats.org/officeDocument/2006/relationships/customXml" Target="../ink/ink404.xml"/><Relationship Id="rId154" Type="http://schemas.openxmlformats.org/officeDocument/2006/relationships/image" Target="../media/image405.png"/><Relationship Id="rId175" Type="http://schemas.openxmlformats.org/officeDocument/2006/relationships/customXml" Target="../ink/ink425.xml"/><Relationship Id="rId196" Type="http://schemas.openxmlformats.org/officeDocument/2006/relationships/image" Target="../media/image426.png"/><Relationship Id="rId200" Type="http://schemas.openxmlformats.org/officeDocument/2006/relationships/image" Target="../media/image428.png"/><Relationship Id="rId16" Type="http://schemas.openxmlformats.org/officeDocument/2006/relationships/image" Target="../media/image337.png"/><Relationship Id="rId221" Type="http://schemas.openxmlformats.org/officeDocument/2006/relationships/customXml" Target="../ink/ink448.xml"/><Relationship Id="rId37" Type="http://schemas.openxmlformats.org/officeDocument/2006/relationships/customXml" Target="../ink/ink356.xml"/><Relationship Id="rId58" Type="http://schemas.openxmlformats.org/officeDocument/2006/relationships/image" Target="../media/image357.png"/><Relationship Id="rId79" Type="http://schemas.openxmlformats.org/officeDocument/2006/relationships/customXml" Target="../ink/ink377.xml"/><Relationship Id="rId102" Type="http://schemas.openxmlformats.org/officeDocument/2006/relationships/image" Target="../media/image379.png"/><Relationship Id="rId123" Type="http://schemas.openxmlformats.org/officeDocument/2006/relationships/customXml" Target="../ink/ink399.xml"/><Relationship Id="rId144" Type="http://schemas.openxmlformats.org/officeDocument/2006/relationships/image" Target="../media/image400.png"/><Relationship Id="rId90" Type="http://schemas.openxmlformats.org/officeDocument/2006/relationships/image" Target="../media/image373.png"/><Relationship Id="rId165" Type="http://schemas.openxmlformats.org/officeDocument/2006/relationships/customXml" Target="../ink/ink420.xml"/><Relationship Id="rId186" Type="http://schemas.openxmlformats.org/officeDocument/2006/relationships/image" Target="../media/image421.png"/><Relationship Id="rId211" Type="http://schemas.openxmlformats.org/officeDocument/2006/relationships/customXml" Target="../ink/ink443.xml"/><Relationship Id="rId232" Type="http://schemas.openxmlformats.org/officeDocument/2006/relationships/image" Target="../media/image444.png"/><Relationship Id="rId27" Type="http://schemas.openxmlformats.org/officeDocument/2006/relationships/customXml" Target="../ink/ink351.xml"/><Relationship Id="rId48" Type="http://schemas.openxmlformats.org/officeDocument/2006/relationships/image" Target="../media/image352.png"/><Relationship Id="rId69" Type="http://schemas.openxmlformats.org/officeDocument/2006/relationships/customXml" Target="../ink/ink372.xml"/><Relationship Id="rId113" Type="http://schemas.openxmlformats.org/officeDocument/2006/relationships/customXml" Target="../ink/ink394.xml"/><Relationship Id="rId134" Type="http://schemas.openxmlformats.org/officeDocument/2006/relationships/image" Target="../media/image395.png"/><Relationship Id="rId80" Type="http://schemas.openxmlformats.org/officeDocument/2006/relationships/image" Target="../media/image368.png"/><Relationship Id="rId155" Type="http://schemas.openxmlformats.org/officeDocument/2006/relationships/customXml" Target="../ink/ink415.xml"/><Relationship Id="rId176" Type="http://schemas.openxmlformats.org/officeDocument/2006/relationships/image" Target="../media/image416.png"/><Relationship Id="rId197" Type="http://schemas.openxmlformats.org/officeDocument/2006/relationships/customXml" Target="../ink/ink436.xml"/><Relationship Id="rId201" Type="http://schemas.openxmlformats.org/officeDocument/2006/relationships/customXml" Target="../ink/ink438.xml"/><Relationship Id="rId222" Type="http://schemas.openxmlformats.org/officeDocument/2006/relationships/image" Target="../media/image439.png"/><Relationship Id="rId17" Type="http://schemas.openxmlformats.org/officeDocument/2006/relationships/customXml" Target="../ink/ink346.xml"/><Relationship Id="rId38" Type="http://schemas.openxmlformats.org/officeDocument/2006/relationships/image" Target="../media/image347.png"/><Relationship Id="rId59" Type="http://schemas.openxmlformats.org/officeDocument/2006/relationships/customXml" Target="../ink/ink367.xml"/><Relationship Id="rId103" Type="http://schemas.openxmlformats.org/officeDocument/2006/relationships/customXml" Target="../ink/ink389.xml"/><Relationship Id="rId124" Type="http://schemas.openxmlformats.org/officeDocument/2006/relationships/image" Target="../media/image390.png"/><Relationship Id="rId70" Type="http://schemas.openxmlformats.org/officeDocument/2006/relationships/image" Target="../media/image363.png"/><Relationship Id="rId91" Type="http://schemas.openxmlformats.org/officeDocument/2006/relationships/customXml" Target="../ink/ink383.xml"/><Relationship Id="rId145" Type="http://schemas.openxmlformats.org/officeDocument/2006/relationships/customXml" Target="../ink/ink410.xml"/><Relationship Id="rId166" Type="http://schemas.openxmlformats.org/officeDocument/2006/relationships/image" Target="../media/image411.png"/><Relationship Id="rId187" Type="http://schemas.openxmlformats.org/officeDocument/2006/relationships/customXml" Target="../ink/ink431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434.png"/><Relationship Id="rId233" Type="http://schemas.openxmlformats.org/officeDocument/2006/relationships/customXml" Target="../ink/ink454.xml"/><Relationship Id="rId28" Type="http://schemas.openxmlformats.org/officeDocument/2006/relationships/image" Target="../media/image10.png"/><Relationship Id="rId49" Type="http://schemas.openxmlformats.org/officeDocument/2006/relationships/customXml" Target="../ink/ink362.xml"/><Relationship Id="rId114" Type="http://schemas.openxmlformats.org/officeDocument/2006/relationships/image" Target="../media/image385.png"/><Relationship Id="rId60" Type="http://schemas.openxmlformats.org/officeDocument/2006/relationships/image" Target="../media/image358.png"/><Relationship Id="rId81" Type="http://schemas.openxmlformats.org/officeDocument/2006/relationships/customXml" Target="../ink/ink378.xml"/><Relationship Id="rId135" Type="http://schemas.openxmlformats.org/officeDocument/2006/relationships/customXml" Target="../ink/ink405.xml"/><Relationship Id="rId156" Type="http://schemas.openxmlformats.org/officeDocument/2006/relationships/image" Target="../media/image406.png"/><Relationship Id="rId177" Type="http://schemas.openxmlformats.org/officeDocument/2006/relationships/customXml" Target="../ink/ink426.xml"/><Relationship Id="rId198" Type="http://schemas.openxmlformats.org/officeDocument/2006/relationships/image" Target="../media/image427.png"/><Relationship Id="rId202" Type="http://schemas.openxmlformats.org/officeDocument/2006/relationships/image" Target="../media/image429.png"/><Relationship Id="rId223" Type="http://schemas.openxmlformats.org/officeDocument/2006/relationships/customXml" Target="../ink/ink449.xml"/><Relationship Id="rId18" Type="http://schemas.openxmlformats.org/officeDocument/2006/relationships/image" Target="../media/image338.png"/><Relationship Id="rId39" Type="http://schemas.openxmlformats.org/officeDocument/2006/relationships/customXml" Target="../ink/ink357.xml"/><Relationship Id="rId50" Type="http://schemas.openxmlformats.org/officeDocument/2006/relationships/image" Target="../media/image353.png"/><Relationship Id="rId104" Type="http://schemas.openxmlformats.org/officeDocument/2006/relationships/image" Target="../media/image380.png"/><Relationship Id="rId125" Type="http://schemas.openxmlformats.org/officeDocument/2006/relationships/customXml" Target="../ink/ink400.xml"/><Relationship Id="rId146" Type="http://schemas.openxmlformats.org/officeDocument/2006/relationships/image" Target="../media/image401.png"/><Relationship Id="rId167" Type="http://schemas.openxmlformats.org/officeDocument/2006/relationships/customXml" Target="../ink/ink421.xml"/><Relationship Id="rId188" Type="http://schemas.openxmlformats.org/officeDocument/2006/relationships/image" Target="../media/image422.png"/><Relationship Id="rId71" Type="http://schemas.openxmlformats.org/officeDocument/2006/relationships/customXml" Target="../ink/ink373.xml"/><Relationship Id="rId92" Type="http://schemas.openxmlformats.org/officeDocument/2006/relationships/image" Target="../media/image374.png"/><Relationship Id="rId213" Type="http://schemas.openxmlformats.org/officeDocument/2006/relationships/customXml" Target="../ink/ink444.xml"/><Relationship Id="rId234" Type="http://schemas.openxmlformats.org/officeDocument/2006/relationships/image" Target="../media/image445.png"/><Relationship Id="rId2" Type="http://schemas.openxmlformats.org/officeDocument/2006/relationships/notesSlide" Target="../notesSlides/notesSlide15.xml"/><Relationship Id="rId29" Type="http://schemas.openxmlformats.org/officeDocument/2006/relationships/customXml" Target="../ink/ink352.xml"/><Relationship Id="rId40" Type="http://schemas.openxmlformats.org/officeDocument/2006/relationships/image" Target="../media/image348.png"/><Relationship Id="rId115" Type="http://schemas.openxmlformats.org/officeDocument/2006/relationships/customXml" Target="../ink/ink395.xml"/><Relationship Id="rId136" Type="http://schemas.openxmlformats.org/officeDocument/2006/relationships/image" Target="../media/image396.png"/><Relationship Id="rId157" Type="http://schemas.openxmlformats.org/officeDocument/2006/relationships/customXml" Target="../ink/ink416.xml"/><Relationship Id="rId178" Type="http://schemas.openxmlformats.org/officeDocument/2006/relationships/image" Target="../media/image417.png"/><Relationship Id="rId61" Type="http://schemas.openxmlformats.org/officeDocument/2006/relationships/customXml" Target="../ink/ink368.xml"/><Relationship Id="rId82" Type="http://schemas.openxmlformats.org/officeDocument/2006/relationships/image" Target="../media/image369.png"/><Relationship Id="rId199" Type="http://schemas.openxmlformats.org/officeDocument/2006/relationships/customXml" Target="../ink/ink437.xml"/><Relationship Id="rId203" Type="http://schemas.openxmlformats.org/officeDocument/2006/relationships/customXml" Target="../ink/ink439.xml"/><Relationship Id="rId19" Type="http://schemas.openxmlformats.org/officeDocument/2006/relationships/customXml" Target="../ink/ink347.xml"/><Relationship Id="rId224" Type="http://schemas.openxmlformats.org/officeDocument/2006/relationships/image" Target="../media/image440.png"/><Relationship Id="rId30" Type="http://schemas.openxmlformats.org/officeDocument/2006/relationships/image" Target="../media/image343.png"/><Relationship Id="rId105" Type="http://schemas.openxmlformats.org/officeDocument/2006/relationships/customXml" Target="../ink/ink390.xml"/><Relationship Id="rId126" Type="http://schemas.openxmlformats.org/officeDocument/2006/relationships/image" Target="../media/image391.png"/><Relationship Id="rId147" Type="http://schemas.openxmlformats.org/officeDocument/2006/relationships/customXml" Target="../ink/ink411.xml"/><Relationship Id="rId168" Type="http://schemas.openxmlformats.org/officeDocument/2006/relationships/image" Target="../media/image412.png"/><Relationship Id="rId51" Type="http://schemas.openxmlformats.org/officeDocument/2006/relationships/customXml" Target="../ink/ink363.xml"/><Relationship Id="rId72" Type="http://schemas.openxmlformats.org/officeDocument/2006/relationships/image" Target="../media/image364.png"/><Relationship Id="rId93" Type="http://schemas.openxmlformats.org/officeDocument/2006/relationships/customXml" Target="../ink/ink384.xml"/><Relationship Id="rId189" Type="http://schemas.openxmlformats.org/officeDocument/2006/relationships/customXml" Target="../ink/ink432.xml"/><Relationship Id="rId3" Type="http://schemas.openxmlformats.org/officeDocument/2006/relationships/customXml" Target="../ink/ink339.xml"/><Relationship Id="rId214" Type="http://schemas.openxmlformats.org/officeDocument/2006/relationships/image" Target="../media/image435.png"/><Relationship Id="rId116" Type="http://schemas.openxmlformats.org/officeDocument/2006/relationships/image" Target="../media/image386.png"/><Relationship Id="rId137" Type="http://schemas.openxmlformats.org/officeDocument/2006/relationships/customXml" Target="../ink/ink406.xml"/><Relationship Id="rId158" Type="http://schemas.openxmlformats.org/officeDocument/2006/relationships/image" Target="../media/image40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775472" y="159476"/>
            <a:ext cx="6277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Makroökonomie</a:t>
            </a:r>
            <a:endParaRPr lang="de-DE" sz="2800" b="1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01" y="1171482"/>
            <a:ext cx="1330796" cy="998097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17080" y="765139"/>
            <a:ext cx="1831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Wilhelmshaven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735536" y="5762816"/>
            <a:ext cx="44937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b="1" dirty="0"/>
              <a:t>Prof. Dr. Bernhard Köster</a:t>
            </a:r>
          </a:p>
          <a:p>
            <a:pPr algn="ctr"/>
            <a:r>
              <a:rPr lang="de-DE" sz="1400" b="1" dirty="0"/>
              <a:t>Jade-Hochschule Wilhelmshaven</a:t>
            </a:r>
          </a:p>
          <a:p>
            <a:pPr algn="ctr"/>
            <a:r>
              <a:rPr lang="de-DE" sz="1400" b="1" dirty="0">
                <a:hlinkClick r:id="rId4"/>
              </a:rPr>
              <a:t>http://www.bernhardkoester.de/vorlesungen/inhalt.html</a:t>
            </a:r>
            <a:endParaRPr lang="de-DE" sz="14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3702576" y="1874728"/>
            <a:ext cx="4422877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800" b="1" u="sng" dirty="0"/>
              <a:t>Diese Vorlesung wird in Bild</a:t>
            </a:r>
          </a:p>
          <a:p>
            <a:pPr algn="ctr"/>
            <a:r>
              <a:rPr lang="de-DE" sz="2800" b="1" u="sng" dirty="0"/>
              <a:t>und Ton des</a:t>
            </a:r>
          </a:p>
          <a:p>
            <a:pPr algn="ctr"/>
            <a:r>
              <a:rPr lang="de-DE" sz="2800" b="1" u="sng" dirty="0"/>
              <a:t>Dozenten</a:t>
            </a:r>
          </a:p>
          <a:p>
            <a:pPr algn="ctr"/>
            <a:r>
              <a:rPr lang="de-DE" sz="2800" b="1" u="sng" dirty="0"/>
              <a:t>mitgeschnitten</a:t>
            </a:r>
          </a:p>
          <a:p>
            <a:pPr algn="ctr"/>
            <a:r>
              <a:rPr lang="de-DE" sz="2800" b="1" u="sng" dirty="0"/>
              <a:t>und anschließend online zur</a:t>
            </a:r>
          </a:p>
          <a:p>
            <a:pPr algn="ctr"/>
            <a:r>
              <a:rPr lang="de-DE" sz="2800" b="1" u="sng" dirty="0"/>
              <a:t>Verfügung gestellt</a:t>
            </a:r>
          </a:p>
          <a:p>
            <a:pPr algn="ctr"/>
            <a:endParaRPr lang="de-DE" sz="2800" b="1" u="sng" dirty="0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13469BAE-48BA-4EA6-8DC1-785F8F072AD1}"/>
              </a:ext>
            </a:extLst>
          </p:cNvPr>
          <p:cNvGrpSpPr/>
          <p:nvPr/>
        </p:nvGrpSpPr>
        <p:grpSpPr>
          <a:xfrm>
            <a:off x="11301773" y="420187"/>
            <a:ext cx="231480" cy="252000"/>
            <a:chOff x="11301773" y="420187"/>
            <a:chExt cx="231480" cy="25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Freihand 1">
                  <a:extLst>
                    <a:ext uri="{FF2B5EF4-FFF2-40B4-BE49-F238E27FC236}">
                      <a16:creationId xmlns:a16="http://schemas.microsoft.com/office/drawing/2014/main" id="{90150E24-3B16-402C-88CE-317CB637CA1A}"/>
                    </a:ext>
                  </a:extLst>
                </p14:cNvPr>
                <p14:cNvContentPartPr/>
                <p14:nvPr/>
              </p14:nvContentPartPr>
              <p14:xfrm>
                <a:off x="11301773" y="420187"/>
                <a:ext cx="204840" cy="252000"/>
              </p14:xfrm>
            </p:contentPart>
          </mc:Choice>
          <mc:Fallback xmlns="">
            <p:pic>
              <p:nvPicPr>
                <p:cNvPr id="2" name="Freihand 1">
                  <a:extLst>
                    <a:ext uri="{FF2B5EF4-FFF2-40B4-BE49-F238E27FC236}">
                      <a16:creationId xmlns:a16="http://schemas.microsoft.com/office/drawing/2014/main" id="{90150E24-3B16-402C-88CE-317CB637CA1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297453" y="415867"/>
                  <a:ext cx="21348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7B415BE7-AB31-4481-BC73-DF6352C7315C}"/>
                    </a:ext>
                  </a:extLst>
                </p14:cNvPr>
                <p14:cNvContentPartPr/>
                <p14:nvPr/>
              </p14:nvContentPartPr>
              <p14:xfrm>
                <a:off x="11328773" y="456187"/>
                <a:ext cx="204480" cy="190440"/>
              </p14:xfrm>
            </p:contentPart>
          </mc:Choice>
          <mc:Fallback xmlns=""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7B415BE7-AB31-4481-BC73-DF6352C7315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324453" y="451867"/>
                  <a:ext cx="213120" cy="199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645763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9971B7-33EB-4BC2-8BB2-56149CB51E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8082" y="1118586"/>
            <a:ext cx="9149918" cy="2391377"/>
          </a:xfrm>
        </p:spPr>
        <p:txBody>
          <a:bodyPr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Makroökonomie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00375F8-BC01-4333-A1BB-F4E22450B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0674" y="3581400"/>
            <a:ext cx="9077325" cy="438788"/>
          </a:xfrm>
        </p:spPr>
        <p:txBody>
          <a:bodyPr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Wintersemester 2026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9785B7A5-5F1F-4A59-8352-502B0D44D345}"/>
              </a:ext>
            </a:extLst>
          </p:cNvPr>
          <p:cNvSpPr txBox="1">
            <a:spLocks/>
          </p:cNvSpPr>
          <p:nvPr/>
        </p:nvSpPr>
        <p:spPr>
          <a:xfrm>
            <a:off x="1590675" y="4876800"/>
            <a:ext cx="9078798" cy="4512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Bernhard Köster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BEBF484-332A-4E5A-ADB1-A980912EF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362" y="390525"/>
            <a:ext cx="2581275" cy="177165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5E683233-D8D3-4E3D-9C4E-AA239CA7FE2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924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214646" y="116632"/>
            <a:ext cx="8928993" cy="65527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dirty="0">
                <a:solidFill>
                  <a:srgbClr val="000000"/>
                </a:solidFill>
                <a:latin typeface="Arial"/>
              </a:rPr>
              <a:t>Prof. Dr. Bernhard Köster</a:t>
            </a:r>
          </a:p>
          <a:p>
            <a:endParaRPr lang="de-DE" sz="2400" dirty="0"/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Raum:			S 113</a:t>
            </a:r>
            <a:endParaRPr lang="de-DE" sz="2400" dirty="0"/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Straße:		 Friedrich-Paffrath-Straße 101</a:t>
            </a:r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Ort:			26389 Wilhelmshaven</a:t>
            </a:r>
            <a:endParaRPr lang="de-DE" sz="2400" dirty="0"/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Tel.			+49 4421 985-2766</a:t>
            </a:r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Email:			</a:t>
            </a: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  <a:hlinkClick r:id="rId2"/>
              </a:rPr>
              <a:t>bernhard.koester@jade-hs</a:t>
            </a:r>
            <a:r>
              <a:rPr lang="de-DE" sz="2400">
                <a:solidFill>
                  <a:srgbClr val="000000"/>
                </a:solidFill>
                <a:latin typeface="Arial"/>
                <a:ea typeface="Droid Sans Fallback"/>
                <a:hlinkClick r:id="rId2"/>
              </a:rPr>
              <a:t>.de</a:t>
            </a:r>
            <a:endParaRPr lang="de-DE" sz="240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latin typeface="Arial"/>
              </a:rPr>
              <a:t>Hompage:		</a:t>
            </a:r>
            <a:r>
              <a:rPr lang="de-DE" sz="2400">
                <a:solidFill>
                  <a:srgbClr val="000000"/>
                </a:solidFill>
                <a:latin typeface="Arial"/>
                <a:hlinkClick r:id="rId3"/>
              </a:rPr>
              <a:t>www.bernhardkoester.de</a:t>
            </a:r>
            <a:endParaRPr lang="de-DE" sz="240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Sprechstunde:	n.V.</a:t>
            </a:r>
            <a:endParaRPr lang="de-DE" sz="2400" dirty="0"/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			</a:t>
            </a:r>
            <a:endParaRPr lang="de-DE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2AA7FF7-62BC-4C36-A222-9B71D57B676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2550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9524" y="255704"/>
            <a:ext cx="12172951" cy="65059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Blanchard/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Illing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Makroökonomie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Blanchard, Macroeconomics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Bofinger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Grundzüge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Volkswirtschaftslehre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Mankiw/Taylor,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Grundzüge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Volkswirtschaftslehre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 J.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Heijdra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Foundations of Modern Macroeconomics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Peter B.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Sørensen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/Hans J.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Whitta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-Jacobsen Introducing Advanced Macroeconomics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Dieter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Brümmerhoff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Volkswirtschaftliche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Gesamtrechnungen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Dieter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Stobbe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Volkswirtschaftliches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Rechnungswesen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800E449C-B50E-40D2-B9BE-91DD8FAAB94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3116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0" y="3076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Allgemeines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9255" y="512949"/>
            <a:ext cx="8366247" cy="58321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Wie in jeder Vorlesung ist es immer ratsam über den Tellerrand hinauszuschauen und das eine oder andere Buch über die Thematik zur Hand zu nehmen.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Ich gehöre allerdings noch zu den Dozenten, die nicht die vorgefertigten Foliensätze der Verlage für den Mankiw oder den Blanchard/Illing verwenden, sondern gestalte noch meine eigenen Vorlesungsinhalte. Trotzdem werden Sie natürlich viele Inhalte meiner Vorlesung insbesondere in den Standardlehrbüchern wiederfinden.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Für die Prüfung ist letztlich alles, was in meiner Vorlesung gemacht wir relevant: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Folien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Übungen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Videos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Wiederholungsfragen.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E00F71B-EC7E-451C-A403-DB31F78AF453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875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Shape 2"/>
          <p:cNvSpPr txBox="1"/>
          <p:nvPr/>
        </p:nvSpPr>
        <p:spPr>
          <a:xfrm>
            <a:off x="1600268" y="1"/>
            <a:ext cx="7598011" cy="507286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altLang="de-DE" sz="3629" b="1" dirty="0">
                <a:solidFill>
                  <a:srgbClr val="000000"/>
                </a:solidFill>
                <a:latin typeface="Sparkasse Rg" pitchFamily="34" charset="0"/>
              </a:rPr>
              <a:t>Datenquellen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264343"/>
              </p:ext>
            </p:extLst>
          </p:nvPr>
        </p:nvGraphicFramePr>
        <p:xfrm>
          <a:off x="999249" y="508687"/>
          <a:ext cx="9408472" cy="6348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04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4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48900">
                <a:tc>
                  <a:txBody>
                    <a:bodyPr/>
                    <a:lstStyle/>
                    <a:p>
                      <a:r>
                        <a:rPr lang="de-DE" sz="2200" u="sng" dirty="0"/>
                        <a:t>Offizielle Institutionen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3"/>
                        </a:rPr>
                        <a:t>Statistisches Bundesamt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>
                          <a:hlinkClick r:id="rId4"/>
                        </a:rPr>
                        <a:t>Statista</a:t>
                      </a:r>
                      <a:endParaRPr lang="de-DE" sz="2200" dirty="0">
                        <a:hlinkClick r:id="rId5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5"/>
                        </a:rPr>
                        <a:t>Bundesbank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6"/>
                        </a:rPr>
                        <a:t>Bundesagentur für Arbeit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 err="1">
                          <a:hlinkClick r:id="rId7"/>
                        </a:rPr>
                        <a:t>Interationale</a:t>
                      </a:r>
                      <a:r>
                        <a:rPr lang="de-DE" sz="2200" dirty="0">
                          <a:hlinkClick r:id="rId7"/>
                        </a:rPr>
                        <a:t> Arbeitsorganisation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>
                          <a:hlinkClick r:id="rId8"/>
                        </a:rPr>
                        <a:t>Eurostat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9"/>
                        </a:rPr>
                        <a:t>EZB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10"/>
                        </a:rPr>
                        <a:t>FED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11"/>
                        </a:rPr>
                        <a:t>BoE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12"/>
                        </a:rPr>
                        <a:t>OECD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13"/>
                        </a:rPr>
                        <a:t>IMF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 err="1">
                          <a:hlinkClick r:id="rId14"/>
                        </a:rPr>
                        <a:t>Worldbank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15"/>
                        </a:rPr>
                        <a:t>SVR</a:t>
                      </a:r>
                      <a:endParaRPr lang="de-DE" sz="2200" dirty="0"/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de-DE" sz="2200" u="sng" dirty="0"/>
                        <a:t>Forschungsinstitute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>
                          <a:hlinkClick r:id="rId16"/>
                        </a:rPr>
                        <a:t>HRI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 err="1">
                          <a:hlinkClick r:id="rId17"/>
                        </a:rPr>
                        <a:t>Cesifo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>
                          <a:hlinkClick r:id="rId18"/>
                        </a:rPr>
                        <a:t>DIW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>
                          <a:hlinkClick r:id="rId19"/>
                        </a:rPr>
                        <a:t>IAB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>
                          <a:hlinkClick r:id="rId20"/>
                        </a:rPr>
                        <a:t>IfW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21"/>
                        </a:rPr>
                        <a:t>IMK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>
                          <a:hlinkClick r:id="rId22"/>
                        </a:rPr>
                        <a:t>IW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23"/>
                        </a:rPr>
                        <a:t>IWH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>
                          <a:hlinkClick r:id="rId24"/>
                        </a:rPr>
                        <a:t>KOF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25"/>
                        </a:rPr>
                        <a:t>RWI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26"/>
                        </a:rPr>
                        <a:t>ZEW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27"/>
                        </a:rPr>
                        <a:t>Bruegel</a:t>
                      </a:r>
                      <a:endParaRPr lang="de-DE" sz="2200" dirty="0">
                        <a:hlinkClick r:id="rId28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28"/>
                        </a:rPr>
                        <a:t>NIESR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29"/>
                        </a:rPr>
                        <a:t>ESRI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30"/>
                        </a:rPr>
                        <a:t>NBER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31"/>
                        </a:rPr>
                        <a:t>Peterson </a:t>
                      </a:r>
                      <a:r>
                        <a:rPr lang="de-DE" sz="2200" dirty="0" err="1">
                          <a:hlinkClick r:id="rId31"/>
                        </a:rPr>
                        <a:t>Institue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 err="1">
                          <a:hlinkClick r:id="rId32"/>
                        </a:rPr>
                        <a:t>Brookins</a:t>
                      </a:r>
                      <a:r>
                        <a:rPr lang="de-DE" sz="2200" dirty="0">
                          <a:hlinkClick r:id="rId32"/>
                        </a:rPr>
                        <a:t> Institution</a:t>
                      </a:r>
                      <a:endParaRPr lang="de-DE" sz="2200" dirty="0"/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Rechteck 8">
            <a:extLst>
              <a:ext uri="{FF2B5EF4-FFF2-40B4-BE49-F238E27FC236}">
                <a16:creationId xmlns:a16="http://schemas.microsoft.com/office/drawing/2014/main" id="{CD521921-11BC-4778-952C-7FEFC05C6673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0905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367213" y="215752"/>
            <a:ext cx="58039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Volkswirtschaftslehre</a:t>
            </a: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615822" y="696558"/>
            <a:ext cx="91440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Was ist Volkswirtschaftslehre?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538797" y="1160404"/>
            <a:ext cx="7995603" cy="3141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de-DE" altLang="de-DE" dirty="0">
                <a:solidFill>
                  <a:srgbClr val="000000"/>
                </a:solidFill>
              </a:rPr>
              <a:t>Darauf lässt sich keine eindeutige Antwort geben, außer man gib sich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de-DE" altLang="de-DE" dirty="0">
                <a:solidFill>
                  <a:srgbClr val="000000"/>
                </a:solidFill>
              </a:rPr>
              <a:t>mit allgemeinen Phrasen zufrieden:</a:t>
            </a:r>
          </a:p>
          <a:p>
            <a:pPr eaLnBrk="1" hangingPunct="1">
              <a:buClrTx/>
              <a:buSzTx/>
              <a:buFontTx/>
              <a:buNone/>
            </a:pPr>
            <a:endParaRPr lang="de-DE" altLang="de-DE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r>
              <a:rPr lang="de-DE" altLang="de-DE" dirty="0">
                <a:solidFill>
                  <a:srgbClr val="000000"/>
                </a:solidFill>
              </a:rPr>
              <a:t>Economics </a:t>
            </a:r>
            <a:r>
              <a:rPr lang="de-DE" altLang="de-DE" dirty="0" err="1">
                <a:solidFill>
                  <a:srgbClr val="000000"/>
                </a:solidFill>
              </a:rPr>
              <a:t>is</a:t>
            </a:r>
            <a:r>
              <a:rPr lang="de-DE" altLang="de-DE" dirty="0">
                <a:solidFill>
                  <a:srgbClr val="000000"/>
                </a:solidFill>
              </a:rPr>
              <a:t> </a:t>
            </a:r>
            <a:r>
              <a:rPr lang="de-DE" altLang="de-DE" dirty="0" err="1">
                <a:solidFill>
                  <a:srgbClr val="000000"/>
                </a:solidFill>
              </a:rPr>
              <a:t>what</a:t>
            </a:r>
            <a:r>
              <a:rPr lang="de-DE" altLang="de-DE" dirty="0">
                <a:solidFill>
                  <a:srgbClr val="000000"/>
                </a:solidFill>
              </a:rPr>
              <a:t> </a:t>
            </a:r>
            <a:r>
              <a:rPr lang="de-DE" altLang="de-DE" dirty="0" err="1">
                <a:solidFill>
                  <a:srgbClr val="000000"/>
                </a:solidFill>
              </a:rPr>
              <a:t>Economists</a:t>
            </a:r>
            <a:r>
              <a:rPr lang="de-DE" altLang="de-DE" dirty="0">
                <a:solidFill>
                  <a:srgbClr val="000000"/>
                </a:solidFill>
              </a:rPr>
              <a:t> do! (Tautologie)</a:t>
            </a:r>
          </a:p>
          <a:p>
            <a:pPr eaLnBrk="1" hangingPunct="1">
              <a:buClrTx/>
              <a:buSzTx/>
              <a:buFontTx/>
              <a:buAutoNum type="arabicPeriod"/>
            </a:pPr>
            <a:endParaRPr lang="de-DE" altLang="de-DE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endParaRPr lang="de-DE" altLang="de-DE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r>
              <a:rPr lang="de-DE" altLang="de-DE" dirty="0">
                <a:solidFill>
                  <a:srgbClr val="000000"/>
                </a:solidFill>
              </a:rPr>
              <a:t>„Nationalökonomie ist, wenn die Leute sich wundern, warum sie kein Geld haben. Das hat mehrere Gründe, die feinsten sind die wissenschaftlichen Gründe (Kurt Tucholsky, 1931)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C566EA3-1EC5-4DE3-B308-150C21BC64A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5050535" y="206338"/>
            <a:ext cx="3034099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VWL</a:t>
            </a: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696688" y="666713"/>
            <a:ext cx="8184845" cy="5480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dirty="0">
                <a:solidFill>
                  <a:srgbClr val="000000"/>
                </a:solidFill>
              </a:rPr>
              <a:t>	Volkswirtschaftslehre befasst sich mit der Analyse wirtschaftlicher Zusammenhänge und versucht Erklärungen für diese zu finden sowie eine Modellbildung daraus abzuleiten.</a:t>
            </a:r>
          </a:p>
          <a:p>
            <a:pPr eaLnBrk="1" hangingPunct="1">
              <a:buClrTx/>
            </a:pPr>
            <a:endParaRPr lang="de-DE" altLang="de-DE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dirty="0">
                <a:solidFill>
                  <a:srgbClr val="000000"/>
                </a:solidFill>
              </a:rPr>
              <a:t>	Aus den erkannten Gesetzmäßigkeiten versucht der Volkswirt zukünftige wirtschaftliche Ereignisse vorherzusagen und Handlungsoptionen aufzuzeigen.</a:t>
            </a:r>
          </a:p>
          <a:p>
            <a:pPr eaLnBrk="1" hangingPunct="1">
              <a:buClrTx/>
            </a:pPr>
            <a:endParaRPr lang="de-DE" altLang="de-DE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dirty="0">
                <a:solidFill>
                  <a:srgbClr val="000000"/>
                </a:solidFill>
              </a:rPr>
              <a:t>	Fundamentaler Untersuchungsgegenstand des Volkswirts sind 	Märkte, an denen Angebot und Nachfrage aufeinandertreffen. Der Volkswirt versucht die Funktionsfähigkeit dieser Märkte zu ergründen.</a:t>
            </a:r>
          </a:p>
          <a:p>
            <a:pPr eaLnBrk="1" hangingPunct="1">
              <a:buClrTx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</a:rPr>
              <a:t>See in general this nice essay: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rId3"/>
              </a:rPr>
              <a:t>Retrospectives: On the Definition of Economics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rId3"/>
              </a:rPr>
              <a:t>Roger E. Backhouse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rId3"/>
              </a:rPr>
              <a:t>Steven G. </a:t>
            </a:r>
            <a:r>
              <a:rPr lang="en-US" altLang="de-DE" sz="1200" dirty="0" err="1">
                <a:solidFill>
                  <a:srgbClr val="000000"/>
                </a:solidFill>
                <a:hlinkClick r:id="rId3"/>
              </a:rPr>
              <a:t>Medema</a:t>
            </a:r>
            <a:endParaRPr lang="en-US" altLang="de-DE" sz="1200" dirty="0">
              <a:solidFill>
                <a:srgbClr val="000000"/>
              </a:solidFill>
              <a:hlinkClick r:id="rId3"/>
            </a:endParaRP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rId3"/>
              </a:rPr>
              <a:t>JOURNAL OF ECONOMIC PERSPECTIVES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rId3"/>
              </a:rPr>
              <a:t>VOL. 23, NO. 1, WINTER 2009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rId3"/>
              </a:rPr>
              <a:t>(pp. 221-33)</a:t>
            </a:r>
            <a:endParaRPr lang="de-DE" altLang="de-DE" sz="1200" dirty="0">
              <a:solidFill>
                <a:srgbClr val="000000"/>
              </a:solidFill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9C254BD-7883-4073-8D7B-B49B3564BA6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714568" y="116881"/>
            <a:ext cx="8178732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Ablauf einer volkswirtschaftlichen Analyse: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714568" y="1090569"/>
            <a:ext cx="8197746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Deskription des wirtschaftlichen Geschehens (Diagnose)</a:t>
            </a: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Entwicklung von abstrakten Modellen zur Erklärung der wirtschaftlichen Abläufe (Theoriebildung)</a:t>
            </a: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Überprüfung dieser Theorien an der Realität (Evaluierung)</a:t>
            </a:r>
          </a:p>
          <a:p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Prognose des künftigen Ablaufs des wirtschaftlichen Geschehens aus den abgeleiteten Modellen</a:t>
            </a:r>
          </a:p>
          <a:p>
            <a:pPr marL="311079" indent="-311079">
              <a:buFont typeface="Wingdings" panose="05000000000000000000" pitchFamily="2" charset="2"/>
              <a:buChar char="Ø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Beratung der Politik in wirtschaftspolitischen Fragen 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456CA03-37CC-4CA4-B86C-3D9E81EDFBB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8435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97459"/>
            <a:ext cx="7598011" cy="925787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 algn="ctr">
              <a:lnSpc>
                <a:spcPct val="100000"/>
              </a:lnSpc>
            </a:pPr>
            <a:r>
              <a:rPr lang="de-DE" sz="2400" b="1" dirty="0">
                <a:solidFill>
                  <a:srgbClr val="000000"/>
                </a:solidFill>
                <a:latin typeface="Arial"/>
                <a:ea typeface="Droid Sans Fallback"/>
              </a:rPr>
              <a:t>Ökonomen als</a:t>
            </a:r>
          </a:p>
          <a:p>
            <a:pPr algn="ctr">
              <a:lnSpc>
                <a:spcPct val="100000"/>
              </a:lnSpc>
            </a:pPr>
            <a:r>
              <a:rPr lang="de-DE" sz="2400" b="1" dirty="0">
                <a:solidFill>
                  <a:srgbClr val="000000"/>
                </a:solidFill>
                <a:latin typeface="Arial"/>
                <a:ea typeface="Droid Sans Fallback"/>
              </a:rPr>
              <a:t>Wissenschaftler oder Wirtschaftspolitiker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008695" y="1705738"/>
            <a:ext cx="7680910" cy="307570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</a:pP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Versuchen Ökonomen die Welt zu erklären, so handeln sie als </a:t>
            </a:r>
            <a:r>
              <a:rPr lang="de-DE" sz="2903" b="1">
                <a:latin typeface="Times New Roman" panose="02020603050405020304" pitchFamily="18" charset="0"/>
                <a:cs typeface="Times New Roman" panose="02020603050405020304" pitchFamily="18" charset="0"/>
              </a:rPr>
              <a:t>Wissenschaftler.</a:t>
            </a:r>
          </a:p>
          <a:p>
            <a:pPr marL="414772" indent="-414772">
              <a:buFont typeface="Arial" panose="020B0604020202020204" pitchFamily="34" charset="0"/>
              <a:buChar char="•"/>
            </a:pPr>
            <a:endParaRPr lang="de-DE" sz="2903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4772" indent="-414772">
              <a:buFont typeface="Arial" panose="020B0604020202020204" pitchFamily="34" charset="0"/>
              <a:buChar char="•"/>
            </a:pPr>
            <a:r>
              <a:rPr lang="de-DE" sz="2903">
                <a:latin typeface="Times New Roman" panose="02020603050405020304" pitchFamily="18" charset="0"/>
                <a:cs typeface="Times New Roman" panose="02020603050405020304" pitchFamily="18" charset="0"/>
              </a:rPr>
              <a:t>Versuchen Ökonomen die Welt zu verändern und bringen damit Ihre Überzeugungen ein, so handeln sie als </a:t>
            </a:r>
            <a:r>
              <a:rPr lang="de-DE" sz="2903" b="1">
                <a:latin typeface="Times New Roman" panose="02020603050405020304" pitchFamily="18" charset="0"/>
                <a:cs typeface="Times New Roman" panose="02020603050405020304" pitchFamily="18" charset="0"/>
              </a:rPr>
              <a:t>Wirtschaftspolitiker</a:t>
            </a:r>
            <a:r>
              <a:rPr lang="de-DE" sz="2903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891948" y="2407796"/>
            <a:ext cx="9517731" cy="16715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</a:pPr>
            <a:endParaRPr lang="de-DE"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93B1651-4C49-486F-9F03-28F9846F8EE8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7C2A5CCF-E5FC-4DF1-8B03-DD4F213F10E4}"/>
                  </a:ext>
                </a:extLst>
              </p14:cNvPr>
              <p14:cNvContentPartPr/>
              <p14:nvPr/>
            </p14:nvContentPartPr>
            <p14:xfrm>
              <a:off x="3891173" y="2578387"/>
              <a:ext cx="2645640" cy="7524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7C2A5CCF-E5FC-4DF1-8B03-DD4F213F10E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86853" y="2574067"/>
                <a:ext cx="265428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32A4789F-DE1E-4502-8EE5-3946010A83BD}"/>
                  </a:ext>
                </a:extLst>
              </p14:cNvPr>
              <p14:cNvContentPartPr/>
              <p14:nvPr/>
            </p14:nvContentPartPr>
            <p14:xfrm>
              <a:off x="4589933" y="3941707"/>
              <a:ext cx="2968560" cy="4500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32A4789F-DE1E-4502-8EE5-3946010A83B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85613" y="3937387"/>
                <a:ext cx="297720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8FB2D1E1-CC5C-4910-9607-2944DACC3C9F}"/>
                  </a:ext>
                </a:extLst>
              </p14:cNvPr>
              <p14:cNvContentPartPr/>
              <p14:nvPr/>
            </p14:nvContentPartPr>
            <p14:xfrm>
              <a:off x="3845453" y="4394587"/>
              <a:ext cx="3075480" cy="4968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8FB2D1E1-CC5C-4910-9607-2944DACC3C9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41133" y="4390267"/>
                <a:ext cx="3084120" cy="58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56D354BC-7D1A-4220-8655-CA56066B6105}"/>
              </a:ext>
            </a:extLst>
          </p:cNvPr>
          <p:cNvGrpSpPr/>
          <p:nvPr/>
        </p:nvGrpSpPr>
        <p:grpSpPr>
          <a:xfrm>
            <a:off x="4912133" y="4477747"/>
            <a:ext cx="2061000" cy="309240"/>
            <a:chOff x="4912133" y="4477747"/>
            <a:chExt cx="2061000" cy="30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3371BFD5-4E9A-484D-A8F6-1364245A5F43}"/>
                    </a:ext>
                  </a:extLst>
                </p14:cNvPr>
                <p14:cNvContentPartPr/>
                <p14:nvPr/>
              </p14:nvContentPartPr>
              <p14:xfrm>
                <a:off x="4912133" y="4536067"/>
                <a:ext cx="168840" cy="23364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3371BFD5-4E9A-484D-A8F6-1364245A5F4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07813" y="4531747"/>
                  <a:ext cx="17748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F0A7CC9B-3EAB-4297-8024-5BB07ADC34E6}"/>
                    </a:ext>
                  </a:extLst>
                </p14:cNvPr>
                <p14:cNvContentPartPr/>
                <p14:nvPr/>
              </p14:nvContentPartPr>
              <p14:xfrm>
                <a:off x="5112293" y="4643707"/>
                <a:ext cx="261000" cy="11520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F0A7CC9B-3EAB-4297-8024-5BB07ADC34E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107973" y="4639387"/>
                  <a:ext cx="2696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4265DD00-D573-40B9-8B3E-6229AE7C6EA1}"/>
                    </a:ext>
                  </a:extLst>
                </p14:cNvPr>
                <p14:cNvContentPartPr/>
                <p14:nvPr/>
              </p14:nvContentPartPr>
              <p14:xfrm>
                <a:off x="5488853" y="4741267"/>
                <a:ext cx="360" cy="36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4265DD00-D573-40B9-8B3E-6229AE7C6EA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484533" y="473694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03CE9B74-4246-4EEE-A882-1CD73876844A}"/>
                    </a:ext>
                  </a:extLst>
                </p14:cNvPr>
                <p14:cNvContentPartPr/>
                <p14:nvPr/>
              </p14:nvContentPartPr>
              <p14:xfrm>
                <a:off x="5750213" y="4574947"/>
                <a:ext cx="27720" cy="16884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03CE9B74-4246-4EEE-A882-1CD73876844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745893" y="4570627"/>
                  <a:ext cx="3636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F5E6AEDD-3CC4-4823-8F64-5CDED458E41D}"/>
                    </a:ext>
                  </a:extLst>
                </p14:cNvPr>
                <p14:cNvContentPartPr/>
                <p14:nvPr/>
              </p14:nvContentPartPr>
              <p14:xfrm>
                <a:off x="5654093" y="4540387"/>
                <a:ext cx="219960" cy="24660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F5E6AEDD-3CC4-4823-8F64-5CDED458E41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649773" y="4536067"/>
                  <a:ext cx="22860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D014637F-38C8-43F0-8A5D-D45289B1BCDA}"/>
                    </a:ext>
                  </a:extLst>
                </p14:cNvPr>
                <p14:cNvContentPartPr/>
                <p14:nvPr/>
              </p14:nvContentPartPr>
              <p14:xfrm>
                <a:off x="5916173" y="4661347"/>
                <a:ext cx="220320" cy="9432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D014637F-38C8-43F0-8A5D-D45289B1BCD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911853" y="4657027"/>
                  <a:ext cx="2289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D5D308C3-D219-466E-AC65-28D7A3003CE3}"/>
                    </a:ext>
                  </a:extLst>
                </p14:cNvPr>
                <p14:cNvContentPartPr/>
                <p14:nvPr/>
              </p14:nvContentPartPr>
              <p14:xfrm>
                <a:off x="5917973" y="4647307"/>
                <a:ext cx="115200" cy="11772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D5D308C3-D219-466E-AC65-28D7A3003CE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913653" y="4642987"/>
                  <a:ext cx="1238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22126ABE-5934-45EF-BF4C-CE5AD543C990}"/>
                    </a:ext>
                  </a:extLst>
                </p14:cNvPr>
                <p14:cNvContentPartPr/>
                <p14:nvPr/>
              </p14:nvContentPartPr>
              <p14:xfrm>
                <a:off x="6131453" y="4656667"/>
                <a:ext cx="102960" cy="9720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22126ABE-5934-45EF-BF4C-CE5AD543C99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127133" y="4652347"/>
                  <a:ext cx="1116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82F2F98A-4A77-47BE-B090-198D7445CF60}"/>
                    </a:ext>
                  </a:extLst>
                </p14:cNvPr>
                <p14:cNvContentPartPr/>
                <p14:nvPr/>
              </p14:nvContentPartPr>
              <p14:xfrm>
                <a:off x="6310373" y="4551187"/>
                <a:ext cx="505440" cy="19548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82F2F98A-4A77-47BE-B090-198D7445CF6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306053" y="4546867"/>
                  <a:ext cx="51408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E94B6E4D-32D5-4AF4-BA99-A7FB70EEB1C9}"/>
                    </a:ext>
                  </a:extLst>
                </p14:cNvPr>
                <p14:cNvContentPartPr/>
                <p14:nvPr/>
              </p14:nvContentPartPr>
              <p14:xfrm>
                <a:off x="6675773" y="4477747"/>
                <a:ext cx="297360" cy="7416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E94B6E4D-32D5-4AF4-BA99-A7FB70EEB1C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671453" y="4473427"/>
                  <a:ext cx="3060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267B9CE2-8EBE-4093-A1BA-63C6C77AEACE}"/>
                    </a:ext>
                  </a:extLst>
                </p14:cNvPr>
                <p14:cNvContentPartPr/>
                <p14:nvPr/>
              </p14:nvContentPartPr>
              <p14:xfrm>
                <a:off x="6916973" y="4662067"/>
                <a:ext cx="13320" cy="2844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267B9CE2-8EBE-4093-A1BA-63C6C77AEAC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912653" y="4657747"/>
                  <a:ext cx="21960" cy="37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61552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2359572" y="104181"/>
            <a:ext cx="6838707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rgbClr val="000000"/>
                </a:solidFill>
                <a:latin typeface="Arial"/>
                <a:ea typeface="Droid Sans Fallback"/>
              </a:rPr>
              <a:t>Positive und normative Aussagen</a:t>
            </a:r>
            <a:endParaRPr sz="3200" dirty="0"/>
          </a:p>
        </p:txBody>
      </p:sp>
      <p:sp>
        <p:nvSpPr>
          <p:cNvPr id="7" name="Textfeld 6"/>
          <p:cNvSpPr txBox="1"/>
          <p:nvPr/>
        </p:nvSpPr>
        <p:spPr>
          <a:xfrm>
            <a:off x="651828" y="1601406"/>
            <a:ext cx="9788974" cy="31976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Aussagen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sind beschreibend und richten sich darauf aus, wie die Welt ist bzw. wie sie funktioniert. Dieses Funktionieren wird völlig neutral betrachtet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Die Aussagen sind deskriptiv.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Normative Aussagen 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geben ein Werturteil darüber ab, wie die Welt sein sollte. Gemäß der eigenen Überzeugung werden Maßnahmen getroffen.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Die Aussagen sind präskriptiv.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F0611D4-4001-437F-AF27-E34A219247C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98679374-D625-4D80-AE02-73AF7287E1A6}"/>
                  </a:ext>
                </a:extLst>
              </p14:cNvPr>
              <p14:cNvContentPartPr/>
              <p14:nvPr/>
            </p14:nvContentPartPr>
            <p14:xfrm>
              <a:off x="740813" y="1965667"/>
              <a:ext cx="2322360" cy="4752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98679374-D625-4D80-AE02-73AF7287E1A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6493" y="1961347"/>
                <a:ext cx="233100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7B2E3380-B5F4-46A5-85B3-9E707D8BEE22}"/>
                  </a:ext>
                </a:extLst>
              </p14:cNvPr>
              <p14:cNvContentPartPr/>
              <p14:nvPr/>
            </p14:nvContentPartPr>
            <p14:xfrm>
              <a:off x="3553133" y="1937227"/>
              <a:ext cx="1509120" cy="5868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7B2E3380-B5F4-46A5-85B3-9E707D8BEE2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48813" y="1932907"/>
                <a:ext cx="151776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6867ECC7-A6E3-4C53-AA12-EC084935D6FC}"/>
                  </a:ext>
                </a:extLst>
              </p14:cNvPr>
              <p14:cNvContentPartPr/>
              <p14:nvPr/>
            </p14:nvContentPartPr>
            <p14:xfrm>
              <a:off x="2106653" y="2329627"/>
              <a:ext cx="1354680" cy="68760"/>
            </p14:xfrm>
          </p:contentPart>
        </mc:Choice>
        <mc:Fallback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6867ECC7-A6E3-4C53-AA12-EC084935D6F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02333" y="2325307"/>
                <a:ext cx="136332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F12BC827-A103-4FC2-BA7C-8A62E23C5D03}"/>
                  </a:ext>
                </a:extLst>
              </p14:cNvPr>
              <p14:cNvContentPartPr/>
              <p14:nvPr/>
            </p14:nvContentPartPr>
            <p14:xfrm>
              <a:off x="7459133" y="2291827"/>
              <a:ext cx="825480" cy="6840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F12BC827-A103-4FC2-BA7C-8A62E23C5D0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54813" y="2287507"/>
                <a:ext cx="83412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60748103-FE15-4B05-8ACE-D684B9E24C78}"/>
                  </a:ext>
                </a:extLst>
              </p14:cNvPr>
              <p14:cNvContentPartPr/>
              <p14:nvPr/>
            </p14:nvContentPartPr>
            <p14:xfrm>
              <a:off x="4661213" y="3007507"/>
              <a:ext cx="1274760" cy="9072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60748103-FE15-4B05-8ACE-D684B9E24C7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656893" y="3003187"/>
                <a:ext cx="128340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207BCFE2-D9A3-496D-8FEA-59878B02B017}"/>
                  </a:ext>
                </a:extLst>
              </p14:cNvPr>
              <p14:cNvContentPartPr/>
              <p14:nvPr/>
            </p14:nvContentPartPr>
            <p14:xfrm>
              <a:off x="783653" y="3597187"/>
              <a:ext cx="2305080" cy="10152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207BCFE2-D9A3-496D-8FEA-59878B02B01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79333" y="3592867"/>
                <a:ext cx="2313720" cy="11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303C4EC0-6111-4BBA-BD80-BA816B4012A5}"/>
                  </a:ext>
                </a:extLst>
              </p14:cNvPr>
              <p14:cNvContentPartPr/>
              <p14:nvPr/>
            </p14:nvContentPartPr>
            <p14:xfrm>
              <a:off x="4539893" y="3604747"/>
              <a:ext cx="1077480" cy="5688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303C4EC0-6111-4BBA-BD80-BA816B4012A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535573" y="3600427"/>
                <a:ext cx="108612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C2A77CCF-C76A-4DBC-BBD9-FB9B00F022CA}"/>
                  </a:ext>
                </a:extLst>
              </p14:cNvPr>
              <p14:cNvContentPartPr/>
              <p14:nvPr/>
            </p14:nvContentPartPr>
            <p14:xfrm>
              <a:off x="3919973" y="4673947"/>
              <a:ext cx="2415960" cy="186120"/>
            </p14:xfrm>
          </p:contentPart>
        </mc:Choice>
        <mc:Fallback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C2A77CCF-C76A-4DBC-BBD9-FB9B00F022C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915653" y="4669627"/>
                <a:ext cx="2424600" cy="19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4273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2121561" y="0"/>
            <a:ext cx="7598011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629" b="1" dirty="0">
                <a:solidFill>
                  <a:srgbClr val="000000"/>
                </a:solidFill>
                <a:latin typeface="Arial"/>
              </a:rPr>
              <a:t>Beispiele – positiv/normativ?</a:t>
            </a:r>
            <a:endParaRPr sz="1633" dirty="0"/>
          </a:p>
        </p:txBody>
      </p:sp>
      <p:sp>
        <p:nvSpPr>
          <p:cNvPr id="7" name="Textfeld 6"/>
          <p:cNvSpPr txBox="1"/>
          <p:nvPr/>
        </p:nvSpPr>
        <p:spPr>
          <a:xfrm>
            <a:off x="0" y="705368"/>
            <a:ext cx="8601740" cy="58017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Einführung des Mindestlohns führt zu Arbeitslosigkeit bei Geringqualifizierten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in einigen Bereichen erzielten Einkommenssteigerungen durch die Einführung des Mindestlohns sind wichtiger als die steigende Arbeitslosigkeit in anderen Bereichen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Ein steigender Ölpreis steigert die Nachfrage nach Elektroautos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Fabrikanten von Verbrennungsmotoren müssen stärker an den Kosten, die die daraus resultierenden CO</a:t>
            </a:r>
            <a:r>
              <a:rPr lang="de-DE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-Emissionen im Zuge des Klimawandels verursachen, beteiligt werden</a:t>
            </a: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 Sondervermögen von 500 Mrd. Euro für Infrastruktur und Klima-folgen, senkt aufgrund daraus resultierender steigender Zinsbelastung des Staatshaushalts den Handlungsspielraum für die zukünftige Generationen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00A4E8E-4367-419C-9B2A-FD2608273748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2" name="Freihand 61">
                <a:extLst>
                  <a:ext uri="{FF2B5EF4-FFF2-40B4-BE49-F238E27FC236}">
                    <a16:creationId xmlns:a16="http://schemas.microsoft.com/office/drawing/2014/main" id="{368CDFA9-F0C7-4EBA-B6B1-0B6E017E12F0}"/>
                  </a:ext>
                </a:extLst>
              </p14:cNvPr>
              <p14:cNvContentPartPr/>
              <p14:nvPr/>
            </p14:nvContentPartPr>
            <p14:xfrm>
              <a:off x="9684653" y="1925880"/>
              <a:ext cx="195120" cy="177120"/>
            </p14:xfrm>
          </p:contentPart>
        </mc:Choice>
        <mc:Fallback>
          <p:pic>
            <p:nvPicPr>
              <p:cNvPr id="62" name="Freihand 61">
                <a:extLst>
                  <a:ext uri="{FF2B5EF4-FFF2-40B4-BE49-F238E27FC236}">
                    <a16:creationId xmlns:a16="http://schemas.microsoft.com/office/drawing/2014/main" id="{368CDFA9-F0C7-4EBA-B6B1-0B6E017E12F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80333" y="1921560"/>
                <a:ext cx="203760" cy="18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3" name="Freihand 62">
                <a:extLst>
                  <a:ext uri="{FF2B5EF4-FFF2-40B4-BE49-F238E27FC236}">
                    <a16:creationId xmlns:a16="http://schemas.microsoft.com/office/drawing/2014/main" id="{C7FAA4A6-4DF1-4AD0-A4AC-3E4E434129B5}"/>
                  </a:ext>
                </a:extLst>
              </p14:cNvPr>
              <p14:cNvContentPartPr/>
              <p14:nvPr/>
            </p14:nvContentPartPr>
            <p14:xfrm>
              <a:off x="9868253" y="1939560"/>
              <a:ext cx="191880" cy="146520"/>
            </p14:xfrm>
          </p:contentPart>
        </mc:Choice>
        <mc:Fallback>
          <p:pic>
            <p:nvPicPr>
              <p:cNvPr id="63" name="Freihand 62">
                <a:extLst>
                  <a:ext uri="{FF2B5EF4-FFF2-40B4-BE49-F238E27FC236}">
                    <a16:creationId xmlns:a16="http://schemas.microsoft.com/office/drawing/2014/main" id="{C7FAA4A6-4DF1-4AD0-A4AC-3E4E434129B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63933" y="1935240"/>
                <a:ext cx="20052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4" name="Freihand 63">
                <a:extLst>
                  <a:ext uri="{FF2B5EF4-FFF2-40B4-BE49-F238E27FC236}">
                    <a16:creationId xmlns:a16="http://schemas.microsoft.com/office/drawing/2014/main" id="{A359951B-B89A-47C1-93D9-8A748E2DB063}"/>
                  </a:ext>
                </a:extLst>
              </p14:cNvPr>
              <p14:cNvContentPartPr/>
              <p14:nvPr/>
            </p14:nvContentPartPr>
            <p14:xfrm>
              <a:off x="10086413" y="1994640"/>
              <a:ext cx="186840" cy="86400"/>
            </p14:xfrm>
          </p:contentPart>
        </mc:Choice>
        <mc:Fallback>
          <p:pic>
            <p:nvPicPr>
              <p:cNvPr id="64" name="Freihand 63">
                <a:extLst>
                  <a:ext uri="{FF2B5EF4-FFF2-40B4-BE49-F238E27FC236}">
                    <a16:creationId xmlns:a16="http://schemas.microsoft.com/office/drawing/2014/main" id="{A359951B-B89A-47C1-93D9-8A748E2DB06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082093" y="1990320"/>
                <a:ext cx="19548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5" name="Freihand 64">
                <a:extLst>
                  <a:ext uri="{FF2B5EF4-FFF2-40B4-BE49-F238E27FC236}">
                    <a16:creationId xmlns:a16="http://schemas.microsoft.com/office/drawing/2014/main" id="{6FBB12EE-CE49-4E01-94E7-A6E41FDED536}"/>
                  </a:ext>
                </a:extLst>
              </p14:cNvPr>
              <p14:cNvContentPartPr/>
              <p14:nvPr/>
            </p14:nvContentPartPr>
            <p14:xfrm>
              <a:off x="10270373" y="1874760"/>
              <a:ext cx="189720" cy="177840"/>
            </p14:xfrm>
          </p:contentPart>
        </mc:Choice>
        <mc:Fallback>
          <p:pic>
            <p:nvPicPr>
              <p:cNvPr id="65" name="Freihand 64">
                <a:extLst>
                  <a:ext uri="{FF2B5EF4-FFF2-40B4-BE49-F238E27FC236}">
                    <a16:creationId xmlns:a16="http://schemas.microsoft.com/office/drawing/2014/main" id="{6FBB12EE-CE49-4E01-94E7-A6E41FDED53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266053" y="1870440"/>
                <a:ext cx="198360" cy="1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6" name="Freihand 65">
                <a:extLst>
                  <a:ext uri="{FF2B5EF4-FFF2-40B4-BE49-F238E27FC236}">
                    <a16:creationId xmlns:a16="http://schemas.microsoft.com/office/drawing/2014/main" id="{D14AA99D-6ED1-498B-B9D2-37BBB10D36B8}"/>
                  </a:ext>
                </a:extLst>
              </p14:cNvPr>
              <p14:cNvContentPartPr/>
              <p14:nvPr/>
            </p14:nvContentPartPr>
            <p14:xfrm>
              <a:off x="10437053" y="1828320"/>
              <a:ext cx="360" cy="360"/>
            </p14:xfrm>
          </p:contentPart>
        </mc:Choice>
        <mc:Fallback>
          <p:pic>
            <p:nvPicPr>
              <p:cNvPr id="66" name="Freihand 65">
                <a:extLst>
                  <a:ext uri="{FF2B5EF4-FFF2-40B4-BE49-F238E27FC236}">
                    <a16:creationId xmlns:a16="http://schemas.microsoft.com/office/drawing/2014/main" id="{D14AA99D-6ED1-498B-B9D2-37BBB10D36B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432733" y="182400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67" name="Freihand 66">
                <a:extLst>
                  <a:ext uri="{FF2B5EF4-FFF2-40B4-BE49-F238E27FC236}">
                    <a16:creationId xmlns:a16="http://schemas.microsoft.com/office/drawing/2014/main" id="{B89A9477-642A-4857-BB3A-8759381B5A47}"/>
                  </a:ext>
                </a:extLst>
              </p14:cNvPr>
              <p14:cNvContentPartPr/>
              <p14:nvPr/>
            </p14:nvContentPartPr>
            <p14:xfrm>
              <a:off x="10467653" y="1775040"/>
              <a:ext cx="16920" cy="238320"/>
            </p14:xfrm>
          </p:contentPart>
        </mc:Choice>
        <mc:Fallback>
          <p:pic>
            <p:nvPicPr>
              <p:cNvPr id="67" name="Freihand 66">
                <a:extLst>
                  <a:ext uri="{FF2B5EF4-FFF2-40B4-BE49-F238E27FC236}">
                    <a16:creationId xmlns:a16="http://schemas.microsoft.com/office/drawing/2014/main" id="{B89A9477-642A-4857-BB3A-8759381B5A4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463333" y="1770720"/>
                <a:ext cx="2556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69" name="Freihand 68">
                <a:extLst>
                  <a:ext uri="{FF2B5EF4-FFF2-40B4-BE49-F238E27FC236}">
                    <a16:creationId xmlns:a16="http://schemas.microsoft.com/office/drawing/2014/main" id="{9969E9F3-1836-404F-A676-931BF58BFFE1}"/>
                  </a:ext>
                </a:extLst>
              </p14:cNvPr>
              <p14:cNvContentPartPr/>
              <p14:nvPr/>
            </p14:nvContentPartPr>
            <p14:xfrm>
              <a:off x="10614533" y="1905720"/>
              <a:ext cx="164160" cy="86400"/>
            </p14:xfrm>
          </p:contentPart>
        </mc:Choice>
        <mc:Fallback>
          <p:pic>
            <p:nvPicPr>
              <p:cNvPr id="69" name="Freihand 68">
                <a:extLst>
                  <a:ext uri="{FF2B5EF4-FFF2-40B4-BE49-F238E27FC236}">
                    <a16:creationId xmlns:a16="http://schemas.microsoft.com/office/drawing/2014/main" id="{9969E9F3-1836-404F-A676-931BF58BFFE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610213" y="1901400"/>
                <a:ext cx="17280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70" name="Freihand 69">
                <a:extLst>
                  <a:ext uri="{FF2B5EF4-FFF2-40B4-BE49-F238E27FC236}">
                    <a16:creationId xmlns:a16="http://schemas.microsoft.com/office/drawing/2014/main" id="{D0A15830-0918-4AB1-81B8-489350573591}"/>
                  </a:ext>
                </a:extLst>
              </p14:cNvPr>
              <p14:cNvContentPartPr/>
              <p14:nvPr/>
            </p14:nvContentPartPr>
            <p14:xfrm>
              <a:off x="10790213" y="1834080"/>
              <a:ext cx="20880" cy="720"/>
            </p14:xfrm>
          </p:contentPart>
        </mc:Choice>
        <mc:Fallback>
          <p:pic>
            <p:nvPicPr>
              <p:cNvPr id="70" name="Freihand 69">
                <a:extLst>
                  <a:ext uri="{FF2B5EF4-FFF2-40B4-BE49-F238E27FC236}">
                    <a16:creationId xmlns:a16="http://schemas.microsoft.com/office/drawing/2014/main" id="{D0A15830-0918-4AB1-81B8-48935057359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785893" y="1829760"/>
                <a:ext cx="29520" cy="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71" name="Freihand 70">
                <a:extLst>
                  <a:ext uri="{FF2B5EF4-FFF2-40B4-BE49-F238E27FC236}">
                    <a16:creationId xmlns:a16="http://schemas.microsoft.com/office/drawing/2014/main" id="{F3BE451D-B690-48A9-A3A6-9D27C23B6441}"/>
                  </a:ext>
                </a:extLst>
              </p14:cNvPr>
              <p14:cNvContentPartPr/>
              <p14:nvPr/>
            </p14:nvContentPartPr>
            <p14:xfrm>
              <a:off x="10932413" y="1821840"/>
              <a:ext cx="325440" cy="139320"/>
            </p14:xfrm>
          </p:contentPart>
        </mc:Choice>
        <mc:Fallback>
          <p:pic>
            <p:nvPicPr>
              <p:cNvPr id="71" name="Freihand 70">
                <a:extLst>
                  <a:ext uri="{FF2B5EF4-FFF2-40B4-BE49-F238E27FC236}">
                    <a16:creationId xmlns:a16="http://schemas.microsoft.com/office/drawing/2014/main" id="{F3BE451D-B690-48A9-A3A6-9D27C23B644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928093" y="1817520"/>
                <a:ext cx="334080" cy="14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78" name="Freihand 77">
                <a:extLst>
                  <a:ext uri="{FF2B5EF4-FFF2-40B4-BE49-F238E27FC236}">
                    <a16:creationId xmlns:a16="http://schemas.microsoft.com/office/drawing/2014/main" id="{43E579A6-3DAB-4FFB-B1E1-D65132028B9A}"/>
                  </a:ext>
                </a:extLst>
              </p14:cNvPr>
              <p14:cNvContentPartPr/>
              <p14:nvPr/>
            </p14:nvContentPartPr>
            <p14:xfrm>
              <a:off x="9418613" y="2276520"/>
              <a:ext cx="288000" cy="107640"/>
            </p14:xfrm>
          </p:contentPart>
        </mc:Choice>
        <mc:Fallback>
          <p:pic>
            <p:nvPicPr>
              <p:cNvPr id="78" name="Freihand 77">
                <a:extLst>
                  <a:ext uri="{FF2B5EF4-FFF2-40B4-BE49-F238E27FC236}">
                    <a16:creationId xmlns:a16="http://schemas.microsoft.com/office/drawing/2014/main" id="{43E579A6-3DAB-4FFB-B1E1-D65132028B9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414293" y="2272200"/>
                <a:ext cx="29664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79" name="Freihand 78">
                <a:extLst>
                  <a:ext uri="{FF2B5EF4-FFF2-40B4-BE49-F238E27FC236}">
                    <a16:creationId xmlns:a16="http://schemas.microsoft.com/office/drawing/2014/main" id="{E748B37E-20F8-4E4B-B76F-23F3EF6FE624}"/>
                  </a:ext>
                </a:extLst>
              </p14:cNvPr>
              <p14:cNvContentPartPr/>
              <p14:nvPr/>
            </p14:nvContentPartPr>
            <p14:xfrm>
              <a:off x="9887333" y="2193720"/>
              <a:ext cx="82080" cy="155880"/>
            </p14:xfrm>
          </p:contentPart>
        </mc:Choice>
        <mc:Fallback>
          <p:pic>
            <p:nvPicPr>
              <p:cNvPr id="79" name="Freihand 78">
                <a:extLst>
                  <a:ext uri="{FF2B5EF4-FFF2-40B4-BE49-F238E27FC236}">
                    <a16:creationId xmlns:a16="http://schemas.microsoft.com/office/drawing/2014/main" id="{E748B37E-20F8-4E4B-B76F-23F3EF6FE62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883013" y="2189400"/>
                <a:ext cx="90720" cy="1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80" name="Freihand 79">
                <a:extLst>
                  <a:ext uri="{FF2B5EF4-FFF2-40B4-BE49-F238E27FC236}">
                    <a16:creationId xmlns:a16="http://schemas.microsoft.com/office/drawing/2014/main" id="{504A6E38-87E0-4C97-A01E-037BB8ADFC1D}"/>
                  </a:ext>
                </a:extLst>
              </p14:cNvPr>
              <p14:cNvContentPartPr/>
              <p14:nvPr/>
            </p14:nvContentPartPr>
            <p14:xfrm>
              <a:off x="9985253" y="2212440"/>
              <a:ext cx="206280" cy="114480"/>
            </p14:xfrm>
          </p:contentPart>
        </mc:Choice>
        <mc:Fallback>
          <p:pic>
            <p:nvPicPr>
              <p:cNvPr id="80" name="Freihand 79">
                <a:extLst>
                  <a:ext uri="{FF2B5EF4-FFF2-40B4-BE49-F238E27FC236}">
                    <a16:creationId xmlns:a16="http://schemas.microsoft.com/office/drawing/2014/main" id="{504A6E38-87E0-4C97-A01E-037BB8ADFC1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980933" y="2208120"/>
                <a:ext cx="21492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81" name="Freihand 80">
                <a:extLst>
                  <a:ext uri="{FF2B5EF4-FFF2-40B4-BE49-F238E27FC236}">
                    <a16:creationId xmlns:a16="http://schemas.microsoft.com/office/drawing/2014/main" id="{57511280-D36E-4699-BD11-8663B9246B8B}"/>
                  </a:ext>
                </a:extLst>
              </p14:cNvPr>
              <p14:cNvContentPartPr/>
              <p14:nvPr/>
            </p14:nvContentPartPr>
            <p14:xfrm>
              <a:off x="10157333" y="2233680"/>
              <a:ext cx="91800" cy="102600"/>
            </p14:xfrm>
          </p:contentPart>
        </mc:Choice>
        <mc:Fallback>
          <p:pic>
            <p:nvPicPr>
              <p:cNvPr id="81" name="Freihand 80">
                <a:extLst>
                  <a:ext uri="{FF2B5EF4-FFF2-40B4-BE49-F238E27FC236}">
                    <a16:creationId xmlns:a16="http://schemas.microsoft.com/office/drawing/2014/main" id="{57511280-D36E-4699-BD11-8663B9246B8B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153013" y="2229360"/>
                <a:ext cx="10044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82" name="Freihand 81">
                <a:extLst>
                  <a:ext uri="{FF2B5EF4-FFF2-40B4-BE49-F238E27FC236}">
                    <a16:creationId xmlns:a16="http://schemas.microsoft.com/office/drawing/2014/main" id="{2FB0818E-A43A-459F-AC1B-945AAEE76CEB}"/>
                  </a:ext>
                </a:extLst>
              </p14:cNvPr>
              <p14:cNvContentPartPr/>
              <p14:nvPr/>
            </p14:nvContentPartPr>
            <p14:xfrm>
              <a:off x="10285133" y="2226840"/>
              <a:ext cx="165240" cy="54000"/>
            </p14:xfrm>
          </p:contentPart>
        </mc:Choice>
        <mc:Fallback>
          <p:pic>
            <p:nvPicPr>
              <p:cNvPr id="82" name="Freihand 81">
                <a:extLst>
                  <a:ext uri="{FF2B5EF4-FFF2-40B4-BE49-F238E27FC236}">
                    <a16:creationId xmlns:a16="http://schemas.microsoft.com/office/drawing/2014/main" id="{2FB0818E-A43A-459F-AC1B-945AAEE76CEB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0280813" y="2222520"/>
                <a:ext cx="17388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83" name="Freihand 82">
                <a:extLst>
                  <a:ext uri="{FF2B5EF4-FFF2-40B4-BE49-F238E27FC236}">
                    <a16:creationId xmlns:a16="http://schemas.microsoft.com/office/drawing/2014/main" id="{1CAB7787-AA01-41BF-BA50-E181297D5F56}"/>
                  </a:ext>
                </a:extLst>
              </p14:cNvPr>
              <p14:cNvContentPartPr/>
              <p14:nvPr/>
            </p14:nvContentPartPr>
            <p14:xfrm>
              <a:off x="10430573" y="2211360"/>
              <a:ext cx="138960" cy="175320"/>
            </p14:xfrm>
          </p:contentPart>
        </mc:Choice>
        <mc:Fallback>
          <p:pic>
            <p:nvPicPr>
              <p:cNvPr id="83" name="Freihand 82">
                <a:extLst>
                  <a:ext uri="{FF2B5EF4-FFF2-40B4-BE49-F238E27FC236}">
                    <a16:creationId xmlns:a16="http://schemas.microsoft.com/office/drawing/2014/main" id="{1CAB7787-AA01-41BF-BA50-E181297D5F56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0426253" y="2207040"/>
                <a:ext cx="14760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84" name="Freihand 83">
                <a:extLst>
                  <a:ext uri="{FF2B5EF4-FFF2-40B4-BE49-F238E27FC236}">
                    <a16:creationId xmlns:a16="http://schemas.microsoft.com/office/drawing/2014/main" id="{946D6DF8-F5A9-4A74-8C5F-FFCAA08CE02C}"/>
                  </a:ext>
                </a:extLst>
              </p14:cNvPr>
              <p14:cNvContentPartPr/>
              <p14:nvPr/>
            </p14:nvContentPartPr>
            <p14:xfrm>
              <a:off x="10562693" y="2182920"/>
              <a:ext cx="95760" cy="117360"/>
            </p14:xfrm>
          </p:contentPart>
        </mc:Choice>
        <mc:Fallback>
          <p:pic>
            <p:nvPicPr>
              <p:cNvPr id="84" name="Freihand 83">
                <a:extLst>
                  <a:ext uri="{FF2B5EF4-FFF2-40B4-BE49-F238E27FC236}">
                    <a16:creationId xmlns:a16="http://schemas.microsoft.com/office/drawing/2014/main" id="{946D6DF8-F5A9-4A74-8C5F-FFCAA08CE02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0558373" y="2178600"/>
                <a:ext cx="1044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85" name="Freihand 84">
                <a:extLst>
                  <a:ext uri="{FF2B5EF4-FFF2-40B4-BE49-F238E27FC236}">
                    <a16:creationId xmlns:a16="http://schemas.microsoft.com/office/drawing/2014/main" id="{0DA06DEF-791D-4F46-A4EF-1FA98C8BFD2C}"/>
                  </a:ext>
                </a:extLst>
              </p14:cNvPr>
              <p14:cNvContentPartPr/>
              <p14:nvPr/>
            </p14:nvContentPartPr>
            <p14:xfrm>
              <a:off x="10648013" y="2040360"/>
              <a:ext cx="601920" cy="223200"/>
            </p14:xfrm>
          </p:contentPart>
        </mc:Choice>
        <mc:Fallback>
          <p:pic>
            <p:nvPicPr>
              <p:cNvPr id="85" name="Freihand 84">
                <a:extLst>
                  <a:ext uri="{FF2B5EF4-FFF2-40B4-BE49-F238E27FC236}">
                    <a16:creationId xmlns:a16="http://schemas.microsoft.com/office/drawing/2014/main" id="{0DA06DEF-791D-4F46-A4EF-1FA98C8BFD2C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0643693" y="2036040"/>
                <a:ext cx="610560" cy="23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86" name="Freihand 85">
                <a:extLst>
                  <a:ext uri="{FF2B5EF4-FFF2-40B4-BE49-F238E27FC236}">
                    <a16:creationId xmlns:a16="http://schemas.microsoft.com/office/drawing/2014/main" id="{7E0EB2E9-1227-4DCC-98E8-E434276A739E}"/>
                  </a:ext>
                </a:extLst>
              </p14:cNvPr>
              <p14:cNvContentPartPr/>
              <p14:nvPr/>
            </p14:nvContentPartPr>
            <p14:xfrm>
              <a:off x="11341733" y="2089320"/>
              <a:ext cx="228600" cy="73080"/>
            </p14:xfrm>
          </p:contentPart>
        </mc:Choice>
        <mc:Fallback>
          <p:pic>
            <p:nvPicPr>
              <p:cNvPr id="86" name="Freihand 85">
                <a:extLst>
                  <a:ext uri="{FF2B5EF4-FFF2-40B4-BE49-F238E27FC236}">
                    <a16:creationId xmlns:a16="http://schemas.microsoft.com/office/drawing/2014/main" id="{7E0EB2E9-1227-4DCC-98E8-E434276A739E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1337413" y="2085000"/>
                <a:ext cx="23724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87" name="Freihand 86">
                <a:extLst>
                  <a:ext uri="{FF2B5EF4-FFF2-40B4-BE49-F238E27FC236}">
                    <a16:creationId xmlns:a16="http://schemas.microsoft.com/office/drawing/2014/main" id="{D29D26FF-A4B4-492B-8A7C-39315B330560}"/>
                  </a:ext>
                </a:extLst>
              </p14:cNvPr>
              <p14:cNvContentPartPr/>
              <p14:nvPr/>
            </p14:nvContentPartPr>
            <p14:xfrm>
              <a:off x="11573573" y="2010840"/>
              <a:ext cx="184680" cy="137160"/>
            </p14:xfrm>
          </p:contentPart>
        </mc:Choice>
        <mc:Fallback>
          <p:pic>
            <p:nvPicPr>
              <p:cNvPr id="87" name="Freihand 86">
                <a:extLst>
                  <a:ext uri="{FF2B5EF4-FFF2-40B4-BE49-F238E27FC236}">
                    <a16:creationId xmlns:a16="http://schemas.microsoft.com/office/drawing/2014/main" id="{D29D26FF-A4B4-492B-8A7C-39315B33056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1569253" y="2006520"/>
                <a:ext cx="19332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89" name="Freihand 88">
                <a:extLst>
                  <a:ext uri="{FF2B5EF4-FFF2-40B4-BE49-F238E27FC236}">
                    <a16:creationId xmlns:a16="http://schemas.microsoft.com/office/drawing/2014/main" id="{CF0AB034-8A3F-4863-8C98-07DAF2B881B0}"/>
                  </a:ext>
                </a:extLst>
              </p14:cNvPr>
              <p14:cNvContentPartPr/>
              <p14:nvPr/>
            </p14:nvContentPartPr>
            <p14:xfrm>
              <a:off x="9644333" y="2515920"/>
              <a:ext cx="108720" cy="138960"/>
            </p14:xfrm>
          </p:contentPart>
        </mc:Choice>
        <mc:Fallback>
          <p:pic>
            <p:nvPicPr>
              <p:cNvPr id="89" name="Freihand 88">
                <a:extLst>
                  <a:ext uri="{FF2B5EF4-FFF2-40B4-BE49-F238E27FC236}">
                    <a16:creationId xmlns:a16="http://schemas.microsoft.com/office/drawing/2014/main" id="{CF0AB034-8A3F-4863-8C98-07DAF2B881B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640013" y="2511600"/>
                <a:ext cx="117360" cy="1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90" name="Freihand 89">
                <a:extLst>
                  <a:ext uri="{FF2B5EF4-FFF2-40B4-BE49-F238E27FC236}">
                    <a16:creationId xmlns:a16="http://schemas.microsoft.com/office/drawing/2014/main" id="{C8E9F404-807B-47EF-9F99-E021F4EF358E}"/>
                  </a:ext>
                </a:extLst>
              </p14:cNvPr>
              <p14:cNvContentPartPr/>
              <p14:nvPr/>
            </p14:nvContentPartPr>
            <p14:xfrm>
              <a:off x="9791933" y="2443560"/>
              <a:ext cx="132480" cy="192240"/>
            </p14:xfrm>
          </p:contentPart>
        </mc:Choice>
        <mc:Fallback>
          <p:pic>
            <p:nvPicPr>
              <p:cNvPr id="90" name="Freihand 89">
                <a:extLst>
                  <a:ext uri="{FF2B5EF4-FFF2-40B4-BE49-F238E27FC236}">
                    <a16:creationId xmlns:a16="http://schemas.microsoft.com/office/drawing/2014/main" id="{C8E9F404-807B-47EF-9F99-E021F4EF358E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9787613" y="2439240"/>
                <a:ext cx="14112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91" name="Freihand 90">
                <a:extLst>
                  <a:ext uri="{FF2B5EF4-FFF2-40B4-BE49-F238E27FC236}">
                    <a16:creationId xmlns:a16="http://schemas.microsoft.com/office/drawing/2014/main" id="{EA2CA96F-EDE2-4345-AFCE-A26872EF056D}"/>
                  </a:ext>
                </a:extLst>
              </p14:cNvPr>
              <p14:cNvContentPartPr/>
              <p14:nvPr/>
            </p14:nvContentPartPr>
            <p14:xfrm>
              <a:off x="9964013" y="2431320"/>
              <a:ext cx="21240" cy="150480"/>
            </p14:xfrm>
          </p:contentPart>
        </mc:Choice>
        <mc:Fallback>
          <p:pic>
            <p:nvPicPr>
              <p:cNvPr id="91" name="Freihand 90">
                <a:extLst>
                  <a:ext uri="{FF2B5EF4-FFF2-40B4-BE49-F238E27FC236}">
                    <a16:creationId xmlns:a16="http://schemas.microsoft.com/office/drawing/2014/main" id="{EA2CA96F-EDE2-4345-AFCE-A26872EF056D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9959693" y="2427000"/>
                <a:ext cx="2988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92" name="Freihand 91">
                <a:extLst>
                  <a:ext uri="{FF2B5EF4-FFF2-40B4-BE49-F238E27FC236}">
                    <a16:creationId xmlns:a16="http://schemas.microsoft.com/office/drawing/2014/main" id="{CA7826A7-C659-4649-9717-7680496B3EE8}"/>
                  </a:ext>
                </a:extLst>
              </p14:cNvPr>
              <p14:cNvContentPartPr/>
              <p14:nvPr/>
            </p14:nvContentPartPr>
            <p14:xfrm>
              <a:off x="9991013" y="2502960"/>
              <a:ext cx="69120" cy="77760"/>
            </p14:xfrm>
          </p:contentPart>
        </mc:Choice>
        <mc:Fallback>
          <p:pic>
            <p:nvPicPr>
              <p:cNvPr id="92" name="Freihand 91">
                <a:extLst>
                  <a:ext uri="{FF2B5EF4-FFF2-40B4-BE49-F238E27FC236}">
                    <a16:creationId xmlns:a16="http://schemas.microsoft.com/office/drawing/2014/main" id="{CA7826A7-C659-4649-9717-7680496B3EE8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986693" y="2498640"/>
                <a:ext cx="7776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93" name="Freihand 92">
                <a:extLst>
                  <a:ext uri="{FF2B5EF4-FFF2-40B4-BE49-F238E27FC236}">
                    <a16:creationId xmlns:a16="http://schemas.microsoft.com/office/drawing/2014/main" id="{E8427EF1-4358-41FF-8944-F7C8E6F36D15}"/>
                  </a:ext>
                </a:extLst>
              </p14:cNvPr>
              <p14:cNvContentPartPr/>
              <p14:nvPr/>
            </p14:nvContentPartPr>
            <p14:xfrm>
              <a:off x="10093253" y="2403960"/>
              <a:ext cx="150120" cy="167760"/>
            </p14:xfrm>
          </p:contentPart>
        </mc:Choice>
        <mc:Fallback>
          <p:pic>
            <p:nvPicPr>
              <p:cNvPr id="93" name="Freihand 92">
                <a:extLst>
                  <a:ext uri="{FF2B5EF4-FFF2-40B4-BE49-F238E27FC236}">
                    <a16:creationId xmlns:a16="http://schemas.microsoft.com/office/drawing/2014/main" id="{E8427EF1-4358-41FF-8944-F7C8E6F36D15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0088933" y="2399640"/>
                <a:ext cx="158760" cy="1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94" name="Freihand 93">
                <a:extLst>
                  <a:ext uri="{FF2B5EF4-FFF2-40B4-BE49-F238E27FC236}">
                    <a16:creationId xmlns:a16="http://schemas.microsoft.com/office/drawing/2014/main" id="{E046AA54-B78D-4D6C-B6D5-DFED9ABF0DDC}"/>
                  </a:ext>
                </a:extLst>
              </p14:cNvPr>
              <p14:cNvContentPartPr/>
              <p14:nvPr/>
            </p14:nvContentPartPr>
            <p14:xfrm>
              <a:off x="10252733" y="2393880"/>
              <a:ext cx="223200" cy="144000"/>
            </p14:xfrm>
          </p:contentPart>
        </mc:Choice>
        <mc:Fallback>
          <p:pic>
            <p:nvPicPr>
              <p:cNvPr id="94" name="Freihand 93">
                <a:extLst>
                  <a:ext uri="{FF2B5EF4-FFF2-40B4-BE49-F238E27FC236}">
                    <a16:creationId xmlns:a16="http://schemas.microsoft.com/office/drawing/2014/main" id="{E046AA54-B78D-4D6C-B6D5-DFED9ABF0DDC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0248413" y="2389560"/>
                <a:ext cx="23184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95" name="Freihand 94">
                <a:extLst>
                  <a:ext uri="{FF2B5EF4-FFF2-40B4-BE49-F238E27FC236}">
                    <a16:creationId xmlns:a16="http://schemas.microsoft.com/office/drawing/2014/main" id="{89930CF6-76A5-44D7-AEF2-1050014B7B69}"/>
                  </a:ext>
                </a:extLst>
              </p14:cNvPr>
              <p14:cNvContentPartPr/>
              <p14:nvPr/>
            </p14:nvContentPartPr>
            <p14:xfrm>
              <a:off x="10551893" y="2439240"/>
              <a:ext cx="144360" cy="242640"/>
            </p14:xfrm>
          </p:contentPart>
        </mc:Choice>
        <mc:Fallback>
          <p:pic>
            <p:nvPicPr>
              <p:cNvPr id="95" name="Freihand 94">
                <a:extLst>
                  <a:ext uri="{FF2B5EF4-FFF2-40B4-BE49-F238E27FC236}">
                    <a16:creationId xmlns:a16="http://schemas.microsoft.com/office/drawing/2014/main" id="{89930CF6-76A5-44D7-AEF2-1050014B7B69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0547573" y="2434920"/>
                <a:ext cx="153000" cy="25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96" name="Freihand 95">
                <a:extLst>
                  <a:ext uri="{FF2B5EF4-FFF2-40B4-BE49-F238E27FC236}">
                    <a16:creationId xmlns:a16="http://schemas.microsoft.com/office/drawing/2014/main" id="{92CAA19E-5133-47A3-B9AD-8F872E5AA8B1}"/>
                  </a:ext>
                </a:extLst>
              </p14:cNvPr>
              <p14:cNvContentPartPr/>
              <p14:nvPr/>
            </p14:nvContentPartPr>
            <p14:xfrm>
              <a:off x="10673573" y="2410800"/>
              <a:ext cx="98280" cy="112320"/>
            </p14:xfrm>
          </p:contentPart>
        </mc:Choice>
        <mc:Fallback>
          <p:pic>
            <p:nvPicPr>
              <p:cNvPr id="96" name="Freihand 95">
                <a:extLst>
                  <a:ext uri="{FF2B5EF4-FFF2-40B4-BE49-F238E27FC236}">
                    <a16:creationId xmlns:a16="http://schemas.microsoft.com/office/drawing/2014/main" id="{92CAA19E-5133-47A3-B9AD-8F872E5AA8B1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0669253" y="2406480"/>
                <a:ext cx="10692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97" name="Freihand 96">
                <a:extLst>
                  <a:ext uri="{FF2B5EF4-FFF2-40B4-BE49-F238E27FC236}">
                    <a16:creationId xmlns:a16="http://schemas.microsoft.com/office/drawing/2014/main" id="{3A4965D4-DE1C-467D-BAB8-7F22335D9C6F}"/>
                  </a:ext>
                </a:extLst>
              </p14:cNvPr>
              <p14:cNvContentPartPr/>
              <p14:nvPr/>
            </p14:nvContentPartPr>
            <p14:xfrm>
              <a:off x="10760693" y="2288040"/>
              <a:ext cx="457920" cy="210600"/>
            </p14:xfrm>
          </p:contentPart>
        </mc:Choice>
        <mc:Fallback>
          <p:pic>
            <p:nvPicPr>
              <p:cNvPr id="97" name="Freihand 96">
                <a:extLst>
                  <a:ext uri="{FF2B5EF4-FFF2-40B4-BE49-F238E27FC236}">
                    <a16:creationId xmlns:a16="http://schemas.microsoft.com/office/drawing/2014/main" id="{3A4965D4-DE1C-467D-BAB8-7F22335D9C6F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0756373" y="2283720"/>
                <a:ext cx="46656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98" name="Freihand 97">
                <a:extLst>
                  <a:ext uri="{FF2B5EF4-FFF2-40B4-BE49-F238E27FC236}">
                    <a16:creationId xmlns:a16="http://schemas.microsoft.com/office/drawing/2014/main" id="{728E27E8-327C-461D-9E8A-FFA45F0D8331}"/>
                  </a:ext>
                </a:extLst>
              </p14:cNvPr>
              <p14:cNvContentPartPr/>
              <p14:nvPr/>
            </p14:nvContentPartPr>
            <p14:xfrm>
              <a:off x="11219693" y="2336280"/>
              <a:ext cx="225360" cy="113760"/>
            </p14:xfrm>
          </p:contentPart>
        </mc:Choice>
        <mc:Fallback>
          <p:pic>
            <p:nvPicPr>
              <p:cNvPr id="98" name="Freihand 97">
                <a:extLst>
                  <a:ext uri="{FF2B5EF4-FFF2-40B4-BE49-F238E27FC236}">
                    <a16:creationId xmlns:a16="http://schemas.microsoft.com/office/drawing/2014/main" id="{728E27E8-327C-461D-9E8A-FFA45F0D8331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11215373" y="2331960"/>
                <a:ext cx="23400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99" name="Freihand 98">
                <a:extLst>
                  <a:ext uri="{FF2B5EF4-FFF2-40B4-BE49-F238E27FC236}">
                    <a16:creationId xmlns:a16="http://schemas.microsoft.com/office/drawing/2014/main" id="{1A8617C0-3C80-4A3E-A3F3-B49B7E1CDE63}"/>
                  </a:ext>
                </a:extLst>
              </p14:cNvPr>
              <p14:cNvContentPartPr/>
              <p14:nvPr/>
            </p14:nvContentPartPr>
            <p14:xfrm>
              <a:off x="11553773" y="2274360"/>
              <a:ext cx="127440" cy="167040"/>
            </p14:xfrm>
          </p:contentPart>
        </mc:Choice>
        <mc:Fallback>
          <p:pic>
            <p:nvPicPr>
              <p:cNvPr id="99" name="Freihand 98">
                <a:extLst>
                  <a:ext uri="{FF2B5EF4-FFF2-40B4-BE49-F238E27FC236}">
                    <a16:creationId xmlns:a16="http://schemas.microsoft.com/office/drawing/2014/main" id="{1A8617C0-3C80-4A3E-A3F3-B49B7E1CDE63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11549453" y="2270040"/>
                <a:ext cx="13608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100" name="Freihand 99">
                <a:extLst>
                  <a:ext uri="{FF2B5EF4-FFF2-40B4-BE49-F238E27FC236}">
                    <a16:creationId xmlns:a16="http://schemas.microsoft.com/office/drawing/2014/main" id="{58C6590E-687F-4A07-B3A1-E79CA9B44DDF}"/>
                  </a:ext>
                </a:extLst>
              </p14:cNvPr>
              <p14:cNvContentPartPr/>
              <p14:nvPr/>
            </p14:nvContentPartPr>
            <p14:xfrm>
              <a:off x="11691653" y="2326920"/>
              <a:ext cx="145800" cy="101160"/>
            </p14:xfrm>
          </p:contentPart>
        </mc:Choice>
        <mc:Fallback>
          <p:pic>
            <p:nvPicPr>
              <p:cNvPr id="100" name="Freihand 99">
                <a:extLst>
                  <a:ext uri="{FF2B5EF4-FFF2-40B4-BE49-F238E27FC236}">
                    <a16:creationId xmlns:a16="http://schemas.microsoft.com/office/drawing/2014/main" id="{58C6590E-687F-4A07-B3A1-E79CA9B44DDF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11687333" y="2322600"/>
                <a:ext cx="15444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101" name="Freihand 100">
                <a:extLst>
                  <a:ext uri="{FF2B5EF4-FFF2-40B4-BE49-F238E27FC236}">
                    <a16:creationId xmlns:a16="http://schemas.microsoft.com/office/drawing/2014/main" id="{E4070C4B-2315-468A-B9AF-BF006EBF40F8}"/>
                  </a:ext>
                </a:extLst>
              </p14:cNvPr>
              <p14:cNvContentPartPr/>
              <p14:nvPr/>
            </p14:nvContentPartPr>
            <p14:xfrm>
              <a:off x="11843213" y="2321160"/>
              <a:ext cx="96840" cy="200160"/>
            </p14:xfrm>
          </p:contentPart>
        </mc:Choice>
        <mc:Fallback>
          <p:pic>
            <p:nvPicPr>
              <p:cNvPr id="101" name="Freihand 100">
                <a:extLst>
                  <a:ext uri="{FF2B5EF4-FFF2-40B4-BE49-F238E27FC236}">
                    <a16:creationId xmlns:a16="http://schemas.microsoft.com/office/drawing/2014/main" id="{E4070C4B-2315-468A-B9AF-BF006EBF40F8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1838893" y="2316840"/>
                <a:ext cx="10548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102" name="Freihand 101">
                <a:extLst>
                  <a:ext uri="{FF2B5EF4-FFF2-40B4-BE49-F238E27FC236}">
                    <a16:creationId xmlns:a16="http://schemas.microsoft.com/office/drawing/2014/main" id="{94F91FC8-E2A3-43A0-801B-E14B91A7B901}"/>
                  </a:ext>
                </a:extLst>
              </p14:cNvPr>
              <p14:cNvContentPartPr/>
              <p14:nvPr/>
            </p14:nvContentPartPr>
            <p14:xfrm>
              <a:off x="11917733" y="2301360"/>
              <a:ext cx="95400" cy="212400"/>
            </p14:xfrm>
          </p:contentPart>
        </mc:Choice>
        <mc:Fallback>
          <p:pic>
            <p:nvPicPr>
              <p:cNvPr id="102" name="Freihand 101">
                <a:extLst>
                  <a:ext uri="{FF2B5EF4-FFF2-40B4-BE49-F238E27FC236}">
                    <a16:creationId xmlns:a16="http://schemas.microsoft.com/office/drawing/2014/main" id="{94F91FC8-E2A3-43A0-801B-E14B91A7B901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1913413" y="2297040"/>
                <a:ext cx="10404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103" name="Freihand 102">
                <a:extLst>
                  <a:ext uri="{FF2B5EF4-FFF2-40B4-BE49-F238E27FC236}">
                    <a16:creationId xmlns:a16="http://schemas.microsoft.com/office/drawing/2014/main" id="{78077FE6-A28C-44DE-8C99-1CFA054BAE84}"/>
                  </a:ext>
                </a:extLst>
              </p14:cNvPr>
              <p14:cNvContentPartPr/>
              <p14:nvPr/>
            </p14:nvContentPartPr>
            <p14:xfrm>
              <a:off x="12039773" y="2281920"/>
              <a:ext cx="70200" cy="151560"/>
            </p14:xfrm>
          </p:contentPart>
        </mc:Choice>
        <mc:Fallback>
          <p:pic>
            <p:nvPicPr>
              <p:cNvPr id="103" name="Freihand 102">
                <a:extLst>
                  <a:ext uri="{FF2B5EF4-FFF2-40B4-BE49-F238E27FC236}">
                    <a16:creationId xmlns:a16="http://schemas.microsoft.com/office/drawing/2014/main" id="{78077FE6-A28C-44DE-8C99-1CFA054BAE84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2035453" y="2277600"/>
                <a:ext cx="78840" cy="16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6" name="Gruppieren 105">
            <a:extLst>
              <a:ext uri="{FF2B5EF4-FFF2-40B4-BE49-F238E27FC236}">
                <a16:creationId xmlns:a16="http://schemas.microsoft.com/office/drawing/2014/main" id="{70A68367-876A-4F6B-94E8-8C47914F4BBE}"/>
              </a:ext>
            </a:extLst>
          </p:cNvPr>
          <p:cNvGrpSpPr/>
          <p:nvPr/>
        </p:nvGrpSpPr>
        <p:grpSpPr>
          <a:xfrm>
            <a:off x="7828853" y="1935600"/>
            <a:ext cx="1713240" cy="626760"/>
            <a:chOff x="7828853" y="1935600"/>
            <a:chExt cx="1713240" cy="62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7520DC30-CBE5-4C7A-A389-9BC3D99CCF52}"/>
                    </a:ext>
                  </a:extLst>
                </p14:cNvPr>
                <p14:cNvContentPartPr/>
                <p14:nvPr/>
              </p14:nvContentPartPr>
              <p14:xfrm>
                <a:off x="8042693" y="2180040"/>
                <a:ext cx="257400" cy="24480"/>
              </p14:xfrm>
            </p:contentPart>
          </mc:Choice>
          <mc:Fallback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7520DC30-CBE5-4C7A-A389-9BC3D99CCF5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038373" y="2175720"/>
                  <a:ext cx="2660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866D2379-81DA-48CA-8761-99338D3AA097}"/>
                    </a:ext>
                  </a:extLst>
                </p14:cNvPr>
                <p14:cNvContentPartPr/>
                <p14:nvPr/>
              </p14:nvContentPartPr>
              <p14:xfrm>
                <a:off x="7828853" y="2084640"/>
                <a:ext cx="295560" cy="19152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866D2379-81DA-48CA-8761-99338D3AA09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824533" y="2080320"/>
                  <a:ext cx="3042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6482146F-8309-4166-B48A-3BA7ADDAEBF9}"/>
                    </a:ext>
                  </a:extLst>
                </p14:cNvPr>
                <p14:cNvContentPartPr/>
                <p14:nvPr/>
              </p14:nvContentPartPr>
              <p14:xfrm>
                <a:off x="8412773" y="2107320"/>
                <a:ext cx="109080" cy="13680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6482146F-8309-4166-B48A-3BA7ADDAEBF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408453" y="2103000"/>
                  <a:ext cx="1177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596321D1-9945-4E24-91B6-B64AC7B485CF}"/>
                    </a:ext>
                  </a:extLst>
                </p14:cNvPr>
                <p14:cNvContentPartPr/>
                <p14:nvPr/>
              </p14:nvContentPartPr>
              <p14:xfrm>
                <a:off x="8565773" y="2109840"/>
                <a:ext cx="393840" cy="12996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596321D1-9945-4E24-91B6-B64AC7B485C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561453" y="2105520"/>
                  <a:ext cx="4024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DD592830-6EA6-43D6-9716-A8C62EDD02E6}"/>
                    </a:ext>
                  </a:extLst>
                </p14:cNvPr>
                <p14:cNvContentPartPr/>
                <p14:nvPr/>
              </p14:nvContentPartPr>
              <p14:xfrm>
                <a:off x="8966453" y="1969080"/>
                <a:ext cx="471960" cy="21528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DD592830-6EA6-43D6-9716-A8C62EDD02E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962133" y="1964760"/>
                  <a:ext cx="48060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34FA4D95-1141-4938-AE60-A4B1548ED000}"/>
                    </a:ext>
                  </a:extLst>
                </p14:cNvPr>
                <p14:cNvContentPartPr/>
                <p14:nvPr/>
              </p14:nvContentPartPr>
              <p14:xfrm>
                <a:off x="9320333" y="1935600"/>
                <a:ext cx="24840" cy="2556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34FA4D95-1141-4938-AE60-A4B1548ED00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316013" y="1931280"/>
                  <a:ext cx="334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BC2DA89A-7509-4364-AC7D-9FA8B46AAC7C}"/>
                    </a:ext>
                  </a:extLst>
                </p14:cNvPr>
                <p14:cNvContentPartPr/>
                <p14:nvPr/>
              </p14:nvContentPartPr>
              <p14:xfrm>
                <a:off x="8315213" y="2316120"/>
                <a:ext cx="159480" cy="191160"/>
              </p14:xfrm>
            </p:contentPart>
          </mc:Choice>
          <mc:Fallback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BC2DA89A-7509-4364-AC7D-9FA8B46AAC7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310893" y="2311800"/>
                  <a:ext cx="16812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1E877BA8-9F34-4BCD-AF9E-F5F1A24AD730}"/>
                    </a:ext>
                  </a:extLst>
                </p14:cNvPr>
                <p14:cNvContentPartPr/>
                <p14:nvPr/>
              </p14:nvContentPartPr>
              <p14:xfrm>
                <a:off x="8488733" y="2345640"/>
                <a:ext cx="122400" cy="127080"/>
              </p14:xfrm>
            </p:contentPart>
          </mc:Choice>
          <mc:Fallback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id="{1E877BA8-9F34-4BCD-AF9E-F5F1A24AD73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484413" y="2341320"/>
                  <a:ext cx="1310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75" name="Freihand 74">
                  <a:extLst>
                    <a:ext uri="{FF2B5EF4-FFF2-40B4-BE49-F238E27FC236}">
                      <a16:creationId xmlns:a16="http://schemas.microsoft.com/office/drawing/2014/main" id="{A9F0F19E-64AD-4E12-9E06-96E9CF0EE315}"/>
                    </a:ext>
                  </a:extLst>
                </p14:cNvPr>
                <p14:cNvContentPartPr/>
                <p14:nvPr/>
              </p14:nvContentPartPr>
              <p14:xfrm>
                <a:off x="8643533" y="2360760"/>
                <a:ext cx="198720" cy="99360"/>
              </p14:xfrm>
            </p:contentPart>
          </mc:Choice>
          <mc:Fallback>
            <p:pic>
              <p:nvPicPr>
                <p:cNvPr id="75" name="Freihand 74">
                  <a:extLst>
                    <a:ext uri="{FF2B5EF4-FFF2-40B4-BE49-F238E27FC236}">
                      <a16:creationId xmlns:a16="http://schemas.microsoft.com/office/drawing/2014/main" id="{A9F0F19E-64AD-4E12-9E06-96E9CF0EE31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639213" y="2356440"/>
                  <a:ext cx="2073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76" name="Freihand 75">
                  <a:extLst>
                    <a:ext uri="{FF2B5EF4-FFF2-40B4-BE49-F238E27FC236}">
                      <a16:creationId xmlns:a16="http://schemas.microsoft.com/office/drawing/2014/main" id="{04EDCFEE-1AFD-4934-AEAA-A646366BD307}"/>
                    </a:ext>
                  </a:extLst>
                </p14:cNvPr>
                <p14:cNvContentPartPr/>
                <p14:nvPr/>
              </p14:nvContentPartPr>
              <p14:xfrm>
                <a:off x="8864213" y="2360760"/>
                <a:ext cx="421200" cy="201600"/>
              </p14:xfrm>
            </p:contentPart>
          </mc:Choice>
          <mc:Fallback>
            <p:pic>
              <p:nvPicPr>
                <p:cNvPr id="76" name="Freihand 75">
                  <a:extLst>
                    <a:ext uri="{FF2B5EF4-FFF2-40B4-BE49-F238E27FC236}">
                      <a16:creationId xmlns:a16="http://schemas.microsoft.com/office/drawing/2014/main" id="{04EDCFEE-1AFD-4934-AEAA-A646366BD30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859893" y="2356440"/>
                  <a:ext cx="42984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05" name="Freihand 104">
                  <a:extLst>
                    <a:ext uri="{FF2B5EF4-FFF2-40B4-BE49-F238E27FC236}">
                      <a16:creationId xmlns:a16="http://schemas.microsoft.com/office/drawing/2014/main" id="{4CD38F8A-2878-441D-9169-2926F38937A2}"/>
                    </a:ext>
                  </a:extLst>
                </p14:cNvPr>
                <p14:cNvContentPartPr/>
                <p14:nvPr/>
              </p14:nvContentPartPr>
              <p14:xfrm>
                <a:off x="8468933" y="2187960"/>
                <a:ext cx="1073160" cy="97560"/>
              </p14:xfrm>
            </p:contentPart>
          </mc:Choice>
          <mc:Fallback>
            <p:pic>
              <p:nvPicPr>
                <p:cNvPr id="105" name="Freihand 104">
                  <a:extLst>
                    <a:ext uri="{FF2B5EF4-FFF2-40B4-BE49-F238E27FC236}">
                      <a16:creationId xmlns:a16="http://schemas.microsoft.com/office/drawing/2014/main" id="{4CD38F8A-2878-441D-9169-2926F38937A2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464613" y="2183640"/>
                  <a:ext cx="108180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uppieren 107">
            <a:extLst>
              <a:ext uri="{FF2B5EF4-FFF2-40B4-BE49-F238E27FC236}">
                <a16:creationId xmlns:a16="http://schemas.microsoft.com/office/drawing/2014/main" id="{45295945-17C3-4A26-9A6A-40A66C95B469}"/>
              </a:ext>
            </a:extLst>
          </p:cNvPr>
          <p:cNvGrpSpPr/>
          <p:nvPr/>
        </p:nvGrpSpPr>
        <p:grpSpPr>
          <a:xfrm>
            <a:off x="7544813" y="403800"/>
            <a:ext cx="4615200" cy="727560"/>
            <a:chOff x="7544813" y="403800"/>
            <a:chExt cx="4615200" cy="72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2" name="Freihand 1">
                  <a:extLst>
                    <a:ext uri="{FF2B5EF4-FFF2-40B4-BE49-F238E27FC236}">
                      <a16:creationId xmlns:a16="http://schemas.microsoft.com/office/drawing/2014/main" id="{F51E9AAD-1E37-45BA-91A1-2B8C41FA7084}"/>
                    </a:ext>
                  </a:extLst>
                </p14:cNvPr>
                <p14:cNvContentPartPr/>
                <p14:nvPr/>
              </p14:nvContentPartPr>
              <p14:xfrm>
                <a:off x="7671533" y="953880"/>
                <a:ext cx="271440" cy="9360"/>
              </p14:xfrm>
            </p:contentPart>
          </mc:Choice>
          <mc:Fallback>
            <p:pic>
              <p:nvPicPr>
                <p:cNvPr id="2" name="Freihand 1">
                  <a:extLst>
                    <a:ext uri="{FF2B5EF4-FFF2-40B4-BE49-F238E27FC236}">
                      <a16:creationId xmlns:a16="http://schemas.microsoft.com/office/drawing/2014/main" id="{F51E9AAD-1E37-45BA-91A1-2B8C41FA708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667213" y="949560"/>
                  <a:ext cx="2800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28F0097D-1352-4E2F-BC61-088ED42CCEFB}"/>
                    </a:ext>
                  </a:extLst>
                </p14:cNvPr>
                <p14:cNvContentPartPr/>
                <p14:nvPr/>
              </p14:nvContentPartPr>
              <p14:xfrm>
                <a:off x="7544813" y="874320"/>
                <a:ext cx="205560" cy="140040"/>
              </p14:xfrm>
            </p:contentPart>
          </mc:Choice>
          <mc:Fallback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28F0097D-1352-4E2F-BC61-088ED42CCEF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540493" y="870000"/>
                  <a:ext cx="2142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D9E62321-B28C-422D-BBFA-D40E6004E374}"/>
                    </a:ext>
                  </a:extLst>
                </p14:cNvPr>
                <p14:cNvContentPartPr/>
                <p14:nvPr/>
              </p14:nvContentPartPr>
              <p14:xfrm>
                <a:off x="8105333" y="894840"/>
                <a:ext cx="79560" cy="204120"/>
              </p14:xfrm>
            </p:contentPart>
          </mc:Choice>
          <mc:Fallback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D9E62321-B28C-422D-BBFA-D40E6004E37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101013" y="890520"/>
                  <a:ext cx="8820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D8B73126-99CD-4820-970B-909B4A2635FD}"/>
                    </a:ext>
                  </a:extLst>
                </p14:cNvPr>
                <p14:cNvContentPartPr/>
                <p14:nvPr/>
              </p14:nvContentPartPr>
              <p14:xfrm>
                <a:off x="8228453" y="893760"/>
                <a:ext cx="111600" cy="7524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D8B73126-99CD-4820-970B-909B4A2635F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224133" y="889440"/>
                  <a:ext cx="1202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94F1EC91-1342-435E-B820-2AA2D6079786}"/>
                    </a:ext>
                  </a:extLst>
                </p14:cNvPr>
                <p14:cNvContentPartPr/>
                <p14:nvPr/>
              </p14:nvContentPartPr>
              <p14:xfrm>
                <a:off x="8334653" y="890880"/>
                <a:ext cx="86040" cy="8280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94F1EC91-1342-435E-B820-2AA2D607978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330333" y="886560"/>
                  <a:ext cx="946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BB59734E-B9ED-41BA-9E98-EEC2F949685D}"/>
                    </a:ext>
                  </a:extLst>
                </p14:cNvPr>
                <p14:cNvContentPartPr/>
                <p14:nvPr/>
              </p14:nvContentPartPr>
              <p14:xfrm>
                <a:off x="8443013" y="900600"/>
                <a:ext cx="9360" cy="7488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BB59734E-B9ED-41BA-9E98-EEC2F949685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438693" y="896280"/>
                  <a:ext cx="180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DE030BAE-62BF-4D88-A3B9-92AF94BD3D79}"/>
                    </a:ext>
                  </a:extLst>
                </p14:cNvPr>
                <p14:cNvContentPartPr/>
                <p14:nvPr/>
              </p14:nvContentPartPr>
              <p14:xfrm>
                <a:off x="8511413" y="813480"/>
                <a:ext cx="227160" cy="16596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DE030BAE-62BF-4D88-A3B9-92AF94BD3D7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507093" y="809160"/>
                  <a:ext cx="23580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C7A6AAE6-23E4-498C-942D-2765037704D1}"/>
                    </a:ext>
                  </a:extLst>
                </p14:cNvPr>
                <p14:cNvContentPartPr/>
                <p14:nvPr/>
              </p14:nvContentPartPr>
              <p14:xfrm>
                <a:off x="8634173" y="783600"/>
                <a:ext cx="12600" cy="864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C7A6AAE6-23E4-498C-942D-2765037704D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629853" y="779280"/>
                  <a:ext cx="212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7E3ED33F-2A2C-4147-8B46-141585C70A25}"/>
                    </a:ext>
                  </a:extLst>
                </p14:cNvPr>
                <p14:cNvContentPartPr/>
                <p14:nvPr/>
              </p14:nvContentPartPr>
              <p14:xfrm>
                <a:off x="8437613" y="765240"/>
                <a:ext cx="360" cy="36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7E3ED33F-2A2C-4147-8B46-141585C70A2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433293" y="76092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7CEEB792-6B12-4995-A1D3-678E31B062F7}"/>
                    </a:ext>
                  </a:extLst>
                </p14:cNvPr>
                <p14:cNvContentPartPr/>
                <p14:nvPr/>
              </p14:nvContentPartPr>
              <p14:xfrm>
                <a:off x="8935133" y="760920"/>
                <a:ext cx="4320" cy="2304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7CEEB792-6B12-4995-A1D3-678E31B062F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930813" y="756600"/>
                  <a:ext cx="129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A8D58CE6-9F04-4138-A6E1-FEF211CD0158}"/>
                    </a:ext>
                  </a:extLst>
                </p14:cNvPr>
                <p14:cNvContentPartPr/>
                <p14:nvPr/>
              </p14:nvContentPartPr>
              <p14:xfrm>
                <a:off x="8921093" y="743280"/>
                <a:ext cx="245520" cy="11484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A8D58CE6-9F04-4138-A6E1-FEF211CD015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916773" y="738960"/>
                  <a:ext cx="2541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A10DF6FD-B4A3-485C-A532-5812E7B6D613}"/>
                    </a:ext>
                  </a:extLst>
                </p14:cNvPr>
                <p14:cNvContentPartPr/>
                <p14:nvPr/>
              </p14:nvContentPartPr>
              <p14:xfrm>
                <a:off x="9152933" y="711960"/>
                <a:ext cx="14040" cy="216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A10DF6FD-B4A3-485C-A532-5812E7B6D61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148613" y="707640"/>
                  <a:ext cx="2268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083552BB-0D17-4E47-A60B-DEAF51BBC847}"/>
                    </a:ext>
                  </a:extLst>
                </p14:cNvPr>
                <p14:cNvContentPartPr/>
                <p14:nvPr/>
              </p14:nvContentPartPr>
              <p14:xfrm>
                <a:off x="9190733" y="711960"/>
                <a:ext cx="91080" cy="9504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083552BB-0D17-4E47-A60B-DEAF51BBC847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186413" y="707640"/>
                  <a:ext cx="997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77EC7B41-A705-4447-B184-4D6877877DF1}"/>
                    </a:ext>
                  </a:extLst>
                </p14:cNvPr>
                <p14:cNvContentPartPr/>
                <p14:nvPr/>
              </p14:nvContentPartPr>
              <p14:xfrm>
                <a:off x="9456053" y="646080"/>
                <a:ext cx="19800" cy="7956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77EC7B41-A705-4447-B184-4D6877877DF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451733" y="641760"/>
                  <a:ext cx="284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DFF15C45-3E31-4286-B4A2-3510BA1F2DFA}"/>
                    </a:ext>
                  </a:extLst>
                </p14:cNvPr>
                <p14:cNvContentPartPr/>
                <p14:nvPr/>
              </p14:nvContentPartPr>
              <p14:xfrm>
                <a:off x="9451733" y="606840"/>
                <a:ext cx="93600" cy="6516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DFF15C45-3E31-4286-B4A2-3510BA1F2DFA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447413" y="602520"/>
                  <a:ext cx="1022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D6FD4AA3-9F03-4F1F-9CAC-8FC8CF3164BE}"/>
                    </a:ext>
                  </a:extLst>
                </p14:cNvPr>
                <p14:cNvContentPartPr/>
                <p14:nvPr/>
              </p14:nvContentPartPr>
              <p14:xfrm>
                <a:off x="9476573" y="723480"/>
                <a:ext cx="28440" cy="540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D6FD4AA3-9F03-4F1F-9CAC-8FC8CF3164BE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472253" y="719160"/>
                  <a:ext cx="3708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A8110808-05D3-4E14-BA88-6F7D7E5208AF}"/>
                    </a:ext>
                  </a:extLst>
                </p14:cNvPr>
                <p14:cNvContentPartPr/>
                <p14:nvPr/>
              </p14:nvContentPartPr>
              <p14:xfrm>
                <a:off x="9529493" y="640680"/>
                <a:ext cx="118440" cy="9396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A8110808-05D3-4E14-BA88-6F7D7E5208A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525173" y="636360"/>
                  <a:ext cx="1270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E9275202-3312-4085-B12F-95BE61A44C9C}"/>
                    </a:ext>
                  </a:extLst>
                </p14:cNvPr>
                <p14:cNvContentPartPr/>
                <p14:nvPr/>
              </p14:nvContentPartPr>
              <p14:xfrm>
                <a:off x="9642173" y="542040"/>
                <a:ext cx="113040" cy="16416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E9275202-3312-4085-B12F-95BE61A44C9C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9637853" y="537720"/>
                  <a:ext cx="1216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F85C806E-AF1D-4633-A55A-50BA1B833110}"/>
                    </a:ext>
                  </a:extLst>
                </p14:cNvPr>
                <p14:cNvContentPartPr/>
                <p14:nvPr/>
              </p14:nvContentPartPr>
              <p14:xfrm>
                <a:off x="9756653" y="541320"/>
                <a:ext cx="32760" cy="15120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F85C806E-AF1D-4633-A55A-50BA1B833110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9752333" y="537000"/>
                  <a:ext cx="414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525B4469-01D7-489F-9617-0E644204C751}"/>
                    </a:ext>
                  </a:extLst>
                </p14:cNvPr>
                <p14:cNvContentPartPr/>
                <p14:nvPr/>
              </p14:nvContentPartPr>
              <p14:xfrm>
                <a:off x="9799853" y="605400"/>
                <a:ext cx="322920" cy="23436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525B4469-01D7-489F-9617-0E644204C75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9795533" y="601080"/>
                  <a:ext cx="33156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F1F87BEC-6F04-40B6-97EF-C1DC1F7EEC8B}"/>
                    </a:ext>
                  </a:extLst>
                </p14:cNvPr>
                <p14:cNvContentPartPr/>
                <p14:nvPr/>
              </p14:nvContentPartPr>
              <p14:xfrm>
                <a:off x="9867173" y="497400"/>
                <a:ext cx="71640" cy="3492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F1F87BEC-6F04-40B6-97EF-C1DC1F7EEC8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9862853" y="493080"/>
                  <a:ext cx="802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F4F2EC4B-E46B-4593-B7A7-5A382E6F848C}"/>
                    </a:ext>
                  </a:extLst>
                </p14:cNvPr>
                <p14:cNvContentPartPr/>
                <p14:nvPr/>
              </p14:nvContentPartPr>
              <p14:xfrm>
                <a:off x="10249133" y="521160"/>
                <a:ext cx="174960" cy="11844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F4F2EC4B-E46B-4593-B7A7-5A382E6F848C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0244813" y="516840"/>
                  <a:ext cx="1836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21ECA336-29D6-49D8-96EF-D4ED530535A7}"/>
                    </a:ext>
                  </a:extLst>
                </p14:cNvPr>
                <p14:cNvContentPartPr/>
                <p14:nvPr/>
              </p14:nvContentPartPr>
              <p14:xfrm>
                <a:off x="10425533" y="548160"/>
                <a:ext cx="90720" cy="9108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21ECA336-29D6-49D8-96EF-D4ED530535A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0421213" y="543840"/>
                  <a:ext cx="993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C5AD21CB-69E8-40D0-A80D-32CA9338F5E6}"/>
                    </a:ext>
                  </a:extLst>
                </p14:cNvPr>
                <p14:cNvContentPartPr/>
                <p14:nvPr/>
              </p14:nvContentPartPr>
              <p14:xfrm>
                <a:off x="10638293" y="510720"/>
                <a:ext cx="11520" cy="10728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C5AD21CB-69E8-40D0-A80D-32CA9338F5E6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0633973" y="506400"/>
                  <a:ext cx="201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62F0B629-EEAA-477F-B3CD-BD89F43121D3}"/>
                    </a:ext>
                  </a:extLst>
                </p14:cNvPr>
                <p14:cNvContentPartPr/>
                <p14:nvPr/>
              </p14:nvContentPartPr>
              <p14:xfrm>
                <a:off x="10635773" y="502440"/>
                <a:ext cx="107640" cy="5148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62F0B629-EEAA-477F-B3CD-BD89F43121D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0631453" y="498120"/>
                  <a:ext cx="1162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2B3B0FB6-3996-4CCE-961F-CDA6A5AE1E76}"/>
                    </a:ext>
                  </a:extLst>
                </p14:cNvPr>
                <p14:cNvContentPartPr/>
                <p14:nvPr/>
              </p14:nvContentPartPr>
              <p14:xfrm>
                <a:off x="10618493" y="590640"/>
                <a:ext cx="111960" cy="2448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2B3B0FB6-3996-4CCE-961F-CDA6A5AE1E7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0614173" y="586320"/>
                  <a:ext cx="1206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133940FB-491C-476E-82EA-71783F4F9285}"/>
                    </a:ext>
                  </a:extLst>
                </p14:cNvPr>
                <p14:cNvContentPartPr/>
                <p14:nvPr/>
              </p14:nvContentPartPr>
              <p14:xfrm>
                <a:off x="10726133" y="559680"/>
                <a:ext cx="177840" cy="4212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133940FB-491C-476E-82EA-71783F4F9285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0721813" y="555360"/>
                  <a:ext cx="1864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0C5BA99F-335A-4298-8DB0-BFE019305243}"/>
                    </a:ext>
                  </a:extLst>
                </p14:cNvPr>
                <p14:cNvContentPartPr/>
                <p14:nvPr/>
              </p14:nvContentPartPr>
              <p14:xfrm>
                <a:off x="10894253" y="479760"/>
                <a:ext cx="93960" cy="13824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0C5BA99F-335A-4298-8DB0-BFE01930524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0889933" y="475440"/>
                  <a:ext cx="1026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46496B0E-2E8B-4E94-9CA0-7D069821B3FB}"/>
                    </a:ext>
                  </a:extLst>
                </p14:cNvPr>
                <p14:cNvContentPartPr/>
                <p14:nvPr/>
              </p14:nvContentPartPr>
              <p14:xfrm>
                <a:off x="10991453" y="403800"/>
                <a:ext cx="455040" cy="30564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46496B0E-2E8B-4E94-9CA0-7D069821B3FB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0987133" y="399480"/>
                  <a:ext cx="46368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12308F72-CFED-41A6-A89D-39E134C0C812}"/>
                    </a:ext>
                  </a:extLst>
                </p14:cNvPr>
                <p14:cNvContentPartPr/>
                <p14:nvPr/>
              </p14:nvContentPartPr>
              <p14:xfrm>
                <a:off x="11472413" y="499560"/>
                <a:ext cx="83520" cy="7956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12308F72-CFED-41A6-A89D-39E134C0C81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1468093" y="495240"/>
                  <a:ext cx="921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5AFD5EAD-4A4A-4C1B-8364-E9DD60966C9D}"/>
                    </a:ext>
                  </a:extLst>
                </p14:cNvPr>
                <p14:cNvContentPartPr/>
                <p14:nvPr/>
              </p14:nvContentPartPr>
              <p14:xfrm>
                <a:off x="11564573" y="471120"/>
                <a:ext cx="92160" cy="22428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5AFD5EAD-4A4A-4C1B-8364-E9DD60966C9D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1560253" y="466800"/>
                  <a:ext cx="10080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6C3C07F6-334E-491B-8EB3-597CFC6A5490}"/>
                    </a:ext>
                  </a:extLst>
                </p14:cNvPr>
                <p14:cNvContentPartPr/>
                <p14:nvPr/>
              </p14:nvContentPartPr>
              <p14:xfrm>
                <a:off x="11668613" y="480120"/>
                <a:ext cx="28800" cy="7488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6C3C07F6-334E-491B-8EB3-597CFC6A5490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1664293" y="475800"/>
                  <a:ext cx="374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48B6DBB3-4FF3-4A35-A4AE-6A8888F4B283}"/>
                    </a:ext>
                  </a:extLst>
                </p14:cNvPr>
                <p14:cNvContentPartPr/>
                <p14:nvPr/>
              </p14:nvContentPartPr>
              <p14:xfrm>
                <a:off x="11711093" y="468960"/>
                <a:ext cx="165960" cy="9360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48B6DBB3-4FF3-4A35-A4AE-6A8888F4B283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1706773" y="464640"/>
                  <a:ext cx="1746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06E04E7E-F332-494D-A92C-99B67FA818AD}"/>
                    </a:ext>
                  </a:extLst>
                </p14:cNvPr>
                <p14:cNvContentPartPr/>
                <p14:nvPr/>
              </p14:nvContentPartPr>
              <p14:xfrm>
                <a:off x="11812613" y="504240"/>
                <a:ext cx="71280" cy="972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06E04E7E-F332-494D-A92C-99B67FA818AD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1808293" y="499920"/>
                  <a:ext cx="7992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0BA87BE9-87A8-4526-8659-F4B08CB11DA6}"/>
                    </a:ext>
                  </a:extLst>
                </p14:cNvPr>
                <p14:cNvContentPartPr/>
                <p14:nvPr/>
              </p14:nvContentPartPr>
              <p14:xfrm>
                <a:off x="11876333" y="459600"/>
                <a:ext cx="57600" cy="7956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0BA87BE9-87A8-4526-8659-F4B08CB11DA6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1872013" y="455280"/>
                  <a:ext cx="662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178D230A-2283-4A87-9CC6-98B23674D438}"/>
                    </a:ext>
                  </a:extLst>
                </p14:cNvPr>
                <p14:cNvContentPartPr/>
                <p14:nvPr/>
              </p14:nvContentPartPr>
              <p14:xfrm>
                <a:off x="11925293" y="459600"/>
                <a:ext cx="75960" cy="8244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178D230A-2283-4A87-9CC6-98B23674D438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1920973" y="455280"/>
                  <a:ext cx="846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78D2BB07-9651-4F8F-B902-2E586816A7E5}"/>
                    </a:ext>
                  </a:extLst>
                </p14:cNvPr>
                <p14:cNvContentPartPr/>
                <p14:nvPr/>
              </p14:nvContentPartPr>
              <p14:xfrm>
                <a:off x="11993693" y="436560"/>
                <a:ext cx="61560" cy="11376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78D2BB07-9651-4F8F-B902-2E586816A7E5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1989373" y="432240"/>
                  <a:ext cx="702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FF2AA3E4-6FF7-455B-8067-EA2373E07F15}"/>
                    </a:ext>
                  </a:extLst>
                </p14:cNvPr>
                <p14:cNvContentPartPr/>
                <p14:nvPr/>
              </p14:nvContentPartPr>
              <p14:xfrm>
                <a:off x="12063533" y="448440"/>
                <a:ext cx="56160" cy="7740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FF2AA3E4-6FF7-455B-8067-EA2373E07F15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2059213" y="444120"/>
                  <a:ext cx="648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C705B64A-C0C0-4B45-B0CD-A0F2137FA842}"/>
                    </a:ext>
                  </a:extLst>
                </p14:cNvPr>
                <p14:cNvContentPartPr/>
                <p14:nvPr/>
              </p14:nvContentPartPr>
              <p14:xfrm>
                <a:off x="12079373" y="446640"/>
                <a:ext cx="80640" cy="11016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C705B64A-C0C0-4B45-B0CD-A0F2137FA84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2075053" y="442320"/>
                  <a:ext cx="892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FCA564C3-23C6-4AEC-9AC4-DD0F61E47D65}"/>
                    </a:ext>
                  </a:extLst>
                </p14:cNvPr>
                <p14:cNvContentPartPr/>
                <p14:nvPr/>
              </p14:nvContentPartPr>
              <p14:xfrm>
                <a:off x="9541373" y="882960"/>
                <a:ext cx="334800" cy="9756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FCA564C3-23C6-4AEC-9AC4-DD0F61E47D65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537053" y="878640"/>
                  <a:ext cx="3434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1686467D-ADED-43D4-B2BD-B117088179C3}"/>
                    </a:ext>
                  </a:extLst>
                </p14:cNvPr>
                <p14:cNvContentPartPr/>
                <p14:nvPr/>
              </p14:nvContentPartPr>
              <p14:xfrm>
                <a:off x="10072013" y="787560"/>
                <a:ext cx="530640" cy="18216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1686467D-ADED-43D4-B2BD-B117088179C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0067693" y="783240"/>
                  <a:ext cx="5392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F891C1F4-A41B-4428-85C4-23124755B095}"/>
                    </a:ext>
                  </a:extLst>
                </p14:cNvPr>
                <p14:cNvContentPartPr/>
                <p14:nvPr/>
              </p14:nvContentPartPr>
              <p14:xfrm>
                <a:off x="10492853" y="804840"/>
                <a:ext cx="98640" cy="2484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F891C1F4-A41B-4428-85C4-23124755B095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0488533" y="800520"/>
                  <a:ext cx="1072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EC7F323C-678E-41AE-8C01-52FF1B04C6C3}"/>
                    </a:ext>
                  </a:extLst>
                </p14:cNvPr>
                <p14:cNvContentPartPr/>
                <p14:nvPr/>
              </p14:nvContentPartPr>
              <p14:xfrm>
                <a:off x="10616333" y="849120"/>
                <a:ext cx="79200" cy="8928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EC7F323C-678E-41AE-8C01-52FF1B04C6C3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612013" y="844800"/>
                  <a:ext cx="878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0237C369-0A62-439D-9A25-E6AD60FB9D8C}"/>
                    </a:ext>
                  </a:extLst>
                </p14:cNvPr>
                <p14:cNvContentPartPr/>
                <p14:nvPr/>
              </p14:nvContentPartPr>
              <p14:xfrm>
                <a:off x="10721453" y="853440"/>
                <a:ext cx="181440" cy="7200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0237C369-0A62-439D-9A25-E6AD60FB9D8C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0717133" y="849120"/>
                  <a:ext cx="1900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C9407D5A-CF02-4D32-B57C-97DC0D1FA6FC}"/>
                    </a:ext>
                  </a:extLst>
                </p14:cNvPr>
                <p14:cNvContentPartPr/>
                <p14:nvPr/>
              </p14:nvContentPartPr>
              <p14:xfrm>
                <a:off x="10890293" y="737520"/>
                <a:ext cx="352080" cy="17100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C9407D5A-CF02-4D32-B57C-97DC0D1FA6FC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0885973" y="733200"/>
                  <a:ext cx="3607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07" name="Freihand 106">
                  <a:extLst>
                    <a:ext uri="{FF2B5EF4-FFF2-40B4-BE49-F238E27FC236}">
                      <a16:creationId xmlns:a16="http://schemas.microsoft.com/office/drawing/2014/main" id="{FB486D0A-0316-4FA2-9C1E-93ADC0A61795}"/>
                    </a:ext>
                  </a:extLst>
                </p14:cNvPr>
                <p14:cNvContentPartPr/>
                <p14:nvPr/>
              </p14:nvContentPartPr>
              <p14:xfrm>
                <a:off x="7896173" y="982680"/>
                <a:ext cx="1028160" cy="148680"/>
              </p14:xfrm>
            </p:contentPart>
          </mc:Choice>
          <mc:Fallback>
            <p:pic>
              <p:nvPicPr>
                <p:cNvPr id="107" name="Freihand 106">
                  <a:extLst>
                    <a:ext uri="{FF2B5EF4-FFF2-40B4-BE49-F238E27FC236}">
                      <a16:creationId xmlns:a16="http://schemas.microsoft.com/office/drawing/2014/main" id="{FB486D0A-0316-4FA2-9C1E-93ADC0A61795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891853" y="978360"/>
                  <a:ext cx="1036800" cy="15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uppieren 110">
            <a:extLst>
              <a:ext uri="{FF2B5EF4-FFF2-40B4-BE49-F238E27FC236}">
                <a16:creationId xmlns:a16="http://schemas.microsoft.com/office/drawing/2014/main" id="{80C2DEA1-3B68-449F-B316-F8B46DE0F581}"/>
              </a:ext>
            </a:extLst>
          </p:cNvPr>
          <p:cNvGrpSpPr/>
          <p:nvPr/>
        </p:nvGrpSpPr>
        <p:grpSpPr>
          <a:xfrm>
            <a:off x="7645613" y="3138360"/>
            <a:ext cx="331560" cy="186120"/>
            <a:chOff x="7645613" y="3138360"/>
            <a:chExt cx="331560" cy="18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09" name="Freihand 108">
                  <a:extLst>
                    <a:ext uri="{FF2B5EF4-FFF2-40B4-BE49-F238E27FC236}">
                      <a16:creationId xmlns:a16="http://schemas.microsoft.com/office/drawing/2014/main" id="{0527C73B-B299-4E3E-A783-109DAB1951B4}"/>
                    </a:ext>
                  </a:extLst>
                </p14:cNvPr>
                <p14:cNvContentPartPr/>
                <p14:nvPr/>
              </p14:nvContentPartPr>
              <p14:xfrm>
                <a:off x="7708613" y="3249240"/>
                <a:ext cx="268560" cy="31320"/>
              </p14:xfrm>
            </p:contentPart>
          </mc:Choice>
          <mc:Fallback>
            <p:pic>
              <p:nvPicPr>
                <p:cNvPr id="109" name="Freihand 108">
                  <a:extLst>
                    <a:ext uri="{FF2B5EF4-FFF2-40B4-BE49-F238E27FC236}">
                      <a16:creationId xmlns:a16="http://schemas.microsoft.com/office/drawing/2014/main" id="{0527C73B-B299-4E3E-A783-109DAB1951B4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704293" y="3244920"/>
                  <a:ext cx="2772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10" name="Freihand 109">
                  <a:extLst>
                    <a:ext uri="{FF2B5EF4-FFF2-40B4-BE49-F238E27FC236}">
                      <a16:creationId xmlns:a16="http://schemas.microsoft.com/office/drawing/2014/main" id="{8975A56C-48F1-477C-B55A-E62200748922}"/>
                    </a:ext>
                  </a:extLst>
                </p14:cNvPr>
                <p14:cNvContentPartPr/>
                <p14:nvPr/>
              </p14:nvContentPartPr>
              <p14:xfrm>
                <a:off x="7645613" y="3138360"/>
                <a:ext cx="191520" cy="186120"/>
              </p14:xfrm>
            </p:contentPart>
          </mc:Choice>
          <mc:Fallback>
            <p:pic>
              <p:nvPicPr>
                <p:cNvPr id="110" name="Freihand 109">
                  <a:extLst>
                    <a:ext uri="{FF2B5EF4-FFF2-40B4-BE49-F238E27FC236}">
                      <a16:creationId xmlns:a16="http://schemas.microsoft.com/office/drawing/2014/main" id="{8975A56C-48F1-477C-B55A-E62200748922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641293" y="3134040"/>
                  <a:ext cx="200160" cy="19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" name="Gruppieren 122">
            <a:extLst>
              <a:ext uri="{FF2B5EF4-FFF2-40B4-BE49-F238E27FC236}">
                <a16:creationId xmlns:a16="http://schemas.microsoft.com/office/drawing/2014/main" id="{8C99DCD0-0726-4FEF-B197-F881ED0720F6}"/>
              </a:ext>
            </a:extLst>
          </p:cNvPr>
          <p:cNvGrpSpPr/>
          <p:nvPr/>
        </p:nvGrpSpPr>
        <p:grpSpPr>
          <a:xfrm>
            <a:off x="4277093" y="3396120"/>
            <a:ext cx="1179360" cy="64440"/>
            <a:chOff x="4277093" y="3396120"/>
            <a:chExt cx="1179360" cy="6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19" name="Freihand 118">
                  <a:extLst>
                    <a:ext uri="{FF2B5EF4-FFF2-40B4-BE49-F238E27FC236}">
                      <a16:creationId xmlns:a16="http://schemas.microsoft.com/office/drawing/2014/main" id="{98C1C846-9B4E-4A40-87F5-294E4AEEC52A}"/>
                    </a:ext>
                  </a:extLst>
                </p14:cNvPr>
                <p14:cNvContentPartPr/>
                <p14:nvPr/>
              </p14:nvContentPartPr>
              <p14:xfrm>
                <a:off x="4349093" y="3433920"/>
                <a:ext cx="27000" cy="2880"/>
              </p14:xfrm>
            </p:contentPart>
          </mc:Choice>
          <mc:Fallback>
            <p:pic>
              <p:nvPicPr>
                <p:cNvPr id="119" name="Freihand 118">
                  <a:extLst>
                    <a:ext uri="{FF2B5EF4-FFF2-40B4-BE49-F238E27FC236}">
                      <a16:creationId xmlns:a16="http://schemas.microsoft.com/office/drawing/2014/main" id="{98C1C846-9B4E-4A40-87F5-294E4AEEC52A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344773" y="3429600"/>
                  <a:ext cx="3564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20" name="Freihand 119">
                  <a:extLst>
                    <a:ext uri="{FF2B5EF4-FFF2-40B4-BE49-F238E27FC236}">
                      <a16:creationId xmlns:a16="http://schemas.microsoft.com/office/drawing/2014/main" id="{CBEBD6C1-EA9F-495C-BCFC-38C0B9A555AC}"/>
                    </a:ext>
                  </a:extLst>
                </p14:cNvPr>
                <p14:cNvContentPartPr/>
                <p14:nvPr/>
              </p14:nvContentPartPr>
              <p14:xfrm>
                <a:off x="4277093" y="3396120"/>
                <a:ext cx="1172160" cy="48240"/>
              </p14:xfrm>
            </p:contentPart>
          </mc:Choice>
          <mc:Fallback>
            <p:pic>
              <p:nvPicPr>
                <p:cNvPr id="120" name="Freihand 119">
                  <a:extLst>
                    <a:ext uri="{FF2B5EF4-FFF2-40B4-BE49-F238E27FC236}">
                      <a16:creationId xmlns:a16="http://schemas.microsoft.com/office/drawing/2014/main" id="{CBEBD6C1-EA9F-495C-BCFC-38C0B9A555A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272773" y="3391800"/>
                  <a:ext cx="11808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22" name="Freihand 121">
                  <a:extLst>
                    <a:ext uri="{FF2B5EF4-FFF2-40B4-BE49-F238E27FC236}">
                      <a16:creationId xmlns:a16="http://schemas.microsoft.com/office/drawing/2014/main" id="{BD033A29-E09A-41F6-AFE0-29D1F31029AF}"/>
                    </a:ext>
                  </a:extLst>
                </p14:cNvPr>
                <p14:cNvContentPartPr/>
                <p14:nvPr/>
              </p14:nvContentPartPr>
              <p14:xfrm>
                <a:off x="4334333" y="3402960"/>
                <a:ext cx="1122120" cy="57600"/>
              </p14:xfrm>
            </p:contentPart>
          </mc:Choice>
          <mc:Fallback>
            <p:pic>
              <p:nvPicPr>
                <p:cNvPr id="122" name="Freihand 121">
                  <a:extLst>
                    <a:ext uri="{FF2B5EF4-FFF2-40B4-BE49-F238E27FC236}">
                      <a16:creationId xmlns:a16="http://schemas.microsoft.com/office/drawing/2014/main" id="{BD033A29-E09A-41F6-AFE0-29D1F31029AF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330013" y="3398640"/>
                  <a:ext cx="1130760" cy="6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" name="Gruppieren 180">
            <a:extLst>
              <a:ext uri="{FF2B5EF4-FFF2-40B4-BE49-F238E27FC236}">
                <a16:creationId xmlns:a16="http://schemas.microsoft.com/office/drawing/2014/main" id="{8C7B543C-1F05-46EE-8052-81F15EA38C35}"/>
              </a:ext>
            </a:extLst>
          </p:cNvPr>
          <p:cNvGrpSpPr/>
          <p:nvPr/>
        </p:nvGrpSpPr>
        <p:grpSpPr>
          <a:xfrm>
            <a:off x="8056733" y="2859720"/>
            <a:ext cx="3785760" cy="821160"/>
            <a:chOff x="8056733" y="2859720"/>
            <a:chExt cx="3785760" cy="82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12" name="Freihand 111">
                  <a:extLst>
                    <a:ext uri="{FF2B5EF4-FFF2-40B4-BE49-F238E27FC236}">
                      <a16:creationId xmlns:a16="http://schemas.microsoft.com/office/drawing/2014/main" id="{C898DC0C-BA92-401E-88C8-7F3EE6EE2679}"/>
                    </a:ext>
                  </a:extLst>
                </p14:cNvPr>
                <p14:cNvContentPartPr/>
                <p14:nvPr/>
              </p14:nvContentPartPr>
              <p14:xfrm>
                <a:off x="8187413" y="3141240"/>
                <a:ext cx="93960" cy="246240"/>
              </p14:xfrm>
            </p:contentPart>
          </mc:Choice>
          <mc:Fallback>
            <p:pic>
              <p:nvPicPr>
                <p:cNvPr id="112" name="Freihand 111">
                  <a:extLst>
                    <a:ext uri="{FF2B5EF4-FFF2-40B4-BE49-F238E27FC236}">
                      <a16:creationId xmlns:a16="http://schemas.microsoft.com/office/drawing/2014/main" id="{C898DC0C-BA92-401E-88C8-7F3EE6EE2679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8183093" y="3136920"/>
                  <a:ext cx="10260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13" name="Freihand 112">
                  <a:extLst>
                    <a:ext uri="{FF2B5EF4-FFF2-40B4-BE49-F238E27FC236}">
                      <a16:creationId xmlns:a16="http://schemas.microsoft.com/office/drawing/2014/main" id="{8733594B-B769-41BB-8CEB-87BACBFCA6DD}"/>
                    </a:ext>
                  </a:extLst>
                </p14:cNvPr>
                <p14:cNvContentPartPr/>
                <p14:nvPr/>
              </p14:nvContentPartPr>
              <p14:xfrm>
                <a:off x="8332853" y="3122880"/>
                <a:ext cx="144000" cy="117720"/>
              </p14:xfrm>
            </p:contentPart>
          </mc:Choice>
          <mc:Fallback>
            <p:pic>
              <p:nvPicPr>
                <p:cNvPr id="113" name="Freihand 112">
                  <a:extLst>
                    <a:ext uri="{FF2B5EF4-FFF2-40B4-BE49-F238E27FC236}">
                      <a16:creationId xmlns:a16="http://schemas.microsoft.com/office/drawing/2014/main" id="{8733594B-B769-41BB-8CEB-87BACBFCA6DD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328533" y="3118560"/>
                  <a:ext cx="1526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14" name="Freihand 113">
                  <a:extLst>
                    <a:ext uri="{FF2B5EF4-FFF2-40B4-BE49-F238E27FC236}">
                      <a16:creationId xmlns:a16="http://schemas.microsoft.com/office/drawing/2014/main" id="{A01D3413-8F82-44AC-A613-70CA6609FCFC}"/>
                    </a:ext>
                  </a:extLst>
                </p14:cNvPr>
                <p14:cNvContentPartPr/>
                <p14:nvPr/>
              </p14:nvContentPartPr>
              <p14:xfrm>
                <a:off x="8503853" y="3106680"/>
                <a:ext cx="23760" cy="96120"/>
              </p14:xfrm>
            </p:contentPart>
          </mc:Choice>
          <mc:Fallback>
            <p:pic>
              <p:nvPicPr>
                <p:cNvPr id="114" name="Freihand 113">
                  <a:extLst>
                    <a:ext uri="{FF2B5EF4-FFF2-40B4-BE49-F238E27FC236}">
                      <a16:creationId xmlns:a16="http://schemas.microsoft.com/office/drawing/2014/main" id="{A01D3413-8F82-44AC-A613-70CA6609FCFC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8499533" y="3102360"/>
                  <a:ext cx="324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15" name="Freihand 114">
                  <a:extLst>
                    <a:ext uri="{FF2B5EF4-FFF2-40B4-BE49-F238E27FC236}">
                      <a16:creationId xmlns:a16="http://schemas.microsoft.com/office/drawing/2014/main" id="{A099F537-7546-4842-938D-8FFCC8604EF4}"/>
                    </a:ext>
                  </a:extLst>
                </p14:cNvPr>
                <p14:cNvContentPartPr/>
                <p14:nvPr/>
              </p14:nvContentPartPr>
              <p14:xfrm>
                <a:off x="8591693" y="2997960"/>
                <a:ext cx="221400" cy="177480"/>
              </p14:xfrm>
            </p:contentPart>
          </mc:Choice>
          <mc:Fallback>
            <p:pic>
              <p:nvPicPr>
                <p:cNvPr id="115" name="Freihand 114">
                  <a:extLst>
                    <a:ext uri="{FF2B5EF4-FFF2-40B4-BE49-F238E27FC236}">
                      <a16:creationId xmlns:a16="http://schemas.microsoft.com/office/drawing/2014/main" id="{A099F537-7546-4842-938D-8FFCC8604EF4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8587373" y="2993640"/>
                  <a:ext cx="2300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16" name="Freihand 115">
                  <a:extLst>
                    <a:ext uri="{FF2B5EF4-FFF2-40B4-BE49-F238E27FC236}">
                      <a16:creationId xmlns:a16="http://schemas.microsoft.com/office/drawing/2014/main" id="{3744ABA4-C373-476E-A7D6-D9470E913118}"/>
                    </a:ext>
                  </a:extLst>
                </p14:cNvPr>
                <p14:cNvContentPartPr/>
                <p14:nvPr/>
              </p14:nvContentPartPr>
              <p14:xfrm>
                <a:off x="8714453" y="2977080"/>
                <a:ext cx="19080" cy="21600"/>
              </p14:xfrm>
            </p:contentPart>
          </mc:Choice>
          <mc:Fallback>
            <p:pic>
              <p:nvPicPr>
                <p:cNvPr id="116" name="Freihand 115">
                  <a:extLst>
                    <a:ext uri="{FF2B5EF4-FFF2-40B4-BE49-F238E27FC236}">
                      <a16:creationId xmlns:a16="http://schemas.microsoft.com/office/drawing/2014/main" id="{3744ABA4-C373-476E-A7D6-D9470E913118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710133" y="2972760"/>
                  <a:ext cx="277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17" name="Freihand 116">
                  <a:extLst>
                    <a:ext uri="{FF2B5EF4-FFF2-40B4-BE49-F238E27FC236}">
                      <a16:creationId xmlns:a16="http://schemas.microsoft.com/office/drawing/2014/main" id="{F2F0A41B-7F84-4A4A-AE61-BB0422F43720}"/>
                    </a:ext>
                  </a:extLst>
                </p14:cNvPr>
                <p14:cNvContentPartPr/>
                <p14:nvPr/>
              </p14:nvContentPartPr>
              <p14:xfrm>
                <a:off x="8480813" y="2999400"/>
                <a:ext cx="25560" cy="6120"/>
              </p14:xfrm>
            </p:contentPart>
          </mc:Choice>
          <mc:Fallback>
            <p:pic>
              <p:nvPicPr>
                <p:cNvPr id="117" name="Freihand 116">
                  <a:extLst>
                    <a:ext uri="{FF2B5EF4-FFF2-40B4-BE49-F238E27FC236}">
                      <a16:creationId xmlns:a16="http://schemas.microsoft.com/office/drawing/2014/main" id="{F2F0A41B-7F84-4A4A-AE61-BB0422F43720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476493" y="2995080"/>
                  <a:ext cx="3420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24" name="Freihand 123">
                  <a:extLst>
                    <a:ext uri="{FF2B5EF4-FFF2-40B4-BE49-F238E27FC236}">
                      <a16:creationId xmlns:a16="http://schemas.microsoft.com/office/drawing/2014/main" id="{C3CCAD63-D141-4732-A7FA-A8BD905A0891}"/>
                    </a:ext>
                  </a:extLst>
                </p14:cNvPr>
                <p14:cNvContentPartPr/>
                <p14:nvPr/>
              </p14:nvContentPartPr>
              <p14:xfrm>
                <a:off x="9007133" y="3099480"/>
                <a:ext cx="25200" cy="14400"/>
              </p14:xfrm>
            </p:contentPart>
          </mc:Choice>
          <mc:Fallback>
            <p:pic>
              <p:nvPicPr>
                <p:cNvPr id="124" name="Freihand 123">
                  <a:extLst>
                    <a:ext uri="{FF2B5EF4-FFF2-40B4-BE49-F238E27FC236}">
                      <a16:creationId xmlns:a16="http://schemas.microsoft.com/office/drawing/2014/main" id="{C3CCAD63-D141-4732-A7FA-A8BD905A0891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9002813" y="3095160"/>
                  <a:ext cx="338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25" name="Freihand 124">
                  <a:extLst>
                    <a:ext uri="{FF2B5EF4-FFF2-40B4-BE49-F238E27FC236}">
                      <a16:creationId xmlns:a16="http://schemas.microsoft.com/office/drawing/2014/main" id="{6EB0C834-9F75-4708-B827-C044E8EF703A}"/>
                    </a:ext>
                  </a:extLst>
                </p14:cNvPr>
                <p14:cNvContentPartPr/>
                <p14:nvPr/>
              </p14:nvContentPartPr>
              <p14:xfrm>
                <a:off x="9027293" y="3009120"/>
                <a:ext cx="6120" cy="135720"/>
              </p14:xfrm>
            </p:contentPart>
          </mc:Choice>
          <mc:Fallback>
            <p:pic>
              <p:nvPicPr>
                <p:cNvPr id="125" name="Freihand 124">
                  <a:extLst>
                    <a:ext uri="{FF2B5EF4-FFF2-40B4-BE49-F238E27FC236}">
                      <a16:creationId xmlns:a16="http://schemas.microsoft.com/office/drawing/2014/main" id="{6EB0C834-9F75-4708-B827-C044E8EF703A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9022973" y="3004800"/>
                  <a:ext cx="147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26" name="Freihand 125">
                  <a:extLst>
                    <a:ext uri="{FF2B5EF4-FFF2-40B4-BE49-F238E27FC236}">
                      <a16:creationId xmlns:a16="http://schemas.microsoft.com/office/drawing/2014/main" id="{080059F1-1DBF-4B29-8503-9EAAC3622908}"/>
                    </a:ext>
                  </a:extLst>
                </p14:cNvPr>
                <p14:cNvContentPartPr/>
                <p14:nvPr/>
              </p14:nvContentPartPr>
              <p14:xfrm>
                <a:off x="8962493" y="2981760"/>
                <a:ext cx="151560" cy="184680"/>
              </p14:xfrm>
            </p:contentPart>
          </mc:Choice>
          <mc:Fallback>
            <p:pic>
              <p:nvPicPr>
                <p:cNvPr id="126" name="Freihand 125">
                  <a:extLst>
                    <a:ext uri="{FF2B5EF4-FFF2-40B4-BE49-F238E27FC236}">
                      <a16:creationId xmlns:a16="http://schemas.microsoft.com/office/drawing/2014/main" id="{080059F1-1DBF-4B29-8503-9EAAC3622908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958173" y="2977440"/>
                  <a:ext cx="1602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27" name="Freihand 126">
                  <a:extLst>
                    <a:ext uri="{FF2B5EF4-FFF2-40B4-BE49-F238E27FC236}">
                      <a16:creationId xmlns:a16="http://schemas.microsoft.com/office/drawing/2014/main" id="{14811CCE-8A02-42E8-99C7-BD8A4A6F713E}"/>
                    </a:ext>
                  </a:extLst>
                </p14:cNvPr>
                <p14:cNvContentPartPr/>
                <p14:nvPr/>
              </p14:nvContentPartPr>
              <p14:xfrm>
                <a:off x="9147893" y="3025680"/>
                <a:ext cx="85680" cy="92880"/>
              </p14:xfrm>
            </p:contentPart>
          </mc:Choice>
          <mc:Fallback>
            <p:pic>
              <p:nvPicPr>
                <p:cNvPr id="127" name="Freihand 126">
                  <a:extLst>
                    <a:ext uri="{FF2B5EF4-FFF2-40B4-BE49-F238E27FC236}">
                      <a16:creationId xmlns:a16="http://schemas.microsoft.com/office/drawing/2014/main" id="{14811CCE-8A02-42E8-99C7-BD8A4A6F713E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9143573" y="3021360"/>
                  <a:ext cx="943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28" name="Freihand 127">
                  <a:extLst>
                    <a:ext uri="{FF2B5EF4-FFF2-40B4-BE49-F238E27FC236}">
                      <a16:creationId xmlns:a16="http://schemas.microsoft.com/office/drawing/2014/main" id="{AE131BAF-698F-4DE9-9434-1D411426EFF4}"/>
                    </a:ext>
                  </a:extLst>
                </p14:cNvPr>
                <p14:cNvContentPartPr/>
                <p14:nvPr/>
              </p14:nvContentPartPr>
              <p14:xfrm>
                <a:off x="9241853" y="3035400"/>
                <a:ext cx="76320" cy="96480"/>
              </p14:xfrm>
            </p:contentPart>
          </mc:Choice>
          <mc:Fallback>
            <p:pic>
              <p:nvPicPr>
                <p:cNvPr id="128" name="Freihand 127">
                  <a:extLst>
                    <a:ext uri="{FF2B5EF4-FFF2-40B4-BE49-F238E27FC236}">
                      <a16:creationId xmlns:a16="http://schemas.microsoft.com/office/drawing/2014/main" id="{AE131BAF-698F-4DE9-9434-1D411426EFF4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9237533" y="3031080"/>
                  <a:ext cx="849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29" name="Freihand 128">
                  <a:extLst>
                    <a:ext uri="{FF2B5EF4-FFF2-40B4-BE49-F238E27FC236}">
                      <a16:creationId xmlns:a16="http://schemas.microsoft.com/office/drawing/2014/main" id="{7E5331D7-F490-417E-A4B3-61A2C5751AA0}"/>
                    </a:ext>
                  </a:extLst>
                </p14:cNvPr>
                <p14:cNvContentPartPr/>
                <p14:nvPr/>
              </p14:nvContentPartPr>
              <p14:xfrm>
                <a:off x="9334733" y="3046560"/>
                <a:ext cx="91800" cy="72360"/>
              </p14:xfrm>
            </p:contentPart>
          </mc:Choice>
          <mc:Fallback>
            <p:pic>
              <p:nvPicPr>
                <p:cNvPr id="129" name="Freihand 128">
                  <a:extLst>
                    <a:ext uri="{FF2B5EF4-FFF2-40B4-BE49-F238E27FC236}">
                      <a16:creationId xmlns:a16="http://schemas.microsoft.com/office/drawing/2014/main" id="{7E5331D7-F490-417E-A4B3-61A2C5751AA0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9330413" y="3042240"/>
                  <a:ext cx="1004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30" name="Freihand 129">
                  <a:extLst>
                    <a:ext uri="{FF2B5EF4-FFF2-40B4-BE49-F238E27FC236}">
                      <a16:creationId xmlns:a16="http://schemas.microsoft.com/office/drawing/2014/main" id="{7C2DA34D-BEE2-40DB-A2E5-3FEF6BB162E5}"/>
                    </a:ext>
                  </a:extLst>
                </p14:cNvPr>
                <p14:cNvContentPartPr/>
                <p14:nvPr/>
              </p14:nvContentPartPr>
              <p14:xfrm>
                <a:off x="9393773" y="2950800"/>
                <a:ext cx="241920" cy="170280"/>
              </p14:xfrm>
            </p:contentPart>
          </mc:Choice>
          <mc:Fallback>
            <p:pic>
              <p:nvPicPr>
                <p:cNvPr id="130" name="Freihand 129">
                  <a:extLst>
                    <a:ext uri="{FF2B5EF4-FFF2-40B4-BE49-F238E27FC236}">
                      <a16:creationId xmlns:a16="http://schemas.microsoft.com/office/drawing/2014/main" id="{7C2DA34D-BEE2-40DB-A2E5-3FEF6BB162E5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9389453" y="2946480"/>
                  <a:ext cx="25056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31" name="Freihand 130">
                  <a:extLst>
                    <a:ext uri="{FF2B5EF4-FFF2-40B4-BE49-F238E27FC236}">
                      <a16:creationId xmlns:a16="http://schemas.microsoft.com/office/drawing/2014/main" id="{B9686C98-AA19-4953-B1C5-806413CCC86C}"/>
                    </a:ext>
                  </a:extLst>
                </p14:cNvPr>
                <p14:cNvContentPartPr/>
                <p14:nvPr/>
              </p14:nvContentPartPr>
              <p14:xfrm>
                <a:off x="9604373" y="2952240"/>
                <a:ext cx="360" cy="360"/>
              </p14:xfrm>
            </p:contentPart>
          </mc:Choice>
          <mc:Fallback>
            <p:pic>
              <p:nvPicPr>
                <p:cNvPr id="131" name="Freihand 130">
                  <a:extLst>
                    <a:ext uri="{FF2B5EF4-FFF2-40B4-BE49-F238E27FC236}">
                      <a16:creationId xmlns:a16="http://schemas.microsoft.com/office/drawing/2014/main" id="{B9686C98-AA19-4953-B1C5-806413CCC86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600053" y="294792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32" name="Freihand 131">
                  <a:extLst>
                    <a:ext uri="{FF2B5EF4-FFF2-40B4-BE49-F238E27FC236}">
                      <a16:creationId xmlns:a16="http://schemas.microsoft.com/office/drawing/2014/main" id="{56AC5B6F-0A80-4DD5-828C-73E178FFC728}"/>
                    </a:ext>
                  </a:extLst>
                </p14:cNvPr>
                <p14:cNvContentPartPr/>
                <p14:nvPr/>
              </p14:nvContentPartPr>
              <p14:xfrm>
                <a:off x="9633533" y="2939640"/>
                <a:ext cx="70200" cy="155160"/>
              </p14:xfrm>
            </p:contentPart>
          </mc:Choice>
          <mc:Fallback>
            <p:pic>
              <p:nvPicPr>
                <p:cNvPr id="132" name="Freihand 131">
                  <a:extLst>
                    <a:ext uri="{FF2B5EF4-FFF2-40B4-BE49-F238E27FC236}">
                      <a16:creationId xmlns:a16="http://schemas.microsoft.com/office/drawing/2014/main" id="{56AC5B6F-0A80-4DD5-828C-73E178FFC728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629213" y="2935320"/>
                  <a:ext cx="7884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33" name="Freihand 132">
                  <a:extLst>
                    <a:ext uri="{FF2B5EF4-FFF2-40B4-BE49-F238E27FC236}">
                      <a16:creationId xmlns:a16="http://schemas.microsoft.com/office/drawing/2014/main" id="{BF1F1F25-4C21-446D-84A7-A17AC0FA496D}"/>
                    </a:ext>
                  </a:extLst>
                </p14:cNvPr>
                <p14:cNvContentPartPr/>
                <p14:nvPr/>
              </p14:nvContentPartPr>
              <p14:xfrm>
                <a:off x="9726773" y="3040080"/>
                <a:ext cx="191520" cy="178200"/>
              </p14:xfrm>
            </p:contentPart>
          </mc:Choice>
          <mc:Fallback>
            <p:pic>
              <p:nvPicPr>
                <p:cNvPr id="133" name="Freihand 132">
                  <a:extLst>
                    <a:ext uri="{FF2B5EF4-FFF2-40B4-BE49-F238E27FC236}">
                      <a16:creationId xmlns:a16="http://schemas.microsoft.com/office/drawing/2014/main" id="{BF1F1F25-4C21-446D-84A7-A17AC0FA496D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9722453" y="3035760"/>
                  <a:ext cx="2001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35" name="Freihand 134">
                  <a:extLst>
                    <a:ext uri="{FF2B5EF4-FFF2-40B4-BE49-F238E27FC236}">
                      <a16:creationId xmlns:a16="http://schemas.microsoft.com/office/drawing/2014/main" id="{12E841AA-3AF8-47DA-A60F-610607399092}"/>
                    </a:ext>
                  </a:extLst>
                </p14:cNvPr>
                <p14:cNvContentPartPr/>
                <p14:nvPr/>
              </p14:nvContentPartPr>
              <p14:xfrm>
                <a:off x="10028813" y="2945400"/>
                <a:ext cx="278640" cy="137160"/>
              </p14:xfrm>
            </p:contentPart>
          </mc:Choice>
          <mc:Fallback>
            <p:pic>
              <p:nvPicPr>
                <p:cNvPr id="135" name="Freihand 134">
                  <a:extLst>
                    <a:ext uri="{FF2B5EF4-FFF2-40B4-BE49-F238E27FC236}">
                      <a16:creationId xmlns:a16="http://schemas.microsoft.com/office/drawing/2014/main" id="{12E841AA-3AF8-47DA-A60F-610607399092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0024493" y="2941080"/>
                  <a:ext cx="2872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37" name="Freihand 136">
                  <a:extLst>
                    <a:ext uri="{FF2B5EF4-FFF2-40B4-BE49-F238E27FC236}">
                      <a16:creationId xmlns:a16="http://schemas.microsoft.com/office/drawing/2014/main" id="{18381133-0265-4FE2-BB99-14FE8BCBCA59}"/>
                    </a:ext>
                  </a:extLst>
                </p14:cNvPr>
                <p14:cNvContentPartPr/>
                <p14:nvPr/>
              </p14:nvContentPartPr>
              <p14:xfrm>
                <a:off x="10461533" y="2915880"/>
                <a:ext cx="39240" cy="126000"/>
              </p14:xfrm>
            </p:contentPart>
          </mc:Choice>
          <mc:Fallback>
            <p:pic>
              <p:nvPicPr>
                <p:cNvPr id="137" name="Freihand 136">
                  <a:extLst>
                    <a:ext uri="{FF2B5EF4-FFF2-40B4-BE49-F238E27FC236}">
                      <a16:creationId xmlns:a16="http://schemas.microsoft.com/office/drawing/2014/main" id="{18381133-0265-4FE2-BB99-14FE8BCBCA59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0457213" y="2911560"/>
                  <a:ext cx="478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38" name="Freihand 137">
                  <a:extLst>
                    <a:ext uri="{FF2B5EF4-FFF2-40B4-BE49-F238E27FC236}">
                      <a16:creationId xmlns:a16="http://schemas.microsoft.com/office/drawing/2014/main" id="{404351EE-7B01-4FD1-8BE7-58D129E1840E}"/>
                    </a:ext>
                  </a:extLst>
                </p14:cNvPr>
                <p14:cNvContentPartPr/>
                <p14:nvPr/>
              </p14:nvContentPartPr>
              <p14:xfrm>
                <a:off x="10426973" y="2888520"/>
                <a:ext cx="146160" cy="23040"/>
              </p14:xfrm>
            </p:contentPart>
          </mc:Choice>
          <mc:Fallback>
            <p:pic>
              <p:nvPicPr>
                <p:cNvPr id="138" name="Freihand 137">
                  <a:extLst>
                    <a:ext uri="{FF2B5EF4-FFF2-40B4-BE49-F238E27FC236}">
                      <a16:creationId xmlns:a16="http://schemas.microsoft.com/office/drawing/2014/main" id="{404351EE-7B01-4FD1-8BE7-58D129E1840E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0422653" y="2884200"/>
                  <a:ext cx="1548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39" name="Freihand 138">
                  <a:extLst>
                    <a:ext uri="{FF2B5EF4-FFF2-40B4-BE49-F238E27FC236}">
                      <a16:creationId xmlns:a16="http://schemas.microsoft.com/office/drawing/2014/main" id="{0D882EB9-DE23-4DF0-94F0-429C7E4F5DEB}"/>
                    </a:ext>
                  </a:extLst>
                </p14:cNvPr>
                <p14:cNvContentPartPr/>
                <p14:nvPr/>
              </p14:nvContentPartPr>
              <p14:xfrm>
                <a:off x="10413653" y="2933160"/>
                <a:ext cx="144360" cy="34920"/>
              </p14:xfrm>
            </p:contentPart>
          </mc:Choice>
          <mc:Fallback>
            <p:pic>
              <p:nvPicPr>
                <p:cNvPr id="139" name="Freihand 138">
                  <a:extLst>
                    <a:ext uri="{FF2B5EF4-FFF2-40B4-BE49-F238E27FC236}">
                      <a16:creationId xmlns:a16="http://schemas.microsoft.com/office/drawing/2014/main" id="{0D882EB9-DE23-4DF0-94F0-429C7E4F5DEB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0409333" y="2928840"/>
                  <a:ext cx="1530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40" name="Freihand 139">
                  <a:extLst>
                    <a:ext uri="{FF2B5EF4-FFF2-40B4-BE49-F238E27FC236}">
                      <a16:creationId xmlns:a16="http://schemas.microsoft.com/office/drawing/2014/main" id="{052AE768-96A0-4DC9-8377-763737BE88E9}"/>
                    </a:ext>
                  </a:extLst>
                </p14:cNvPr>
                <p14:cNvContentPartPr/>
                <p14:nvPr/>
              </p14:nvContentPartPr>
              <p14:xfrm>
                <a:off x="10527413" y="2956920"/>
                <a:ext cx="193680" cy="55800"/>
              </p14:xfrm>
            </p:contentPart>
          </mc:Choice>
          <mc:Fallback>
            <p:pic>
              <p:nvPicPr>
                <p:cNvPr id="140" name="Freihand 139">
                  <a:extLst>
                    <a:ext uri="{FF2B5EF4-FFF2-40B4-BE49-F238E27FC236}">
                      <a16:creationId xmlns:a16="http://schemas.microsoft.com/office/drawing/2014/main" id="{052AE768-96A0-4DC9-8377-763737BE88E9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0523093" y="2952600"/>
                  <a:ext cx="2023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41" name="Freihand 140">
                  <a:extLst>
                    <a:ext uri="{FF2B5EF4-FFF2-40B4-BE49-F238E27FC236}">
                      <a16:creationId xmlns:a16="http://schemas.microsoft.com/office/drawing/2014/main" id="{61A44029-C471-457C-9233-BF3D5EAFAECF}"/>
                    </a:ext>
                  </a:extLst>
                </p14:cNvPr>
                <p14:cNvContentPartPr/>
                <p14:nvPr/>
              </p14:nvContentPartPr>
              <p14:xfrm>
                <a:off x="10750253" y="2871240"/>
                <a:ext cx="100080" cy="141840"/>
              </p14:xfrm>
            </p:contentPart>
          </mc:Choice>
          <mc:Fallback>
            <p:pic>
              <p:nvPicPr>
                <p:cNvPr id="141" name="Freihand 140">
                  <a:extLst>
                    <a:ext uri="{FF2B5EF4-FFF2-40B4-BE49-F238E27FC236}">
                      <a16:creationId xmlns:a16="http://schemas.microsoft.com/office/drawing/2014/main" id="{61A44029-C471-457C-9233-BF3D5EAFAECF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0745933" y="2866920"/>
                  <a:ext cx="1087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42" name="Freihand 141">
                  <a:extLst>
                    <a:ext uri="{FF2B5EF4-FFF2-40B4-BE49-F238E27FC236}">
                      <a16:creationId xmlns:a16="http://schemas.microsoft.com/office/drawing/2014/main" id="{F784A5DC-248C-43E5-8A60-D3E42B314F20}"/>
                    </a:ext>
                  </a:extLst>
                </p14:cNvPr>
                <p14:cNvContentPartPr/>
                <p14:nvPr/>
              </p14:nvContentPartPr>
              <p14:xfrm>
                <a:off x="10885973" y="2859720"/>
                <a:ext cx="123120" cy="145440"/>
              </p14:xfrm>
            </p:contentPart>
          </mc:Choice>
          <mc:Fallback>
            <p:pic>
              <p:nvPicPr>
                <p:cNvPr id="142" name="Freihand 141">
                  <a:extLst>
                    <a:ext uri="{FF2B5EF4-FFF2-40B4-BE49-F238E27FC236}">
                      <a16:creationId xmlns:a16="http://schemas.microsoft.com/office/drawing/2014/main" id="{F784A5DC-248C-43E5-8A60-D3E42B314F20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881653" y="2855400"/>
                  <a:ext cx="1317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43" name="Freihand 142">
                  <a:extLst>
                    <a:ext uri="{FF2B5EF4-FFF2-40B4-BE49-F238E27FC236}">
                      <a16:creationId xmlns:a16="http://schemas.microsoft.com/office/drawing/2014/main" id="{6F1AACB4-1F6C-41DD-86FE-BCD90C756C2A}"/>
                    </a:ext>
                  </a:extLst>
                </p14:cNvPr>
                <p14:cNvContentPartPr/>
                <p14:nvPr/>
              </p14:nvContentPartPr>
              <p14:xfrm>
                <a:off x="11004773" y="2864040"/>
                <a:ext cx="9000" cy="7920"/>
              </p14:xfrm>
            </p:contentPart>
          </mc:Choice>
          <mc:Fallback>
            <p:pic>
              <p:nvPicPr>
                <p:cNvPr id="143" name="Freihand 142">
                  <a:extLst>
                    <a:ext uri="{FF2B5EF4-FFF2-40B4-BE49-F238E27FC236}">
                      <a16:creationId xmlns:a16="http://schemas.microsoft.com/office/drawing/2014/main" id="{6F1AACB4-1F6C-41DD-86FE-BCD90C756C2A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1000453" y="2859720"/>
                  <a:ext cx="176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44" name="Freihand 143">
                  <a:extLst>
                    <a:ext uri="{FF2B5EF4-FFF2-40B4-BE49-F238E27FC236}">
                      <a16:creationId xmlns:a16="http://schemas.microsoft.com/office/drawing/2014/main" id="{2F41F337-23DA-481A-B8DD-9B711F4DFDFD}"/>
                    </a:ext>
                  </a:extLst>
                </p14:cNvPr>
                <p14:cNvContentPartPr/>
                <p14:nvPr/>
              </p14:nvContentPartPr>
              <p14:xfrm>
                <a:off x="11034293" y="2905080"/>
                <a:ext cx="198000" cy="87840"/>
              </p14:xfrm>
            </p:contentPart>
          </mc:Choice>
          <mc:Fallback>
            <p:pic>
              <p:nvPicPr>
                <p:cNvPr id="144" name="Freihand 143">
                  <a:extLst>
                    <a:ext uri="{FF2B5EF4-FFF2-40B4-BE49-F238E27FC236}">
                      <a16:creationId xmlns:a16="http://schemas.microsoft.com/office/drawing/2014/main" id="{2F41F337-23DA-481A-B8DD-9B711F4DFDFD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1029973" y="2900760"/>
                  <a:ext cx="2066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46" name="Freihand 145">
                  <a:extLst>
                    <a:ext uri="{FF2B5EF4-FFF2-40B4-BE49-F238E27FC236}">
                      <a16:creationId xmlns:a16="http://schemas.microsoft.com/office/drawing/2014/main" id="{F9CB06B8-5E2B-409E-AB45-516FF6AB4482}"/>
                    </a:ext>
                  </a:extLst>
                </p14:cNvPr>
                <p14:cNvContentPartPr/>
                <p14:nvPr/>
              </p14:nvContentPartPr>
              <p14:xfrm>
                <a:off x="11312573" y="2972040"/>
                <a:ext cx="360" cy="360"/>
              </p14:xfrm>
            </p:contentPart>
          </mc:Choice>
          <mc:Fallback>
            <p:pic>
              <p:nvPicPr>
                <p:cNvPr id="146" name="Freihand 145">
                  <a:extLst>
                    <a:ext uri="{FF2B5EF4-FFF2-40B4-BE49-F238E27FC236}">
                      <a16:creationId xmlns:a16="http://schemas.microsoft.com/office/drawing/2014/main" id="{F9CB06B8-5E2B-409E-AB45-516FF6AB448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308253" y="296772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47" name="Freihand 146">
                  <a:extLst>
                    <a:ext uri="{FF2B5EF4-FFF2-40B4-BE49-F238E27FC236}">
                      <a16:creationId xmlns:a16="http://schemas.microsoft.com/office/drawing/2014/main" id="{5A2369AC-4928-4B12-AF6E-99933F74BAC2}"/>
                    </a:ext>
                  </a:extLst>
                </p14:cNvPr>
                <p14:cNvContentPartPr/>
                <p14:nvPr/>
              </p14:nvContentPartPr>
              <p14:xfrm>
                <a:off x="11392853" y="2860080"/>
                <a:ext cx="222480" cy="132480"/>
              </p14:xfrm>
            </p:contentPart>
          </mc:Choice>
          <mc:Fallback>
            <p:pic>
              <p:nvPicPr>
                <p:cNvPr id="147" name="Freihand 146">
                  <a:extLst>
                    <a:ext uri="{FF2B5EF4-FFF2-40B4-BE49-F238E27FC236}">
                      <a16:creationId xmlns:a16="http://schemas.microsoft.com/office/drawing/2014/main" id="{5A2369AC-4928-4B12-AF6E-99933F74BAC2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1388533" y="2855760"/>
                  <a:ext cx="23112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48" name="Freihand 147">
                  <a:extLst>
                    <a:ext uri="{FF2B5EF4-FFF2-40B4-BE49-F238E27FC236}">
                      <a16:creationId xmlns:a16="http://schemas.microsoft.com/office/drawing/2014/main" id="{35795E3D-32A8-43AC-9243-390E586EDF38}"/>
                    </a:ext>
                  </a:extLst>
                </p14:cNvPr>
                <p14:cNvContentPartPr/>
                <p14:nvPr/>
              </p14:nvContentPartPr>
              <p14:xfrm>
                <a:off x="11586173" y="2916960"/>
                <a:ext cx="93600" cy="99720"/>
              </p14:xfrm>
            </p:contentPart>
          </mc:Choice>
          <mc:Fallback>
            <p:pic>
              <p:nvPicPr>
                <p:cNvPr id="148" name="Freihand 147">
                  <a:extLst>
                    <a:ext uri="{FF2B5EF4-FFF2-40B4-BE49-F238E27FC236}">
                      <a16:creationId xmlns:a16="http://schemas.microsoft.com/office/drawing/2014/main" id="{35795E3D-32A8-43AC-9243-390E586EDF38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1581853" y="2912640"/>
                  <a:ext cx="1022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49" name="Freihand 148">
                  <a:extLst>
                    <a:ext uri="{FF2B5EF4-FFF2-40B4-BE49-F238E27FC236}">
                      <a16:creationId xmlns:a16="http://schemas.microsoft.com/office/drawing/2014/main" id="{4F7B7D9F-9B9B-409E-BCC0-8E1CA3C5F149}"/>
                    </a:ext>
                  </a:extLst>
                </p14:cNvPr>
                <p14:cNvContentPartPr/>
                <p14:nvPr/>
              </p14:nvContentPartPr>
              <p14:xfrm>
                <a:off x="9197933" y="3240240"/>
                <a:ext cx="133560" cy="141120"/>
              </p14:xfrm>
            </p:contentPart>
          </mc:Choice>
          <mc:Fallback>
            <p:pic>
              <p:nvPicPr>
                <p:cNvPr id="149" name="Freihand 148">
                  <a:extLst>
                    <a:ext uri="{FF2B5EF4-FFF2-40B4-BE49-F238E27FC236}">
                      <a16:creationId xmlns:a16="http://schemas.microsoft.com/office/drawing/2014/main" id="{4F7B7D9F-9B9B-409E-BCC0-8E1CA3C5F149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9193613" y="3235920"/>
                  <a:ext cx="1422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50" name="Freihand 149">
                  <a:extLst>
                    <a:ext uri="{FF2B5EF4-FFF2-40B4-BE49-F238E27FC236}">
                      <a16:creationId xmlns:a16="http://schemas.microsoft.com/office/drawing/2014/main" id="{E7B8A024-725A-44A7-B80B-2449BE0DBD66}"/>
                    </a:ext>
                  </a:extLst>
                </p14:cNvPr>
                <p14:cNvContentPartPr/>
                <p14:nvPr/>
              </p14:nvContentPartPr>
              <p14:xfrm>
                <a:off x="9251933" y="3285600"/>
                <a:ext cx="312120" cy="115200"/>
              </p14:xfrm>
            </p:contentPart>
          </mc:Choice>
          <mc:Fallback>
            <p:pic>
              <p:nvPicPr>
                <p:cNvPr id="150" name="Freihand 149">
                  <a:extLst>
                    <a:ext uri="{FF2B5EF4-FFF2-40B4-BE49-F238E27FC236}">
                      <a16:creationId xmlns:a16="http://schemas.microsoft.com/office/drawing/2014/main" id="{E7B8A024-725A-44A7-B80B-2449BE0DBD66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9247613" y="3281280"/>
                  <a:ext cx="3207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51" name="Freihand 150">
                  <a:extLst>
                    <a:ext uri="{FF2B5EF4-FFF2-40B4-BE49-F238E27FC236}">
                      <a16:creationId xmlns:a16="http://schemas.microsoft.com/office/drawing/2014/main" id="{1753FB8F-E504-440B-BA53-FFEF6B93A002}"/>
                    </a:ext>
                  </a:extLst>
                </p14:cNvPr>
                <p14:cNvContentPartPr/>
                <p14:nvPr/>
              </p14:nvContentPartPr>
              <p14:xfrm>
                <a:off x="9573773" y="3287400"/>
                <a:ext cx="76680" cy="90720"/>
              </p14:xfrm>
            </p:contentPart>
          </mc:Choice>
          <mc:Fallback>
            <p:pic>
              <p:nvPicPr>
                <p:cNvPr id="151" name="Freihand 150">
                  <a:extLst>
                    <a:ext uri="{FF2B5EF4-FFF2-40B4-BE49-F238E27FC236}">
                      <a16:creationId xmlns:a16="http://schemas.microsoft.com/office/drawing/2014/main" id="{1753FB8F-E504-440B-BA53-FFEF6B93A002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9569453" y="3283080"/>
                  <a:ext cx="853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52" name="Freihand 151">
                  <a:extLst>
                    <a:ext uri="{FF2B5EF4-FFF2-40B4-BE49-F238E27FC236}">
                      <a16:creationId xmlns:a16="http://schemas.microsoft.com/office/drawing/2014/main" id="{A6E840B8-B207-46DF-A777-E088747A6FB4}"/>
                    </a:ext>
                  </a:extLst>
                </p14:cNvPr>
                <p14:cNvContentPartPr/>
                <p14:nvPr/>
              </p14:nvContentPartPr>
              <p14:xfrm>
                <a:off x="9580973" y="3314400"/>
                <a:ext cx="59040" cy="25200"/>
              </p14:xfrm>
            </p:contentPart>
          </mc:Choice>
          <mc:Fallback>
            <p:pic>
              <p:nvPicPr>
                <p:cNvPr id="152" name="Freihand 151">
                  <a:extLst>
                    <a:ext uri="{FF2B5EF4-FFF2-40B4-BE49-F238E27FC236}">
                      <a16:creationId xmlns:a16="http://schemas.microsoft.com/office/drawing/2014/main" id="{A6E840B8-B207-46DF-A777-E088747A6FB4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9576653" y="3310080"/>
                  <a:ext cx="676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53" name="Freihand 152">
                  <a:extLst>
                    <a:ext uri="{FF2B5EF4-FFF2-40B4-BE49-F238E27FC236}">
                      <a16:creationId xmlns:a16="http://schemas.microsoft.com/office/drawing/2014/main" id="{DC9FAF81-2AAE-488C-9D3A-7F63134C0CE4}"/>
                    </a:ext>
                  </a:extLst>
                </p14:cNvPr>
                <p14:cNvContentPartPr/>
                <p14:nvPr/>
              </p14:nvContentPartPr>
              <p14:xfrm>
                <a:off x="9632093" y="3284160"/>
                <a:ext cx="300960" cy="171720"/>
              </p14:xfrm>
            </p:contentPart>
          </mc:Choice>
          <mc:Fallback>
            <p:pic>
              <p:nvPicPr>
                <p:cNvPr id="153" name="Freihand 152">
                  <a:extLst>
                    <a:ext uri="{FF2B5EF4-FFF2-40B4-BE49-F238E27FC236}">
                      <a16:creationId xmlns:a16="http://schemas.microsoft.com/office/drawing/2014/main" id="{DC9FAF81-2AAE-488C-9D3A-7F63134C0CE4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9627773" y="3279840"/>
                  <a:ext cx="3096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54" name="Freihand 153">
                  <a:extLst>
                    <a:ext uri="{FF2B5EF4-FFF2-40B4-BE49-F238E27FC236}">
                      <a16:creationId xmlns:a16="http://schemas.microsoft.com/office/drawing/2014/main" id="{12669E9B-60FA-49D2-99D5-F06D08C2A155}"/>
                    </a:ext>
                  </a:extLst>
                </p14:cNvPr>
                <p14:cNvContentPartPr/>
                <p14:nvPr/>
              </p14:nvContentPartPr>
              <p14:xfrm>
                <a:off x="9918293" y="3234480"/>
                <a:ext cx="97920" cy="142920"/>
              </p14:xfrm>
            </p:contentPart>
          </mc:Choice>
          <mc:Fallback>
            <p:pic>
              <p:nvPicPr>
                <p:cNvPr id="154" name="Freihand 153">
                  <a:extLst>
                    <a:ext uri="{FF2B5EF4-FFF2-40B4-BE49-F238E27FC236}">
                      <a16:creationId xmlns:a16="http://schemas.microsoft.com/office/drawing/2014/main" id="{12669E9B-60FA-49D2-99D5-F06D08C2A155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9913973" y="3230160"/>
                  <a:ext cx="1065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55" name="Freihand 154">
                  <a:extLst>
                    <a:ext uri="{FF2B5EF4-FFF2-40B4-BE49-F238E27FC236}">
                      <a16:creationId xmlns:a16="http://schemas.microsoft.com/office/drawing/2014/main" id="{CE1B41C0-6A1D-4641-9C95-864EEAF8916F}"/>
                    </a:ext>
                  </a:extLst>
                </p14:cNvPr>
                <p14:cNvContentPartPr/>
                <p14:nvPr/>
              </p14:nvContentPartPr>
              <p14:xfrm>
                <a:off x="10048613" y="3248880"/>
                <a:ext cx="106920" cy="140040"/>
              </p14:xfrm>
            </p:contentPart>
          </mc:Choice>
          <mc:Fallback>
            <p:pic>
              <p:nvPicPr>
                <p:cNvPr id="155" name="Freihand 154">
                  <a:extLst>
                    <a:ext uri="{FF2B5EF4-FFF2-40B4-BE49-F238E27FC236}">
                      <a16:creationId xmlns:a16="http://schemas.microsoft.com/office/drawing/2014/main" id="{CE1B41C0-6A1D-4641-9C95-864EEAF8916F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0044293" y="3244560"/>
                  <a:ext cx="1155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56" name="Freihand 155">
                  <a:extLst>
                    <a:ext uri="{FF2B5EF4-FFF2-40B4-BE49-F238E27FC236}">
                      <a16:creationId xmlns:a16="http://schemas.microsoft.com/office/drawing/2014/main" id="{05035DA4-2FD9-49F6-9521-8FFA645903BD}"/>
                    </a:ext>
                  </a:extLst>
                </p14:cNvPr>
                <p14:cNvContentPartPr/>
                <p14:nvPr/>
              </p14:nvContentPartPr>
              <p14:xfrm>
                <a:off x="10182533" y="3174720"/>
                <a:ext cx="253800" cy="253800"/>
              </p14:xfrm>
            </p:contentPart>
          </mc:Choice>
          <mc:Fallback>
            <p:pic>
              <p:nvPicPr>
                <p:cNvPr id="156" name="Freihand 155">
                  <a:extLst>
                    <a:ext uri="{FF2B5EF4-FFF2-40B4-BE49-F238E27FC236}">
                      <a16:creationId xmlns:a16="http://schemas.microsoft.com/office/drawing/2014/main" id="{05035DA4-2FD9-49F6-9521-8FFA645903BD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0178213" y="3170400"/>
                  <a:ext cx="26244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57" name="Freihand 156">
                  <a:extLst>
                    <a:ext uri="{FF2B5EF4-FFF2-40B4-BE49-F238E27FC236}">
                      <a16:creationId xmlns:a16="http://schemas.microsoft.com/office/drawing/2014/main" id="{DFE5D6BE-2D29-4F1D-AEA8-AF898EF166DC}"/>
                    </a:ext>
                  </a:extLst>
                </p14:cNvPr>
                <p14:cNvContentPartPr/>
                <p14:nvPr/>
              </p14:nvContentPartPr>
              <p14:xfrm>
                <a:off x="10417973" y="3154560"/>
                <a:ext cx="78840" cy="155880"/>
              </p14:xfrm>
            </p:contentPart>
          </mc:Choice>
          <mc:Fallback>
            <p:pic>
              <p:nvPicPr>
                <p:cNvPr id="157" name="Freihand 156">
                  <a:extLst>
                    <a:ext uri="{FF2B5EF4-FFF2-40B4-BE49-F238E27FC236}">
                      <a16:creationId xmlns:a16="http://schemas.microsoft.com/office/drawing/2014/main" id="{DFE5D6BE-2D29-4F1D-AEA8-AF898EF166DC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0413653" y="3150240"/>
                  <a:ext cx="8748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59" name="Freihand 158">
                  <a:extLst>
                    <a:ext uri="{FF2B5EF4-FFF2-40B4-BE49-F238E27FC236}">
                      <a16:creationId xmlns:a16="http://schemas.microsoft.com/office/drawing/2014/main" id="{765AD119-B707-4E46-B2B2-0094321244ED}"/>
                    </a:ext>
                  </a:extLst>
                </p14:cNvPr>
                <p14:cNvContentPartPr/>
                <p14:nvPr/>
              </p14:nvContentPartPr>
              <p14:xfrm>
                <a:off x="10517693" y="3138360"/>
                <a:ext cx="35640" cy="191520"/>
              </p14:xfrm>
            </p:contentPart>
          </mc:Choice>
          <mc:Fallback>
            <p:pic>
              <p:nvPicPr>
                <p:cNvPr id="159" name="Freihand 158">
                  <a:extLst>
                    <a:ext uri="{FF2B5EF4-FFF2-40B4-BE49-F238E27FC236}">
                      <a16:creationId xmlns:a16="http://schemas.microsoft.com/office/drawing/2014/main" id="{765AD119-B707-4E46-B2B2-0094321244ED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0513373" y="3134040"/>
                  <a:ext cx="442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60" name="Freihand 159">
                  <a:extLst>
                    <a:ext uri="{FF2B5EF4-FFF2-40B4-BE49-F238E27FC236}">
                      <a16:creationId xmlns:a16="http://schemas.microsoft.com/office/drawing/2014/main" id="{95CB1A7A-D453-4977-96ED-F6879E9F2E08}"/>
                    </a:ext>
                  </a:extLst>
                </p14:cNvPr>
                <p14:cNvContentPartPr/>
                <p14:nvPr/>
              </p14:nvContentPartPr>
              <p14:xfrm>
                <a:off x="10484213" y="3230880"/>
                <a:ext cx="108000" cy="18000"/>
              </p14:xfrm>
            </p:contentPart>
          </mc:Choice>
          <mc:Fallback>
            <p:pic>
              <p:nvPicPr>
                <p:cNvPr id="160" name="Freihand 159">
                  <a:extLst>
                    <a:ext uri="{FF2B5EF4-FFF2-40B4-BE49-F238E27FC236}">
                      <a16:creationId xmlns:a16="http://schemas.microsoft.com/office/drawing/2014/main" id="{95CB1A7A-D453-4977-96ED-F6879E9F2E08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479893" y="3226560"/>
                  <a:ext cx="1166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161" name="Freihand 160">
                  <a:extLst>
                    <a:ext uri="{FF2B5EF4-FFF2-40B4-BE49-F238E27FC236}">
                      <a16:creationId xmlns:a16="http://schemas.microsoft.com/office/drawing/2014/main" id="{FEDC001C-7916-446C-AA5D-E8ADA9188A78}"/>
                    </a:ext>
                  </a:extLst>
                </p14:cNvPr>
                <p14:cNvContentPartPr/>
                <p14:nvPr/>
              </p14:nvContentPartPr>
              <p14:xfrm>
                <a:off x="10560533" y="3199920"/>
                <a:ext cx="101880" cy="155880"/>
              </p14:xfrm>
            </p:contentPart>
          </mc:Choice>
          <mc:Fallback>
            <p:pic>
              <p:nvPicPr>
                <p:cNvPr id="161" name="Freihand 160">
                  <a:extLst>
                    <a:ext uri="{FF2B5EF4-FFF2-40B4-BE49-F238E27FC236}">
                      <a16:creationId xmlns:a16="http://schemas.microsoft.com/office/drawing/2014/main" id="{FEDC001C-7916-446C-AA5D-E8ADA9188A78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0556213" y="3195600"/>
                  <a:ext cx="1105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162" name="Freihand 161">
                  <a:extLst>
                    <a:ext uri="{FF2B5EF4-FFF2-40B4-BE49-F238E27FC236}">
                      <a16:creationId xmlns:a16="http://schemas.microsoft.com/office/drawing/2014/main" id="{0311AE39-E667-48E4-BE82-8063132F1142}"/>
                    </a:ext>
                  </a:extLst>
                </p14:cNvPr>
                <p14:cNvContentPartPr/>
                <p14:nvPr/>
              </p14:nvContentPartPr>
              <p14:xfrm>
                <a:off x="10754213" y="3137640"/>
                <a:ext cx="117720" cy="213480"/>
              </p14:xfrm>
            </p:contentPart>
          </mc:Choice>
          <mc:Fallback>
            <p:pic>
              <p:nvPicPr>
                <p:cNvPr id="162" name="Freihand 161">
                  <a:extLst>
                    <a:ext uri="{FF2B5EF4-FFF2-40B4-BE49-F238E27FC236}">
                      <a16:creationId xmlns:a16="http://schemas.microsoft.com/office/drawing/2014/main" id="{0311AE39-E667-48E4-BE82-8063132F1142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0749893" y="3133320"/>
                  <a:ext cx="1263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163" name="Freihand 162">
                  <a:extLst>
                    <a:ext uri="{FF2B5EF4-FFF2-40B4-BE49-F238E27FC236}">
                      <a16:creationId xmlns:a16="http://schemas.microsoft.com/office/drawing/2014/main" id="{FB2477BC-A604-4E68-BC34-B306CC83F2B2}"/>
                    </a:ext>
                  </a:extLst>
                </p14:cNvPr>
                <p14:cNvContentPartPr/>
                <p14:nvPr/>
              </p14:nvContentPartPr>
              <p14:xfrm>
                <a:off x="10945013" y="3216480"/>
                <a:ext cx="181080" cy="131760"/>
              </p14:xfrm>
            </p:contentPart>
          </mc:Choice>
          <mc:Fallback>
            <p:pic>
              <p:nvPicPr>
                <p:cNvPr id="163" name="Freihand 162">
                  <a:extLst>
                    <a:ext uri="{FF2B5EF4-FFF2-40B4-BE49-F238E27FC236}">
                      <a16:creationId xmlns:a16="http://schemas.microsoft.com/office/drawing/2014/main" id="{FB2477BC-A604-4E68-BC34-B306CC83F2B2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0940693" y="3212160"/>
                  <a:ext cx="1897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164" name="Freihand 163">
                  <a:extLst>
                    <a:ext uri="{FF2B5EF4-FFF2-40B4-BE49-F238E27FC236}">
                      <a16:creationId xmlns:a16="http://schemas.microsoft.com/office/drawing/2014/main" id="{EF189172-8F9D-418A-95A3-30E491E97875}"/>
                    </a:ext>
                  </a:extLst>
                </p14:cNvPr>
                <p14:cNvContentPartPr/>
                <p14:nvPr/>
              </p14:nvContentPartPr>
              <p14:xfrm>
                <a:off x="11110613" y="3139080"/>
                <a:ext cx="360" cy="360"/>
              </p14:xfrm>
            </p:contentPart>
          </mc:Choice>
          <mc:Fallback>
            <p:pic>
              <p:nvPicPr>
                <p:cNvPr id="164" name="Freihand 163">
                  <a:extLst>
                    <a:ext uri="{FF2B5EF4-FFF2-40B4-BE49-F238E27FC236}">
                      <a16:creationId xmlns:a16="http://schemas.microsoft.com/office/drawing/2014/main" id="{EF189172-8F9D-418A-95A3-30E491E9787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106293" y="313476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165" name="Freihand 164">
                  <a:extLst>
                    <a:ext uri="{FF2B5EF4-FFF2-40B4-BE49-F238E27FC236}">
                      <a16:creationId xmlns:a16="http://schemas.microsoft.com/office/drawing/2014/main" id="{F1F325C2-B612-47A8-9EE5-BECE9D9BDE3A}"/>
                    </a:ext>
                  </a:extLst>
                </p14:cNvPr>
                <p14:cNvContentPartPr/>
                <p14:nvPr/>
              </p14:nvContentPartPr>
              <p14:xfrm>
                <a:off x="10496453" y="3415560"/>
                <a:ext cx="98640" cy="155160"/>
              </p14:xfrm>
            </p:contentPart>
          </mc:Choice>
          <mc:Fallback>
            <p:pic>
              <p:nvPicPr>
                <p:cNvPr id="165" name="Freihand 164">
                  <a:extLst>
                    <a:ext uri="{FF2B5EF4-FFF2-40B4-BE49-F238E27FC236}">
                      <a16:creationId xmlns:a16="http://schemas.microsoft.com/office/drawing/2014/main" id="{F1F325C2-B612-47A8-9EE5-BECE9D9BDE3A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0492133" y="3411240"/>
                  <a:ext cx="1072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166" name="Freihand 165">
                  <a:extLst>
                    <a:ext uri="{FF2B5EF4-FFF2-40B4-BE49-F238E27FC236}">
                      <a16:creationId xmlns:a16="http://schemas.microsoft.com/office/drawing/2014/main" id="{0641CCCF-297F-4236-8251-402A276EED28}"/>
                    </a:ext>
                  </a:extLst>
                </p14:cNvPr>
                <p14:cNvContentPartPr/>
                <p14:nvPr/>
              </p14:nvContentPartPr>
              <p14:xfrm>
                <a:off x="10601213" y="3492960"/>
                <a:ext cx="87120" cy="66600"/>
              </p14:xfrm>
            </p:contentPart>
          </mc:Choice>
          <mc:Fallback>
            <p:pic>
              <p:nvPicPr>
                <p:cNvPr id="166" name="Freihand 165">
                  <a:extLst>
                    <a:ext uri="{FF2B5EF4-FFF2-40B4-BE49-F238E27FC236}">
                      <a16:creationId xmlns:a16="http://schemas.microsoft.com/office/drawing/2014/main" id="{0641CCCF-297F-4236-8251-402A276EED28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0596893" y="3488640"/>
                  <a:ext cx="957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167" name="Freihand 166">
                  <a:extLst>
                    <a:ext uri="{FF2B5EF4-FFF2-40B4-BE49-F238E27FC236}">
                      <a16:creationId xmlns:a16="http://schemas.microsoft.com/office/drawing/2014/main" id="{DA202E98-F152-4EB5-B75C-EF17BD40EC62}"/>
                    </a:ext>
                  </a:extLst>
                </p14:cNvPr>
                <p14:cNvContentPartPr/>
                <p14:nvPr/>
              </p14:nvContentPartPr>
              <p14:xfrm>
                <a:off x="10710653" y="3440040"/>
                <a:ext cx="72000" cy="129960"/>
              </p14:xfrm>
            </p:contentPart>
          </mc:Choice>
          <mc:Fallback>
            <p:pic>
              <p:nvPicPr>
                <p:cNvPr id="167" name="Freihand 166">
                  <a:extLst>
                    <a:ext uri="{FF2B5EF4-FFF2-40B4-BE49-F238E27FC236}">
                      <a16:creationId xmlns:a16="http://schemas.microsoft.com/office/drawing/2014/main" id="{DA202E98-F152-4EB5-B75C-EF17BD40EC62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0706333" y="3435720"/>
                  <a:ext cx="806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168" name="Freihand 167">
                  <a:extLst>
                    <a:ext uri="{FF2B5EF4-FFF2-40B4-BE49-F238E27FC236}">
                      <a16:creationId xmlns:a16="http://schemas.microsoft.com/office/drawing/2014/main" id="{76346788-49C5-47C7-8E09-CE68634E444F}"/>
                    </a:ext>
                  </a:extLst>
                </p14:cNvPr>
                <p14:cNvContentPartPr/>
                <p14:nvPr/>
              </p14:nvContentPartPr>
              <p14:xfrm>
                <a:off x="10800293" y="3474240"/>
                <a:ext cx="73080" cy="95400"/>
              </p14:xfrm>
            </p:contentPart>
          </mc:Choice>
          <mc:Fallback>
            <p:pic>
              <p:nvPicPr>
                <p:cNvPr id="168" name="Freihand 167">
                  <a:extLst>
                    <a:ext uri="{FF2B5EF4-FFF2-40B4-BE49-F238E27FC236}">
                      <a16:creationId xmlns:a16="http://schemas.microsoft.com/office/drawing/2014/main" id="{76346788-49C5-47C7-8E09-CE68634E444F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0795973" y="3469920"/>
                  <a:ext cx="817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169" name="Freihand 168">
                  <a:extLst>
                    <a:ext uri="{FF2B5EF4-FFF2-40B4-BE49-F238E27FC236}">
                      <a16:creationId xmlns:a16="http://schemas.microsoft.com/office/drawing/2014/main" id="{5B8FBEA8-B8BA-4500-9481-4D9ABE8C169B}"/>
                    </a:ext>
                  </a:extLst>
                </p14:cNvPr>
                <p14:cNvContentPartPr/>
                <p14:nvPr/>
              </p14:nvContentPartPr>
              <p14:xfrm>
                <a:off x="10877693" y="3424200"/>
                <a:ext cx="88560" cy="140760"/>
              </p14:xfrm>
            </p:contentPart>
          </mc:Choice>
          <mc:Fallback>
            <p:pic>
              <p:nvPicPr>
                <p:cNvPr id="169" name="Freihand 168">
                  <a:extLst>
                    <a:ext uri="{FF2B5EF4-FFF2-40B4-BE49-F238E27FC236}">
                      <a16:creationId xmlns:a16="http://schemas.microsoft.com/office/drawing/2014/main" id="{5B8FBEA8-B8BA-4500-9481-4D9ABE8C169B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0873373" y="3419880"/>
                  <a:ext cx="972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170" name="Freihand 169">
                  <a:extLst>
                    <a:ext uri="{FF2B5EF4-FFF2-40B4-BE49-F238E27FC236}">
                      <a16:creationId xmlns:a16="http://schemas.microsoft.com/office/drawing/2014/main" id="{1CD2C01E-BA6B-4B2D-9B53-DA0D9418F111}"/>
                    </a:ext>
                  </a:extLst>
                </p14:cNvPr>
                <p14:cNvContentPartPr/>
                <p14:nvPr/>
              </p14:nvContentPartPr>
              <p14:xfrm>
                <a:off x="10984253" y="3431760"/>
                <a:ext cx="360" cy="360"/>
              </p14:xfrm>
            </p:contentPart>
          </mc:Choice>
          <mc:Fallback>
            <p:pic>
              <p:nvPicPr>
                <p:cNvPr id="170" name="Freihand 169">
                  <a:extLst>
                    <a:ext uri="{FF2B5EF4-FFF2-40B4-BE49-F238E27FC236}">
                      <a16:creationId xmlns:a16="http://schemas.microsoft.com/office/drawing/2014/main" id="{1CD2C01E-BA6B-4B2D-9B53-DA0D9418F11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979933" y="342744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171" name="Freihand 170">
                  <a:extLst>
                    <a:ext uri="{FF2B5EF4-FFF2-40B4-BE49-F238E27FC236}">
                      <a16:creationId xmlns:a16="http://schemas.microsoft.com/office/drawing/2014/main" id="{8B91E77F-818D-4371-BBEE-0C8B21B5681C}"/>
                    </a:ext>
                  </a:extLst>
                </p14:cNvPr>
                <p14:cNvContentPartPr/>
                <p14:nvPr/>
              </p14:nvContentPartPr>
              <p14:xfrm>
                <a:off x="11019893" y="3377040"/>
                <a:ext cx="194040" cy="170640"/>
              </p14:xfrm>
            </p:contentPart>
          </mc:Choice>
          <mc:Fallback>
            <p:pic>
              <p:nvPicPr>
                <p:cNvPr id="171" name="Freihand 170">
                  <a:extLst>
                    <a:ext uri="{FF2B5EF4-FFF2-40B4-BE49-F238E27FC236}">
                      <a16:creationId xmlns:a16="http://schemas.microsoft.com/office/drawing/2014/main" id="{8B91E77F-818D-4371-BBEE-0C8B21B5681C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1015573" y="3372720"/>
                  <a:ext cx="2026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172" name="Freihand 171">
                  <a:extLst>
                    <a:ext uri="{FF2B5EF4-FFF2-40B4-BE49-F238E27FC236}">
                      <a16:creationId xmlns:a16="http://schemas.microsoft.com/office/drawing/2014/main" id="{BE64870D-6D58-4CB4-BEA9-A4C5201A65C1}"/>
                    </a:ext>
                  </a:extLst>
                </p14:cNvPr>
                <p14:cNvContentPartPr/>
                <p14:nvPr/>
              </p14:nvContentPartPr>
              <p14:xfrm>
                <a:off x="11191613" y="3346800"/>
                <a:ext cx="84600" cy="164160"/>
              </p14:xfrm>
            </p:contentPart>
          </mc:Choice>
          <mc:Fallback>
            <p:pic>
              <p:nvPicPr>
                <p:cNvPr id="172" name="Freihand 171">
                  <a:extLst>
                    <a:ext uri="{FF2B5EF4-FFF2-40B4-BE49-F238E27FC236}">
                      <a16:creationId xmlns:a16="http://schemas.microsoft.com/office/drawing/2014/main" id="{BE64870D-6D58-4CB4-BEA9-A4C5201A65C1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1187293" y="3342480"/>
                  <a:ext cx="932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173" name="Freihand 172">
                  <a:extLst>
                    <a:ext uri="{FF2B5EF4-FFF2-40B4-BE49-F238E27FC236}">
                      <a16:creationId xmlns:a16="http://schemas.microsoft.com/office/drawing/2014/main" id="{472FC0F8-9E3B-4876-8EF0-DB7EB2D260FB}"/>
                    </a:ext>
                  </a:extLst>
                </p14:cNvPr>
                <p14:cNvContentPartPr/>
                <p14:nvPr/>
              </p14:nvContentPartPr>
              <p14:xfrm>
                <a:off x="11262893" y="3417720"/>
                <a:ext cx="64800" cy="90000"/>
              </p14:xfrm>
            </p:contentPart>
          </mc:Choice>
          <mc:Fallback>
            <p:pic>
              <p:nvPicPr>
                <p:cNvPr id="173" name="Freihand 172">
                  <a:extLst>
                    <a:ext uri="{FF2B5EF4-FFF2-40B4-BE49-F238E27FC236}">
                      <a16:creationId xmlns:a16="http://schemas.microsoft.com/office/drawing/2014/main" id="{472FC0F8-9E3B-4876-8EF0-DB7EB2D260FB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1258573" y="3413400"/>
                  <a:ext cx="734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175" name="Freihand 174">
                  <a:extLst>
                    <a:ext uri="{FF2B5EF4-FFF2-40B4-BE49-F238E27FC236}">
                      <a16:creationId xmlns:a16="http://schemas.microsoft.com/office/drawing/2014/main" id="{F90602AF-007F-49D3-8DC6-059C177DB5C8}"/>
                    </a:ext>
                  </a:extLst>
                </p14:cNvPr>
                <p14:cNvContentPartPr/>
                <p14:nvPr/>
              </p14:nvContentPartPr>
              <p14:xfrm>
                <a:off x="11316533" y="3428160"/>
                <a:ext cx="184680" cy="252720"/>
              </p14:xfrm>
            </p:contentPart>
          </mc:Choice>
          <mc:Fallback>
            <p:pic>
              <p:nvPicPr>
                <p:cNvPr id="175" name="Freihand 174">
                  <a:extLst>
                    <a:ext uri="{FF2B5EF4-FFF2-40B4-BE49-F238E27FC236}">
                      <a16:creationId xmlns:a16="http://schemas.microsoft.com/office/drawing/2014/main" id="{F90602AF-007F-49D3-8DC6-059C177DB5C8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11312213" y="3423840"/>
                  <a:ext cx="19332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176" name="Freihand 175">
                  <a:extLst>
                    <a:ext uri="{FF2B5EF4-FFF2-40B4-BE49-F238E27FC236}">
                      <a16:creationId xmlns:a16="http://schemas.microsoft.com/office/drawing/2014/main" id="{D37AC982-1F41-4FB6-B9B1-139321F23899}"/>
                    </a:ext>
                  </a:extLst>
                </p14:cNvPr>
                <p14:cNvContentPartPr/>
                <p14:nvPr/>
              </p14:nvContentPartPr>
              <p14:xfrm>
                <a:off x="11508773" y="3307200"/>
                <a:ext cx="255240" cy="180720"/>
              </p14:xfrm>
            </p:contentPart>
          </mc:Choice>
          <mc:Fallback>
            <p:pic>
              <p:nvPicPr>
                <p:cNvPr id="176" name="Freihand 175">
                  <a:extLst>
                    <a:ext uri="{FF2B5EF4-FFF2-40B4-BE49-F238E27FC236}">
                      <a16:creationId xmlns:a16="http://schemas.microsoft.com/office/drawing/2014/main" id="{D37AC982-1F41-4FB6-B9B1-139321F23899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1504453" y="3302880"/>
                  <a:ext cx="26388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177" name="Freihand 176">
                  <a:extLst>
                    <a:ext uri="{FF2B5EF4-FFF2-40B4-BE49-F238E27FC236}">
                      <a16:creationId xmlns:a16="http://schemas.microsoft.com/office/drawing/2014/main" id="{FED46A9B-D9BE-4C1C-A018-AC2441B1D4E6}"/>
                    </a:ext>
                  </a:extLst>
                </p14:cNvPr>
                <p14:cNvContentPartPr/>
                <p14:nvPr/>
              </p14:nvContentPartPr>
              <p14:xfrm>
                <a:off x="11425613" y="3261840"/>
                <a:ext cx="118800" cy="17280"/>
              </p14:xfrm>
            </p:contentPart>
          </mc:Choice>
          <mc:Fallback>
            <p:pic>
              <p:nvPicPr>
                <p:cNvPr id="177" name="Freihand 176">
                  <a:extLst>
                    <a:ext uri="{FF2B5EF4-FFF2-40B4-BE49-F238E27FC236}">
                      <a16:creationId xmlns:a16="http://schemas.microsoft.com/office/drawing/2014/main" id="{FED46A9B-D9BE-4C1C-A018-AC2441B1D4E6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1421293" y="3257520"/>
                  <a:ext cx="1274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178" name="Freihand 177">
                  <a:extLst>
                    <a:ext uri="{FF2B5EF4-FFF2-40B4-BE49-F238E27FC236}">
                      <a16:creationId xmlns:a16="http://schemas.microsoft.com/office/drawing/2014/main" id="{0B5BA0AC-FA0D-4B80-87AA-EE9663249D07}"/>
                    </a:ext>
                  </a:extLst>
                </p14:cNvPr>
                <p14:cNvContentPartPr/>
                <p14:nvPr/>
              </p14:nvContentPartPr>
              <p14:xfrm>
                <a:off x="11833493" y="3259320"/>
                <a:ext cx="9000" cy="155520"/>
              </p14:xfrm>
            </p:contentPart>
          </mc:Choice>
          <mc:Fallback>
            <p:pic>
              <p:nvPicPr>
                <p:cNvPr id="178" name="Freihand 177">
                  <a:extLst>
                    <a:ext uri="{FF2B5EF4-FFF2-40B4-BE49-F238E27FC236}">
                      <a16:creationId xmlns:a16="http://schemas.microsoft.com/office/drawing/2014/main" id="{0B5BA0AC-FA0D-4B80-87AA-EE9663249D07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1829173" y="3255000"/>
                  <a:ext cx="176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180" name="Freihand 179">
                  <a:extLst>
                    <a:ext uri="{FF2B5EF4-FFF2-40B4-BE49-F238E27FC236}">
                      <a16:creationId xmlns:a16="http://schemas.microsoft.com/office/drawing/2014/main" id="{D4D0CF7D-C45C-444B-B2BE-21CB45B08079}"/>
                    </a:ext>
                  </a:extLst>
                </p14:cNvPr>
                <p14:cNvContentPartPr/>
                <p14:nvPr/>
              </p14:nvContentPartPr>
              <p14:xfrm>
                <a:off x="8056733" y="3238800"/>
                <a:ext cx="830880" cy="171720"/>
              </p14:xfrm>
            </p:contentPart>
          </mc:Choice>
          <mc:Fallback>
            <p:pic>
              <p:nvPicPr>
                <p:cNvPr id="180" name="Freihand 179">
                  <a:extLst>
                    <a:ext uri="{FF2B5EF4-FFF2-40B4-BE49-F238E27FC236}">
                      <a16:creationId xmlns:a16="http://schemas.microsoft.com/office/drawing/2014/main" id="{D4D0CF7D-C45C-444B-B2BE-21CB45B08079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8052413" y="3234480"/>
                  <a:ext cx="839520" cy="18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8" name="Gruppieren 187">
            <a:extLst>
              <a:ext uri="{FF2B5EF4-FFF2-40B4-BE49-F238E27FC236}">
                <a16:creationId xmlns:a16="http://schemas.microsoft.com/office/drawing/2014/main" id="{C0632854-B4DD-49E1-BFF8-A2E808860F3F}"/>
              </a:ext>
            </a:extLst>
          </p:cNvPr>
          <p:cNvGrpSpPr/>
          <p:nvPr/>
        </p:nvGrpSpPr>
        <p:grpSpPr>
          <a:xfrm>
            <a:off x="7856573" y="3690240"/>
            <a:ext cx="1369440" cy="354240"/>
            <a:chOff x="7856573" y="3690240"/>
            <a:chExt cx="1369440" cy="35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182" name="Freihand 181">
                  <a:extLst>
                    <a:ext uri="{FF2B5EF4-FFF2-40B4-BE49-F238E27FC236}">
                      <a16:creationId xmlns:a16="http://schemas.microsoft.com/office/drawing/2014/main" id="{0B3EB230-A2A3-4078-AEBB-BD513401F674}"/>
                    </a:ext>
                  </a:extLst>
                </p14:cNvPr>
                <p14:cNvContentPartPr/>
                <p14:nvPr/>
              </p14:nvContentPartPr>
              <p14:xfrm>
                <a:off x="7991933" y="3903000"/>
                <a:ext cx="315720" cy="66960"/>
              </p14:xfrm>
            </p:contentPart>
          </mc:Choice>
          <mc:Fallback>
            <p:pic>
              <p:nvPicPr>
                <p:cNvPr id="182" name="Freihand 181">
                  <a:extLst>
                    <a:ext uri="{FF2B5EF4-FFF2-40B4-BE49-F238E27FC236}">
                      <a16:creationId xmlns:a16="http://schemas.microsoft.com/office/drawing/2014/main" id="{0B3EB230-A2A3-4078-AEBB-BD513401F674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7987613" y="3898680"/>
                  <a:ext cx="3243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183" name="Freihand 182">
                  <a:extLst>
                    <a:ext uri="{FF2B5EF4-FFF2-40B4-BE49-F238E27FC236}">
                      <a16:creationId xmlns:a16="http://schemas.microsoft.com/office/drawing/2014/main" id="{7088350E-E8C7-4411-BA57-B69061F93C0C}"/>
                    </a:ext>
                  </a:extLst>
                </p14:cNvPr>
                <p14:cNvContentPartPr/>
                <p14:nvPr/>
              </p14:nvContentPartPr>
              <p14:xfrm>
                <a:off x="7856573" y="3838200"/>
                <a:ext cx="312480" cy="206280"/>
              </p14:xfrm>
            </p:contentPart>
          </mc:Choice>
          <mc:Fallback>
            <p:pic>
              <p:nvPicPr>
                <p:cNvPr id="183" name="Freihand 182">
                  <a:extLst>
                    <a:ext uri="{FF2B5EF4-FFF2-40B4-BE49-F238E27FC236}">
                      <a16:creationId xmlns:a16="http://schemas.microsoft.com/office/drawing/2014/main" id="{7088350E-E8C7-4411-BA57-B69061F93C0C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7852253" y="3833880"/>
                  <a:ext cx="32112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185" name="Freihand 184">
                  <a:extLst>
                    <a:ext uri="{FF2B5EF4-FFF2-40B4-BE49-F238E27FC236}">
                      <a16:creationId xmlns:a16="http://schemas.microsoft.com/office/drawing/2014/main" id="{514D7675-F2C3-4A18-90FE-B6A9D037C339}"/>
                    </a:ext>
                  </a:extLst>
                </p14:cNvPr>
                <p14:cNvContentPartPr/>
                <p14:nvPr/>
              </p14:nvContentPartPr>
              <p14:xfrm>
                <a:off x="8418893" y="3843240"/>
                <a:ext cx="105480" cy="103680"/>
              </p14:xfrm>
            </p:contentPart>
          </mc:Choice>
          <mc:Fallback>
            <p:pic>
              <p:nvPicPr>
                <p:cNvPr id="185" name="Freihand 184">
                  <a:extLst>
                    <a:ext uri="{FF2B5EF4-FFF2-40B4-BE49-F238E27FC236}">
                      <a16:creationId xmlns:a16="http://schemas.microsoft.com/office/drawing/2014/main" id="{514D7675-F2C3-4A18-90FE-B6A9D037C339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8414573" y="3838920"/>
                  <a:ext cx="1141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186" name="Freihand 185">
                  <a:extLst>
                    <a:ext uri="{FF2B5EF4-FFF2-40B4-BE49-F238E27FC236}">
                      <a16:creationId xmlns:a16="http://schemas.microsoft.com/office/drawing/2014/main" id="{E78FF5FA-3938-4AE8-BA7F-40357F485DC6}"/>
                    </a:ext>
                  </a:extLst>
                </p14:cNvPr>
                <p14:cNvContentPartPr/>
                <p14:nvPr/>
              </p14:nvContentPartPr>
              <p14:xfrm>
                <a:off x="8539853" y="3744600"/>
                <a:ext cx="686160" cy="214200"/>
              </p14:xfrm>
            </p:contentPart>
          </mc:Choice>
          <mc:Fallback>
            <p:pic>
              <p:nvPicPr>
                <p:cNvPr id="186" name="Freihand 185">
                  <a:extLst>
                    <a:ext uri="{FF2B5EF4-FFF2-40B4-BE49-F238E27FC236}">
                      <a16:creationId xmlns:a16="http://schemas.microsoft.com/office/drawing/2014/main" id="{E78FF5FA-3938-4AE8-BA7F-40357F485DC6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8535533" y="3740280"/>
                  <a:ext cx="69480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187" name="Freihand 186">
                  <a:extLst>
                    <a:ext uri="{FF2B5EF4-FFF2-40B4-BE49-F238E27FC236}">
                      <a16:creationId xmlns:a16="http://schemas.microsoft.com/office/drawing/2014/main" id="{25DAF855-3118-49B6-8492-4F00999A3DC5}"/>
                    </a:ext>
                  </a:extLst>
                </p14:cNvPr>
                <p14:cNvContentPartPr/>
                <p14:nvPr/>
              </p14:nvContentPartPr>
              <p14:xfrm>
                <a:off x="9105413" y="3690240"/>
                <a:ext cx="18720" cy="19440"/>
              </p14:xfrm>
            </p:contentPart>
          </mc:Choice>
          <mc:Fallback>
            <p:pic>
              <p:nvPicPr>
                <p:cNvPr id="187" name="Freihand 186">
                  <a:extLst>
                    <a:ext uri="{FF2B5EF4-FFF2-40B4-BE49-F238E27FC236}">
                      <a16:creationId xmlns:a16="http://schemas.microsoft.com/office/drawing/2014/main" id="{25DAF855-3118-49B6-8492-4F00999A3DC5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9101093" y="3685920"/>
                  <a:ext cx="27360" cy="2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4">
            <p14:nvContentPartPr>
              <p14:cNvPr id="189" name="Freihand 188">
                <a:extLst>
                  <a:ext uri="{FF2B5EF4-FFF2-40B4-BE49-F238E27FC236}">
                    <a16:creationId xmlns:a16="http://schemas.microsoft.com/office/drawing/2014/main" id="{9950556A-193B-4523-A4DD-79509AB93B2D}"/>
                  </a:ext>
                </a:extLst>
              </p14:cNvPr>
              <p14:cNvContentPartPr/>
              <p14:nvPr/>
            </p14:nvContentPartPr>
            <p14:xfrm>
              <a:off x="3826733" y="2397480"/>
              <a:ext cx="1582920" cy="14040"/>
            </p14:xfrm>
          </p:contentPart>
        </mc:Choice>
        <mc:Fallback>
          <p:pic>
            <p:nvPicPr>
              <p:cNvPr id="189" name="Freihand 188">
                <a:extLst>
                  <a:ext uri="{FF2B5EF4-FFF2-40B4-BE49-F238E27FC236}">
                    <a16:creationId xmlns:a16="http://schemas.microsoft.com/office/drawing/2014/main" id="{9950556A-193B-4523-A4DD-79509AB93B2D}"/>
                  </a:ext>
                </a:extLst>
              </p:cNvPr>
              <p:cNvPicPr/>
              <p:nvPr/>
            </p:nvPicPr>
            <p:blipFill>
              <a:blip r:embed="rId315"/>
              <a:stretch>
                <a:fillRect/>
              </a:stretch>
            </p:blipFill>
            <p:spPr>
              <a:xfrm>
                <a:off x="3822413" y="2393160"/>
                <a:ext cx="159156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6">
            <p14:nvContentPartPr>
              <p14:cNvPr id="190" name="Freihand 189">
                <a:extLst>
                  <a:ext uri="{FF2B5EF4-FFF2-40B4-BE49-F238E27FC236}">
                    <a16:creationId xmlns:a16="http://schemas.microsoft.com/office/drawing/2014/main" id="{F259B16A-929A-473A-87BE-F2B3436F244C}"/>
                  </a:ext>
                </a:extLst>
              </p14:cNvPr>
              <p14:cNvContentPartPr/>
              <p14:nvPr/>
            </p14:nvContentPartPr>
            <p14:xfrm>
              <a:off x="6298493" y="3960240"/>
              <a:ext cx="730440" cy="140040"/>
            </p14:xfrm>
          </p:contentPart>
        </mc:Choice>
        <mc:Fallback>
          <p:pic>
            <p:nvPicPr>
              <p:cNvPr id="190" name="Freihand 189">
                <a:extLst>
                  <a:ext uri="{FF2B5EF4-FFF2-40B4-BE49-F238E27FC236}">
                    <a16:creationId xmlns:a16="http://schemas.microsoft.com/office/drawing/2014/main" id="{F259B16A-929A-473A-87BE-F2B3436F244C}"/>
                  </a:ext>
                </a:extLst>
              </p:cNvPr>
              <p:cNvPicPr/>
              <p:nvPr/>
            </p:nvPicPr>
            <p:blipFill>
              <a:blip r:embed="rId317"/>
              <a:stretch>
                <a:fillRect/>
              </a:stretch>
            </p:blipFill>
            <p:spPr>
              <a:xfrm>
                <a:off x="6294173" y="3955920"/>
                <a:ext cx="73908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8">
            <p14:nvContentPartPr>
              <p14:cNvPr id="191" name="Freihand 190">
                <a:extLst>
                  <a:ext uri="{FF2B5EF4-FFF2-40B4-BE49-F238E27FC236}">
                    <a16:creationId xmlns:a16="http://schemas.microsoft.com/office/drawing/2014/main" id="{A3186D58-AD86-4BBB-9D4B-A9DF25DF05E0}"/>
                  </a:ext>
                </a:extLst>
              </p14:cNvPr>
              <p14:cNvContentPartPr/>
              <p14:nvPr/>
            </p14:nvContentPartPr>
            <p14:xfrm>
              <a:off x="3579413" y="4720920"/>
              <a:ext cx="854640" cy="133560"/>
            </p14:xfrm>
          </p:contentPart>
        </mc:Choice>
        <mc:Fallback>
          <p:pic>
            <p:nvPicPr>
              <p:cNvPr id="191" name="Freihand 190">
                <a:extLst>
                  <a:ext uri="{FF2B5EF4-FFF2-40B4-BE49-F238E27FC236}">
                    <a16:creationId xmlns:a16="http://schemas.microsoft.com/office/drawing/2014/main" id="{A3186D58-AD86-4BBB-9D4B-A9DF25DF05E0}"/>
                  </a:ext>
                </a:extLst>
              </p:cNvPr>
              <p:cNvPicPr/>
              <p:nvPr/>
            </p:nvPicPr>
            <p:blipFill>
              <a:blip r:embed="rId319"/>
              <a:stretch>
                <a:fillRect/>
              </a:stretch>
            </p:blipFill>
            <p:spPr>
              <a:xfrm>
                <a:off x="3575093" y="4716600"/>
                <a:ext cx="86328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0">
            <p14:nvContentPartPr>
              <p14:cNvPr id="192" name="Freihand 191">
                <a:extLst>
                  <a:ext uri="{FF2B5EF4-FFF2-40B4-BE49-F238E27FC236}">
                    <a16:creationId xmlns:a16="http://schemas.microsoft.com/office/drawing/2014/main" id="{37A7F304-42CF-40D1-B220-479D0BCEAA4C}"/>
                  </a:ext>
                </a:extLst>
              </p14:cNvPr>
              <p14:cNvContentPartPr/>
              <p14:nvPr/>
            </p14:nvContentPartPr>
            <p14:xfrm>
              <a:off x="3585173" y="4756560"/>
              <a:ext cx="716760" cy="75240"/>
            </p14:xfrm>
          </p:contentPart>
        </mc:Choice>
        <mc:Fallback>
          <p:pic>
            <p:nvPicPr>
              <p:cNvPr id="192" name="Freihand 191">
                <a:extLst>
                  <a:ext uri="{FF2B5EF4-FFF2-40B4-BE49-F238E27FC236}">
                    <a16:creationId xmlns:a16="http://schemas.microsoft.com/office/drawing/2014/main" id="{37A7F304-42CF-40D1-B220-479D0BCEAA4C}"/>
                  </a:ext>
                </a:extLst>
              </p:cNvPr>
              <p:cNvPicPr/>
              <p:nvPr/>
            </p:nvPicPr>
            <p:blipFill>
              <a:blip r:embed="rId321"/>
              <a:stretch>
                <a:fillRect/>
              </a:stretch>
            </p:blipFill>
            <p:spPr>
              <a:xfrm>
                <a:off x="3580853" y="4752240"/>
                <a:ext cx="725400" cy="8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25" name="Gruppieren 224">
            <a:extLst>
              <a:ext uri="{FF2B5EF4-FFF2-40B4-BE49-F238E27FC236}">
                <a16:creationId xmlns:a16="http://schemas.microsoft.com/office/drawing/2014/main" id="{4D188684-EEB4-47B7-9646-E7F478A24B7F}"/>
              </a:ext>
            </a:extLst>
          </p:cNvPr>
          <p:cNvGrpSpPr/>
          <p:nvPr/>
        </p:nvGrpSpPr>
        <p:grpSpPr>
          <a:xfrm>
            <a:off x="9433373" y="3738480"/>
            <a:ext cx="2611800" cy="417240"/>
            <a:chOff x="9433373" y="3738480"/>
            <a:chExt cx="2611800" cy="41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193" name="Freihand 192">
                  <a:extLst>
                    <a:ext uri="{FF2B5EF4-FFF2-40B4-BE49-F238E27FC236}">
                      <a16:creationId xmlns:a16="http://schemas.microsoft.com/office/drawing/2014/main" id="{69F7C9FF-21DB-4EAC-8289-ABA4B3C2723B}"/>
                    </a:ext>
                  </a:extLst>
                </p14:cNvPr>
                <p14:cNvContentPartPr/>
                <p14:nvPr/>
              </p14:nvContentPartPr>
              <p14:xfrm>
                <a:off x="9433373" y="3865560"/>
                <a:ext cx="6120" cy="11160"/>
              </p14:xfrm>
            </p:contentPart>
          </mc:Choice>
          <mc:Fallback>
            <p:pic>
              <p:nvPicPr>
                <p:cNvPr id="193" name="Freihand 192">
                  <a:extLst>
                    <a:ext uri="{FF2B5EF4-FFF2-40B4-BE49-F238E27FC236}">
                      <a16:creationId xmlns:a16="http://schemas.microsoft.com/office/drawing/2014/main" id="{69F7C9FF-21DB-4EAC-8289-ABA4B3C2723B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9429053" y="3861240"/>
                  <a:ext cx="147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194" name="Freihand 193">
                  <a:extLst>
                    <a:ext uri="{FF2B5EF4-FFF2-40B4-BE49-F238E27FC236}">
                      <a16:creationId xmlns:a16="http://schemas.microsoft.com/office/drawing/2014/main" id="{FCC9C41E-7C68-46E0-BA3F-96ADD1C1546B}"/>
                    </a:ext>
                  </a:extLst>
                </p14:cNvPr>
                <p14:cNvContentPartPr/>
                <p14:nvPr/>
              </p14:nvContentPartPr>
              <p14:xfrm>
                <a:off x="9439133" y="3865560"/>
                <a:ext cx="360" cy="360"/>
              </p14:xfrm>
            </p:contentPart>
          </mc:Choice>
          <mc:Fallback>
            <p:pic>
              <p:nvPicPr>
                <p:cNvPr id="194" name="Freihand 193">
                  <a:extLst>
                    <a:ext uri="{FF2B5EF4-FFF2-40B4-BE49-F238E27FC236}">
                      <a16:creationId xmlns:a16="http://schemas.microsoft.com/office/drawing/2014/main" id="{FCC9C41E-7C68-46E0-BA3F-96ADD1C1546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434813" y="386124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195" name="Freihand 194">
                  <a:extLst>
                    <a:ext uri="{FF2B5EF4-FFF2-40B4-BE49-F238E27FC236}">
                      <a16:creationId xmlns:a16="http://schemas.microsoft.com/office/drawing/2014/main" id="{162500F7-0786-4132-A3B8-A578DF11317B}"/>
                    </a:ext>
                  </a:extLst>
                </p14:cNvPr>
                <p14:cNvContentPartPr/>
                <p14:nvPr/>
              </p14:nvContentPartPr>
              <p14:xfrm>
                <a:off x="9434093" y="3764040"/>
                <a:ext cx="176040" cy="131400"/>
              </p14:xfrm>
            </p:contentPart>
          </mc:Choice>
          <mc:Fallback>
            <p:pic>
              <p:nvPicPr>
                <p:cNvPr id="195" name="Freihand 194">
                  <a:extLst>
                    <a:ext uri="{FF2B5EF4-FFF2-40B4-BE49-F238E27FC236}">
                      <a16:creationId xmlns:a16="http://schemas.microsoft.com/office/drawing/2014/main" id="{162500F7-0786-4132-A3B8-A578DF11317B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9429773" y="3759720"/>
                  <a:ext cx="1846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196" name="Freihand 195">
                  <a:extLst>
                    <a:ext uri="{FF2B5EF4-FFF2-40B4-BE49-F238E27FC236}">
                      <a16:creationId xmlns:a16="http://schemas.microsoft.com/office/drawing/2014/main" id="{6BAA7146-4A68-4AFB-9946-D54781326AD1}"/>
                    </a:ext>
                  </a:extLst>
                </p14:cNvPr>
                <p14:cNvContentPartPr/>
                <p14:nvPr/>
              </p14:nvContentPartPr>
              <p14:xfrm>
                <a:off x="9572333" y="3776640"/>
                <a:ext cx="408960" cy="229680"/>
              </p14:xfrm>
            </p:contentPart>
          </mc:Choice>
          <mc:Fallback>
            <p:pic>
              <p:nvPicPr>
                <p:cNvPr id="196" name="Freihand 195">
                  <a:extLst>
                    <a:ext uri="{FF2B5EF4-FFF2-40B4-BE49-F238E27FC236}">
                      <a16:creationId xmlns:a16="http://schemas.microsoft.com/office/drawing/2014/main" id="{6BAA7146-4A68-4AFB-9946-D54781326AD1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9568013" y="3772320"/>
                  <a:ext cx="41760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198" name="Freihand 197">
                  <a:extLst>
                    <a:ext uri="{FF2B5EF4-FFF2-40B4-BE49-F238E27FC236}">
                      <a16:creationId xmlns:a16="http://schemas.microsoft.com/office/drawing/2014/main" id="{00B03748-3CAC-42E6-9C8B-13CD15271281}"/>
                    </a:ext>
                  </a:extLst>
                </p14:cNvPr>
                <p14:cNvContentPartPr/>
                <p14:nvPr/>
              </p14:nvContentPartPr>
              <p14:xfrm>
                <a:off x="10115933" y="3763320"/>
                <a:ext cx="128520" cy="116280"/>
              </p14:xfrm>
            </p:contentPart>
          </mc:Choice>
          <mc:Fallback>
            <p:pic>
              <p:nvPicPr>
                <p:cNvPr id="198" name="Freihand 197">
                  <a:extLst>
                    <a:ext uri="{FF2B5EF4-FFF2-40B4-BE49-F238E27FC236}">
                      <a16:creationId xmlns:a16="http://schemas.microsoft.com/office/drawing/2014/main" id="{00B03748-3CAC-42E6-9C8B-13CD15271281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0111613" y="3759000"/>
                  <a:ext cx="1371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199" name="Freihand 198">
                  <a:extLst>
                    <a:ext uri="{FF2B5EF4-FFF2-40B4-BE49-F238E27FC236}">
                      <a16:creationId xmlns:a16="http://schemas.microsoft.com/office/drawing/2014/main" id="{A08DF009-45CB-461B-9E20-BCE917EAA719}"/>
                    </a:ext>
                  </a:extLst>
                </p14:cNvPr>
                <p14:cNvContentPartPr/>
                <p14:nvPr/>
              </p14:nvContentPartPr>
              <p14:xfrm>
                <a:off x="10237973" y="3823080"/>
                <a:ext cx="87120" cy="57960"/>
              </p14:xfrm>
            </p:contentPart>
          </mc:Choice>
          <mc:Fallback>
            <p:pic>
              <p:nvPicPr>
                <p:cNvPr id="199" name="Freihand 198">
                  <a:extLst>
                    <a:ext uri="{FF2B5EF4-FFF2-40B4-BE49-F238E27FC236}">
                      <a16:creationId xmlns:a16="http://schemas.microsoft.com/office/drawing/2014/main" id="{A08DF009-45CB-461B-9E20-BCE917EAA719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0233653" y="3818760"/>
                  <a:ext cx="957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00" name="Freihand 199">
                  <a:extLst>
                    <a:ext uri="{FF2B5EF4-FFF2-40B4-BE49-F238E27FC236}">
                      <a16:creationId xmlns:a16="http://schemas.microsoft.com/office/drawing/2014/main" id="{0F68115C-AC0C-4360-8BE1-F4F73349C4BB}"/>
                    </a:ext>
                  </a:extLst>
                </p14:cNvPr>
                <p14:cNvContentPartPr/>
                <p14:nvPr/>
              </p14:nvContentPartPr>
              <p14:xfrm>
                <a:off x="10364693" y="3820200"/>
                <a:ext cx="39960" cy="12600"/>
              </p14:xfrm>
            </p:contentPart>
          </mc:Choice>
          <mc:Fallback>
            <p:pic>
              <p:nvPicPr>
                <p:cNvPr id="200" name="Freihand 199">
                  <a:extLst>
                    <a:ext uri="{FF2B5EF4-FFF2-40B4-BE49-F238E27FC236}">
                      <a16:creationId xmlns:a16="http://schemas.microsoft.com/office/drawing/2014/main" id="{0F68115C-AC0C-4360-8BE1-F4F73349C4BB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0360373" y="3815880"/>
                  <a:ext cx="486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01" name="Freihand 200">
                  <a:extLst>
                    <a:ext uri="{FF2B5EF4-FFF2-40B4-BE49-F238E27FC236}">
                      <a16:creationId xmlns:a16="http://schemas.microsoft.com/office/drawing/2014/main" id="{59FDB9D1-436E-4030-A121-26FE538BE445}"/>
                    </a:ext>
                  </a:extLst>
                </p14:cNvPr>
                <p14:cNvContentPartPr/>
                <p14:nvPr/>
              </p14:nvContentPartPr>
              <p14:xfrm>
                <a:off x="10250933" y="3813360"/>
                <a:ext cx="126000" cy="72000"/>
              </p14:xfrm>
            </p:contentPart>
          </mc:Choice>
          <mc:Fallback>
            <p:pic>
              <p:nvPicPr>
                <p:cNvPr id="201" name="Freihand 200">
                  <a:extLst>
                    <a:ext uri="{FF2B5EF4-FFF2-40B4-BE49-F238E27FC236}">
                      <a16:creationId xmlns:a16="http://schemas.microsoft.com/office/drawing/2014/main" id="{59FDB9D1-436E-4030-A121-26FE538BE445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0246613" y="3809040"/>
                  <a:ext cx="1346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02" name="Freihand 201">
                  <a:extLst>
                    <a:ext uri="{FF2B5EF4-FFF2-40B4-BE49-F238E27FC236}">
                      <a16:creationId xmlns:a16="http://schemas.microsoft.com/office/drawing/2014/main" id="{673F2C7C-8F1C-4052-96C8-3E279A084EFA}"/>
                    </a:ext>
                  </a:extLst>
                </p14:cNvPr>
                <p14:cNvContentPartPr/>
                <p14:nvPr/>
              </p14:nvContentPartPr>
              <p14:xfrm>
                <a:off x="10370453" y="3818760"/>
                <a:ext cx="81720" cy="60480"/>
              </p14:xfrm>
            </p:contentPart>
          </mc:Choice>
          <mc:Fallback>
            <p:pic>
              <p:nvPicPr>
                <p:cNvPr id="202" name="Freihand 201">
                  <a:extLst>
                    <a:ext uri="{FF2B5EF4-FFF2-40B4-BE49-F238E27FC236}">
                      <a16:creationId xmlns:a16="http://schemas.microsoft.com/office/drawing/2014/main" id="{673F2C7C-8F1C-4052-96C8-3E279A084EFA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10366133" y="3814440"/>
                  <a:ext cx="903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03" name="Freihand 202">
                  <a:extLst>
                    <a:ext uri="{FF2B5EF4-FFF2-40B4-BE49-F238E27FC236}">
                      <a16:creationId xmlns:a16="http://schemas.microsoft.com/office/drawing/2014/main" id="{CA0FD13D-7EED-4298-9F70-13927B1300D0}"/>
                    </a:ext>
                  </a:extLst>
                </p14:cNvPr>
                <p14:cNvContentPartPr/>
                <p14:nvPr/>
              </p14:nvContentPartPr>
              <p14:xfrm>
                <a:off x="10582853" y="3779520"/>
                <a:ext cx="10440" cy="98280"/>
              </p14:xfrm>
            </p:contentPart>
          </mc:Choice>
          <mc:Fallback>
            <p:pic>
              <p:nvPicPr>
                <p:cNvPr id="203" name="Freihand 202">
                  <a:extLst>
                    <a:ext uri="{FF2B5EF4-FFF2-40B4-BE49-F238E27FC236}">
                      <a16:creationId xmlns:a16="http://schemas.microsoft.com/office/drawing/2014/main" id="{CA0FD13D-7EED-4298-9F70-13927B1300D0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0578533" y="3775200"/>
                  <a:ext cx="190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04" name="Freihand 203">
                  <a:extLst>
                    <a:ext uri="{FF2B5EF4-FFF2-40B4-BE49-F238E27FC236}">
                      <a16:creationId xmlns:a16="http://schemas.microsoft.com/office/drawing/2014/main" id="{E03E3B59-B94E-4EC8-B80D-09724FDD29BE}"/>
                    </a:ext>
                  </a:extLst>
                </p14:cNvPr>
                <p14:cNvContentPartPr/>
                <p14:nvPr/>
              </p14:nvContentPartPr>
              <p14:xfrm>
                <a:off x="10587893" y="3763320"/>
                <a:ext cx="101880" cy="15120"/>
              </p14:xfrm>
            </p:contentPart>
          </mc:Choice>
          <mc:Fallback>
            <p:pic>
              <p:nvPicPr>
                <p:cNvPr id="204" name="Freihand 203">
                  <a:extLst>
                    <a:ext uri="{FF2B5EF4-FFF2-40B4-BE49-F238E27FC236}">
                      <a16:creationId xmlns:a16="http://schemas.microsoft.com/office/drawing/2014/main" id="{E03E3B59-B94E-4EC8-B80D-09724FDD29BE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0583573" y="3759000"/>
                  <a:ext cx="1105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05" name="Freihand 204">
                  <a:extLst>
                    <a:ext uri="{FF2B5EF4-FFF2-40B4-BE49-F238E27FC236}">
                      <a16:creationId xmlns:a16="http://schemas.microsoft.com/office/drawing/2014/main" id="{05C22FF8-C686-47F9-B918-6F36C81519D9}"/>
                    </a:ext>
                  </a:extLst>
                </p14:cNvPr>
                <p14:cNvContentPartPr/>
                <p14:nvPr/>
              </p14:nvContentPartPr>
              <p14:xfrm>
                <a:off x="10585733" y="3807960"/>
                <a:ext cx="106920" cy="73800"/>
              </p14:xfrm>
            </p:contentPart>
          </mc:Choice>
          <mc:Fallback>
            <p:pic>
              <p:nvPicPr>
                <p:cNvPr id="205" name="Freihand 204">
                  <a:extLst>
                    <a:ext uri="{FF2B5EF4-FFF2-40B4-BE49-F238E27FC236}">
                      <a16:creationId xmlns:a16="http://schemas.microsoft.com/office/drawing/2014/main" id="{05C22FF8-C686-47F9-B918-6F36C81519D9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0581413" y="3803640"/>
                  <a:ext cx="1155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06" name="Freihand 205">
                  <a:extLst>
                    <a:ext uri="{FF2B5EF4-FFF2-40B4-BE49-F238E27FC236}">
                      <a16:creationId xmlns:a16="http://schemas.microsoft.com/office/drawing/2014/main" id="{CAD77753-8174-4A98-AC23-BF6C1BBA42FC}"/>
                    </a:ext>
                  </a:extLst>
                </p14:cNvPr>
                <p14:cNvContentPartPr/>
                <p14:nvPr/>
              </p14:nvContentPartPr>
              <p14:xfrm>
                <a:off x="10698053" y="3765120"/>
                <a:ext cx="268920" cy="156960"/>
              </p14:xfrm>
            </p:contentPart>
          </mc:Choice>
          <mc:Fallback>
            <p:pic>
              <p:nvPicPr>
                <p:cNvPr id="206" name="Freihand 205">
                  <a:extLst>
                    <a:ext uri="{FF2B5EF4-FFF2-40B4-BE49-F238E27FC236}">
                      <a16:creationId xmlns:a16="http://schemas.microsoft.com/office/drawing/2014/main" id="{CAD77753-8174-4A98-AC23-BF6C1BBA42FC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0693733" y="3760800"/>
                  <a:ext cx="2775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07" name="Freihand 206">
                  <a:extLst>
                    <a:ext uri="{FF2B5EF4-FFF2-40B4-BE49-F238E27FC236}">
                      <a16:creationId xmlns:a16="http://schemas.microsoft.com/office/drawing/2014/main" id="{9D91EC91-CF22-4FC8-9610-4E1D16C8DDC5}"/>
                    </a:ext>
                  </a:extLst>
                </p14:cNvPr>
                <p14:cNvContentPartPr/>
                <p14:nvPr/>
              </p14:nvContentPartPr>
              <p14:xfrm>
                <a:off x="10955093" y="3738480"/>
                <a:ext cx="282600" cy="119160"/>
              </p14:xfrm>
            </p:contentPart>
          </mc:Choice>
          <mc:Fallback>
            <p:pic>
              <p:nvPicPr>
                <p:cNvPr id="207" name="Freihand 206">
                  <a:extLst>
                    <a:ext uri="{FF2B5EF4-FFF2-40B4-BE49-F238E27FC236}">
                      <a16:creationId xmlns:a16="http://schemas.microsoft.com/office/drawing/2014/main" id="{9D91EC91-CF22-4FC8-9610-4E1D16C8DDC5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0950773" y="3734160"/>
                  <a:ext cx="2912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08" name="Freihand 207">
                  <a:extLst>
                    <a:ext uri="{FF2B5EF4-FFF2-40B4-BE49-F238E27FC236}">
                      <a16:creationId xmlns:a16="http://schemas.microsoft.com/office/drawing/2014/main" id="{10E9DC70-3F25-4111-B645-13E6FEA813C4}"/>
                    </a:ext>
                  </a:extLst>
                </p14:cNvPr>
                <p14:cNvContentPartPr/>
                <p14:nvPr/>
              </p14:nvContentPartPr>
              <p14:xfrm>
                <a:off x="11206013" y="3802200"/>
                <a:ext cx="132120" cy="74160"/>
              </p14:xfrm>
            </p:contentPart>
          </mc:Choice>
          <mc:Fallback>
            <p:pic>
              <p:nvPicPr>
                <p:cNvPr id="208" name="Freihand 207">
                  <a:extLst>
                    <a:ext uri="{FF2B5EF4-FFF2-40B4-BE49-F238E27FC236}">
                      <a16:creationId xmlns:a16="http://schemas.microsoft.com/office/drawing/2014/main" id="{10E9DC70-3F25-4111-B645-13E6FEA813C4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11201693" y="3797880"/>
                  <a:ext cx="1407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10" name="Freihand 209">
                  <a:extLst>
                    <a:ext uri="{FF2B5EF4-FFF2-40B4-BE49-F238E27FC236}">
                      <a16:creationId xmlns:a16="http://schemas.microsoft.com/office/drawing/2014/main" id="{002488D3-2937-4854-BB37-DC9D5456E50A}"/>
                    </a:ext>
                  </a:extLst>
                </p14:cNvPr>
                <p14:cNvContentPartPr/>
                <p14:nvPr/>
              </p14:nvContentPartPr>
              <p14:xfrm>
                <a:off x="11235173" y="3781680"/>
                <a:ext cx="90000" cy="23040"/>
              </p14:xfrm>
            </p:contentPart>
          </mc:Choice>
          <mc:Fallback>
            <p:pic>
              <p:nvPicPr>
                <p:cNvPr id="210" name="Freihand 209">
                  <a:extLst>
                    <a:ext uri="{FF2B5EF4-FFF2-40B4-BE49-F238E27FC236}">
                      <a16:creationId xmlns:a16="http://schemas.microsoft.com/office/drawing/2014/main" id="{002488D3-2937-4854-BB37-DC9D5456E50A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11230853" y="3777360"/>
                  <a:ext cx="986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12" name="Freihand 211">
                  <a:extLst>
                    <a:ext uri="{FF2B5EF4-FFF2-40B4-BE49-F238E27FC236}">
                      <a16:creationId xmlns:a16="http://schemas.microsoft.com/office/drawing/2014/main" id="{DECDD3CA-FE17-4016-AB35-52DEB75C4E59}"/>
                    </a:ext>
                  </a:extLst>
                </p14:cNvPr>
                <p14:cNvContentPartPr/>
                <p14:nvPr/>
              </p14:nvContentPartPr>
              <p14:xfrm>
                <a:off x="11463773" y="3751080"/>
                <a:ext cx="289440" cy="98280"/>
              </p14:xfrm>
            </p:contentPart>
          </mc:Choice>
          <mc:Fallback>
            <p:pic>
              <p:nvPicPr>
                <p:cNvPr id="212" name="Freihand 211">
                  <a:extLst>
                    <a:ext uri="{FF2B5EF4-FFF2-40B4-BE49-F238E27FC236}">
                      <a16:creationId xmlns:a16="http://schemas.microsoft.com/office/drawing/2014/main" id="{DECDD3CA-FE17-4016-AB35-52DEB75C4E59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11459453" y="3746760"/>
                  <a:ext cx="2980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13" name="Freihand 212">
                  <a:extLst>
                    <a:ext uri="{FF2B5EF4-FFF2-40B4-BE49-F238E27FC236}">
                      <a16:creationId xmlns:a16="http://schemas.microsoft.com/office/drawing/2014/main" id="{2E858FB5-000A-4F37-96AF-A31C23420BA0}"/>
                    </a:ext>
                  </a:extLst>
                </p14:cNvPr>
                <p14:cNvContentPartPr/>
                <p14:nvPr/>
              </p14:nvContentPartPr>
              <p14:xfrm>
                <a:off x="11752493" y="3739200"/>
                <a:ext cx="25920" cy="26280"/>
              </p14:xfrm>
            </p:contentPart>
          </mc:Choice>
          <mc:Fallback>
            <p:pic>
              <p:nvPicPr>
                <p:cNvPr id="213" name="Freihand 212">
                  <a:extLst>
                    <a:ext uri="{FF2B5EF4-FFF2-40B4-BE49-F238E27FC236}">
                      <a16:creationId xmlns:a16="http://schemas.microsoft.com/office/drawing/2014/main" id="{2E858FB5-000A-4F37-96AF-A31C23420BA0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11748173" y="3734880"/>
                  <a:ext cx="345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14" name="Freihand 213">
                  <a:extLst>
                    <a:ext uri="{FF2B5EF4-FFF2-40B4-BE49-F238E27FC236}">
                      <a16:creationId xmlns:a16="http://schemas.microsoft.com/office/drawing/2014/main" id="{2D55FDCD-D07D-450C-B49D-F100D0699C7E}"/>
                    </a:ext>
                  </a:extLst>
                </p14:cNvPr>
                <p14:cNvContentPartPr/>
                <p14:nvPr/>
              </p14:nvContentPartPr>
              <p14:xfrm>
                <a:off x="11765453" y="3774120"/>
                <a:ext cx="66600" cy="60840"/>
              </p14:xfrm>
            </p:contentPart>
          </mc:Choice>
          <mc:Fallback>
            <p:pic>
              <p:nvPicPr>
                <p:cNvPr id="214" name="Freihand 213">
                  <a:extLst>
                    <a:ext uri="{FF2B5EF4-FFF2-40B4-BE49-F238E27FC236}">
                      <a16:creationId xmlns:a16="http://schemas.microsoft.com/office/drawing/2014/main" id="{2D55FDCD-D07D-450C-B49D-F100D0699C7E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11761133" y="3769800"/>
                  <a:ext cx="752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15" name="Freihand 214">
                  <a:extLst>
                    <a:ext uri="{FF2B5EF4-FFF2-40B4-BE49-F238E27FC236}">
                      <a16:creationId xmlns:a16="http://schemas.microsoft.com/office/drawing/2014/main" id="{B1DCCC60-B197-4C86-9AE6-F671C9FCE517}"/>
                    </a:ext>
                  </a:extLst>
                </p14:cNvPr>
                <p14:cNvContentPartPr/>
                <p14:nvPr/>
              </p14:nvContentPartPr>
              <p14:xfrm>
                <a:off x="11847893" y="3764040"/>
                <a:ext cx="197280" cy="78840"/>
              </p14:xfrm>
            </p:contentPart>
          </mc:Choice>
          <mc:Fallback>
            <p:pic>
              <p:nvPicPr>
                <p:cNvPr id="215" name="Freihand 214">
                  <a:extLst>
                    <a:ext uri="{FF2B5EF4-FFF2-40B4-BE49-F238E27FC236}">
                      <a16:creationId xmlns:a16="http://schemas.microsoft.com/office/drawing/2014/main" id="{B1DCCC60-B197-4C86-9AE6-F671C9FCE517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11843573" y="3759720"/>
                  <a:ext cx="2059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216" name="Freihand 215">
                  <a:extLst>
                    <a:ext uri="{FF2B5EF4-FFF2-40B4-BE49-F238E27FC236}">
                      <a16:creationId xmlns:a16="http://schemas.microsoft.com/office/drawing/2014/main" id="{CEA5D8F3-B898-44D9-BC23-6B96F73F8140}"/>
                    </a:ext>
                  </a:extLst>
                </p14:cNvPr>
                <p14:cNvContentPartPr/>
                <p14:nvPr/>
              </p14:nvContentPartPr>
              <p14:xfrm>
                <a:off x="9725693" y="4040520"/>
                <a:ext cx="273240" cy="101880"/>
              </p14:xfrm>
            </p:contentPart>
          </mc:Choice>
          <mc:Fallback>
            <p:pic>
              <p:nvPicPr>
                <p:cNvPr id="216" name="Freihand 215">
                  <a:extLst>
                    <a:ext uri="{FF2B5EF4-FFF2-40B4-BE49-F238E27FC236}">
                      <a16:creationId xmlns:a16="http://schemas.microsoft.com/office/drawing/2014/main" id="{CEA5D8F3-B898-44D9-BC23-6B96F73F8140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9721373" y="4036200"/>
                  <a:ext cx="2818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17" name="Freihand 216">
                  <a:extLst>
                    <a:ext uri="{FF2B5EF4-FFF2-40B4-BE49-F238E27FC236}">
                      <a16:creationId xmlns:a16="http://schemas.microsoft.com/office/drawing/2014/main" id="{0AFC83C5-0F36-4E91-A5DD-A674267F7521}"/>
                    </a:ext>
                  </a:extLst>
                </p14:cNvPr>
                <p14:cNvContentPartPr/>
                <p14:nvPr/>
              </p14:nvContentPartPr>
              <p14:xfrm>
                <a:off x="10082813" y="4042320"/>
                <a:ext cx="184680" cy="108000"/>
              </p14:xfrm>
            </p:contentPart>
          </mc:Choice>
          <mc:Fallback>
            <p:pic>
              <p:nvPicPr>
                <p:cNvPr id="217" name="Freihand 216">
                  <a:extLst>
                    <a:ext uri="{FF2B5EF4-FFF2-40B4-BE49-F238E27FC236}">
                      <a16:creationId xmlns:a16="http://schemas.microsoft.com/office/drawing/2014/main" id="{0AFC83C5-0F36-4E91-A5DD-A674267F7521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10078493" y="4038000"/>
                  <a:ext cx="1933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18" name="Freihand 217">
                  <a:extLst>
                    <a:ext uri="{FF2B5EF4-FFF2-40B4-BE49-F238E27FC236}">
                      <a16:creationId xmlns:a16="http://schemas.microsoft.com/office/drawing/2014/main" id="{DCBEEDB6-3A5E-42E2-BA65-EB55A4161D10}"/>
                    </a:ext>
                  </a:extLst>
                </p14:cNvPr>
                <p14:cNvContentPartPr/>
                <p14:nvPr/>
              </p14:nvContentPartPr>
              <p14:xfrm>
                <a:off x="10288733" y="3986520"/>
                <a:ext cx="30600" cy="2160"/>
              </p14:xfrm>
            </p:contentPart>
          </mc:Choice>
          <mc:Fallback>
            <p:pic>
              <p:nvPicPr>
                <p:cNvPr id="218" name="Freihand 217">
                  <a:extLst>
                    <a:ext uri="{FF2B5EF4-FFF2-40B4-BE49-F238E27FC236}">
                      <a16:creationId xmlns:a16="http://schemas.microsoft.com/office/drawing/2014/main" id="{DCBEEDB6-3A5E-42E2-BA65-EB55A4161D10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10284413" y="3982200"/>
                  <a:ext cx="3924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19" name="Freihand 218">
                  <a:extLst>
                    <a:ext uri="{FF2B5EF4-FFF2-40B4-BE49-F238E27FC236}">
                      <a16:creationId xmlns:a16="http://schemas.microsoft.com/office/drawing/2014/main" id="{1E942B87-73A0-4025-A0D4-525226C0B577}"/>
                    </a:ext>
                  </a:extLst>
                </p14:cNvPr>
                <p14:cNvContentPartPr/>
                <p14:nvPr/>
              </p14:nvContentPartPr>
              <p14:xfrm>
                <a:off x="10340573" y="3966000"/>
                <a:ext cx="640800" cy="175680"/>
              </p14:xfrm>
            </p:contentPart>
          </mc:Choice>
          <mc:Fallback>
            <p:pic>
              <p:nvPicPr>
                <p:cNvPr id="219" name="Freihand 218">
                  <a:extLst>
                    <a:ext uri="{FF2B5EF4-FFF2-40B4-BE49-F238E27FC236}">
                      <a16:creationId xmlns:a16="http://schemas.microsoft.com/office/drawing/2014/main" id="{1E942B87-73A0-4025-A0D4-525226C0B577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10336253" y="3961680"/>
                  <a:ext cx="6494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20" name="Freihand 219">
                  <a:extLst>
                    <a:ext uri="{FF2B5EF4-FFF2-40B4-BE49-F238E27FC236}">
                      <a16:creationId xmlns:a16="http://schemas.microsoft.com/office/drawing/2014/main" id="{160191C2-F46C-42C0-B714-CC869BACB73F}"/>
                    </a:ext>
                  </a:extLst>
                </p14:cNvPr>
                <p14:cNvContentPartPr/>
                <p14:nvPr/>
              </p14:nvContentPartPr>
              <p14:xfrm>
                <a:off x="10965893" y="4044840"/>
                <a:ext cx="140040" cy="110880"/>
              </p14:xfrm>
            </p:contentPart>
          </mc:Choice>
          <mc:Fallback>
            <p:pic>
              <p:nvPicPr>
                <p:cNvPr id="220" name="Freihand 219">
                  <a:extLst>
                    <a:ext uri="{FF2B5EF4-FFF2-40B4-BE49-F238E27FC236}">
                      <a16:creationId xmlns:a16="http://schemas.microsoft.com/office/drawing/2014/main" id="{160191C2-F46C-42C0-B714-CC869BACB73F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10961573" y="4040520"/>
                  <a:ext cx="1486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21" name="Freihand 220">
                  <a:extLst>
                    <a:ext uri="{FF2B5EF4-FFF2-40B4-BE49-F238E27FC236}">
                      <a16:creationId xmlns:a16="http://schemas.microsoft.com/office/drawing/2014/main" id="{B1115297-E049-49F2-805E-F16681BF6AF9}"/>
                    </a:ext>
                  </a:extLst>
                </p14:cNvPr>
                <p14:cNvContentPartPr/>
                <p14:nvPr/>
              </p14:nvContentPartPr>
              <p14:xfrm>
                <a:off x="11099813" y="4065720"/>
                <a:ext cx="32040" cy="78480"/>
              </p14:xfrm>
            </p:contentPart>
          </mc:Choice>
          <mc:Fallback>
            <p:pic>
              <p:nvPicPr>
                <p:cNvPr id="221" name="Freihand 220">
                  <a:extLst>
                    <a:ext uri="{FF2B5EF4-FFF2-40B4-BE49-F238E27FC236}">
                      <a16:creationId xmlns:a16="http://schemas.microsoft.com/office/drawing/2014/main" id="{B1115297-E049-49F2-805E-F16681BF6AF9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11095493" y="4061400"/>
                  <a:ext cx="406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22" name="Freihand 221">
                  <a:extLst>
                    <a:ext uri="{FF2B5EF4-FFF2-40B4-BE49-F238E27FC236}">
                      <a16:creationId xmlns:a16="http://schemas.microsoft.com/office/drawing/2014/main" id="{D819AFB5-5085-4106-876F-4EB362D56AE2}"/>
                    </a:ext>
                  </a:extLst>
                </p14:cNvPr>
                <p14:cNvContentPartPr/>
                <p14:nvPr/>
              </p14:nvContentPartPr>
              <p14:xfrm>
                <a:off x="11133293" y="4055280"/>
                <a:ext cx="430560" cy="94320"/>
              </p14:xfrm>
            </p:contentPart>
          </mc:Choice>
          <mc:Fallback>
            <p:pic>
              <p:nvPicPr>
                <p:cNvPr id="222" name="Freihand 221">
                  <a:extLst>
                    <a:ext uri="{FF2B5EF4-FFF2-40B4-BE49-F238E27FC236}">
                      <a16:creationId xmlns:a16="http://schemas.microsoft.com/office/drawing/2014/main" id="{D819AFB5-5085-4106-876F-4EB362D56AE2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11128973" y="4050960"/>
                  <a:ext cx="4392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23" name="Freihand 222">
                  <a:extLst>
                    <a:ext uri="{FF2B5EF4-FFF2-40B4-BE49-F238E27FC236}">
                      <a16:creationId xmlns:a16="http://schemas.microsoft.com/office/drawing/2014/main" id="{0685218E-6A90-4610-8CA7-223FF4AD51F2}"/>
                    </a:ext>
                  </a:extLst>
                </p14:cNvPr>
                <p14:cNvContentPartPr/>
                <p14:nvPr/>
              </p14:nvContentPartPr>
              <p14:xfrm>
                <a:off x="11161013" y="3953400"/>
                <a:ext cx="12240" cy="5400"/>
              </p14:xfrm>
            </p:contentPart>
          </mc:Choice>
          <mc:Fallback>
            <p:pic>
              <p:nvPicPr>
                <p:cNvPr id="223" name="Freihand 222">
                  <a:extLst>
                    <a:ext uri="{FF2B5EF4-FFF2-40B4-BE49-F238E27FC236}">
                      <a16:creationId xmlns:a16="http://schemas.microsoft.com/office/drawing/2014/main" id="{0685218E-6A90-4610-8CA7-223FF4AD51F2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11156693" y="3949080"/>
                  <a:ext cx="2088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24" name="Freihand 223">
                  <a:extLst>
                    <a:ext uri="{FF2B5EF4-FFF2-40B4-BE49-F238E27FC236}">
                      <a16:creationId xmlns:a16="http://schemas.microsoft.com/office/drawing/2014/main" id="{C2ADFD38-C765-400C-BFE9-E2B9E9A5C0B0}"/>
                    </a:ext>
                  </a:extLst>
                </p14:cNvPr>
                <p14:cNvContentPartPr/>
                <p14:nvPr/>
              </p14:nvContentPartPr>
              <p14:xfrm>
                <a:off x="10793813" y="3951600"/>
                <a:ext cx="40680" cy="5400"/>
              </p14:xfrm>
            </p:contentPart>
          </mc:Choice>
          <mc:Fallback>
            <p:pic>
              <p:nvPicPr>
                <p:cNvPr id="224" name="Freihand 223">
                  <a:extLst>
                    <a:ext uri="{FF2B5EF4-FFF2-40B4-BE49-F238E27FC236}">
                      <a16:creationId xmlns:a16="http://schemas.microsoft.com/office/drawing/2014/main" id="{C2ADFD38-C765-400C-BFE9-E2B9E9A5C0B0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0789493" y="3947280"/>
                  <a:ext cx="49320" cy="1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6" name="Gruppieren 235">
            <a:extLst>
              <a:ext uri="{FF2B5EF4-FFF2-40B4-BE49-F238E27FC236}">
                <a16:creationId xmlns:a16="http://schemas.microsoft.com/office/drawing/2014/main" id="{B6E4B563-B40A-4E6E-8FDE-95FDC9E343BD}"/>
              </a:ext>
            </a:extLst>
          </p:cNvPr>
          <p:cNvGrpSpPr/>
          <p:nvPr/>
        </p:nvGrpSpPr>
        <p:grpSpPr>
          <a:xfrm>
            <a:off x="2167493" y="6121320"/>
            <a:ext cx="1356480" cy="300960"/>
            <a:chOff x="2167493" y="6121320"/>
            <a:chExt cx="1356480" cy="30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26" name="Freihand 225">
                  <a:extLst>
                    <a:ext uri="{FF2B5EF4-FFF2-40B4-BE49-F238E27FC236}">
                      <a16:creationId xmlns:a16="http://schemas.microsoft.com/office/drawing/2014/main" id="{6CB8E32E-47D0-4941-88AB-7BF4EEAAC57F}"/>
                    </a:ext>
                  </a:extLst>
                </p14:cNvPr>
                <p14:cNvContentPartPr/>
                <p14:nvPr/>
              </p14:nvContentPartPr>
              <p14:xfrm>
                <a:off x="2167493" y="6277560"/>
                <a:ext cx="238320" cy="34560"/>
              </p14:xfrm>
            </p:contentPart>
          </mc:Choice>
          <mc:Fallback>
            <p:pic>
              <p:nvPicPr>
                <p:cNvPr id="226" name="Freihand 225">
                  <a:extLst>
                    <a:ext uri="{FF2B5EF4-FFF2-40B4-BE49-F238E27FC236}">
                      <a16:creationId xmlns:a16="http://schemas.microsoft.com/office/drawing/2014/main" id="{6CB8E32E-47D0-4941-88AB-7BF4EEAAC57F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2163173" y="6273240"/>
                  <a:ext cx="2469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27" name="Freihand 226">
                  <a:extLst>
                    <a:ext uri="{FF2B5EF4-FFF2-40B4-BE49-F238E27FC236}">
                      <a16:creationId xmlns:a16="http://schemas.microsoft.com/office/drawing/2014/main" id="{0BD513B0-5A3B-454B-B74F-6D0B2DAF9248}"/>
                    </a:ext>
                  </a:extLst>
                </p14:cNvPr>
                <p14:cNvContentPartPr/>
                <p14:nvPr/>
              </p14:nvContentPartPr>
              <p14:xfrm>
                <a:off x="2405813" y="6217800"/>
                <a:ext cx="131400" cy="128880"/>
              </p14:xfrm>
            </p:contentPart>
          </mc:Choice>
          <mc:Fallback>
            <p:pic>
              <p:nvPicPr>
                <p:cNvPr id="227" name="Freihand 226">
                  <a:extLst>
                    <a:ext uri="{FF2B5EF4-FFF2-40B4-BE49-F238E27FC236}">
                      <a16:creationId xmlns:a16="http://schemas.microsoft.com/office/drawing/2014/main" id="{0BD513B0-5A3B-454B-B74F-6D0B2DAF9248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2401493" y="6213480"/>
                  <a:ext cx="14004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29" name="Freihand 228">
                  <a:extLst>
                    <a:ext uri="{FF2B5EF4-FFF2-40B4-BE49-F238E27FC236}">
                      <a16:creationId xmlns:a16="http://schemas.microsoft.com/office/drawing/2014/main" id="{D4FD423B-4C7B-495E-BD03-452A0B9D8998}"/>
                    </a:ext>
                  </a:extLst>
                </p14:cNvPr>
                <p14:cNvContentPartPr/>
                <p14:nvPr/>
              </p14:nvContentPartPr>
              <p14:xfrm>
                <a:off x="2741693" y="6238320"/>
                <a:ext cx="128880" cy="183960"/>
              </p14:xfrm>
            </p:contentPart>
          </mc:Choice>
          <mc:Fallback>
            <p:pic>
              <p:nvPicPr>
                <p:cNvPr id="229" name="Freihand 228">
                  <a:extLst>
                    <a:ext uri="{FF2B5EF4-FFF2-40B4-BE49-F238E27FC236}">
                      <a16:creationId xmlns:a16="http://schemas.microsoft.com/office/drawing/2014/main" id="{D4FD423B-4C7B-495E-BD03-452A0B9D8998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2737373" y="6234000"/>
                  <a:ext cx="13752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30" name="Freihand 229">
                  <a:extLst>
                    <a:ext uri="{FF2B5EF4-FFF2-40B4-BE49-F238E27FC236}">
                      <a16:creationId xmlns:a16="http://schemas.microsoft.com/office/drawing/2014/main" id="{625619B0-8699-4A19-8795-A2E80E12A6B4}"/>
                    </a:ext>
                  </a:extLst>
                </p14:cNvPr>
                <p14:cNvContentPartPr/>
                <p14:nvPr/>
              </p14:nvContentPartPr>
              <p14:xfrm>
                <a:off x="2884973" y="6250200"/>
                <a:ext cx="102960" cy="72000"/>
              </p14:xfrm>
            </p:contentPart>
          </mc:Choice>
          <mc:Fallback>
            <p:pic>
              <p:nvPicPr>
                <p:cNvPr id="230" name="Freihand 229">
                  <a:extLst>
                    <a:ext uri="{FF2B5EF4-FFF2-40B4-BE49-F238E27FC236}">
                      <a16:creationId xmlns:a16="http://schemas.microsoft.com/office/drawing/2014/main" id="{625619B0-8699-4A19-8795-A2E80E12A6B4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2880653" y="6245880"/>
                  <a:ext cx="1116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31" name="Freihand 230">
                  <a:extLst>
                    <a:ext uri="{FF2B5EF4-FFF2-40B4-BE49-F238E27FC236}">
                      <a16:creationId xmlns:a16="http://schemas.microsoft.com/office/drawing/2014/main" id="{3D87F2EC-AE33-4C21-947F-50D8B02AA72D}"/>
                    </a:ext>
                  </a:extLst>
                </p14:cNvPr>
                <p14:cNvContentPartPr/>
                <p14:nvPr/>
              </p14:nvContentPartPr>
              <p14:xfrm>
                <a:off x="2989733" y="6240480"/>
                <a:ext cx="100440" cy="95040"/>
              </p14:xfrm>
            </p:contentPart>
          </mc:Choice>
          <mc:Fallback>
            <p:pic>
              <p:nvPicPr>
                <p:cNvPr id="231" name="Freihand 230">
                  <a:extLst>
                    <a:ext uri="{FF2B5EF4-FFF2-40B4-BE49-F238E27FC236}">
                      <a16:creationId xmlns:a16="http://schemas.microsoft.com/office/drawing/2014/main" id="{3D87F2EC-AE33-4C21-947F-50D8B02AA72D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2985413" y="6236160"/>
                  <a:ext cx="1090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32" name="Freihand 231">
                  <a:extLst>
                    <a:ext uri="{FF2B5EF4-FFF2-40B4-BE49-F238E27FC236}">
                      <a16:creationId xmlns:a16="http://schemas.microsoft.com/office/drawing/2014/main" id="{24686006-375F-4884-8882-EBBB07ABF42B}"/>
                    </a:ext>
                  </a:extLst>
                </p14:cNvPr>
                <p14:cNvContentPartPr/>
                <p14:nvPr/>
              </p14:nvContentPartPr>
              <p14:xfrm>
                <a:off x="3133013" y="6244440"/>
                <a:ext cx="36360" cy="79200"/>
              </p14:xfrm>
            </p:contentPart>
          </mc:Choice>
          <mc:Fallback>
            <p:pic>
              <p:nvPicPr>
                <p:cNvPr id="232" name="Freihand 231">
                  <a:extLst>
                    <a:ext uri="{FF2B5EF4-FFF2-40B4-BE49-F238E27FC236}">
                      <a16:creationId xmlns:a16="http://schemas.microsoft.com/office/drawing/2014/main" id="{24686006-375F-4884-8882-EBBB07ABF42B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3128693" y="6240120"/>
                  <a:ext cx="450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233" name="Freihand 232">
                  <a:extLst>
                    <a:ext uri="{FF2B5EF4-FFF2-40B4-BE49-F238E27FC236}">
                      <a16:creationId xmlns:a16="http://schemas.microsoft.com/office/drawing/2014/main" id="{8F7C1482-24CF-484E-8D1D-43EEFAF43464}"/>
                    </a:ext>
                  </a:extLst>
                </p14:cNvPr>
                <p14:cNvContentPartPr/>
                <p14:nvPr/>
              </p14:nvContentPartPr>
              <p14:xfrm>
                <a:off x="3212573" y="6156240"/>
                <a:ext cx="311400" cy="154080"/>
              </p14:xfrm>
            </p:contentPart>
          </mc:Choice>
          <mc:Fallback>
            <p:pic>
              <p:nvPicPr>
                <p:cNvPr id="233" name="Freihand 232">
                  <a:extLst>
                    <a:ext uri="{FF2B5EF4-FFF2-40B4-BE49-F238E27FC236}">
                      <a16:creationId xmlns:a16="http://schemas.microsoft.com/office/drawing/2014/main" id="{8F7C1482-24CF-484E-8D1D-43EEFAF43464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3208253" y="6151920"/>
                  <a:ext cx="3200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34" name="Freihand 233">
                  <a:extLst>
                    <a:ext uri="{FF2B5EF4-FFF2-40B4-BE49-F238E27FC236}">
                      <a16:creationId xmlns:a16="http://schemas.microsoft.com/office/drawing/2014/main" id="{1F45D527-CB28-4303-81C7-0EBA3BACDE46}"/>
                    </a:ext>
                  </a:extLst>
                </p14:cNvPr>
                <p14:cNvContentPartPr/>
                <p14:nvPr/>
              </p14:nvContentPartPr>
              <p14:xfrm>
                <a:off x="3378533" y="6134640"/>
                <a:ext cx="360" cy="360"/>
              </p14:xfrm>
            </p:contentPart>
          </mc:Choice>
          <mc:Fallback>
            <p:pic>
              <p:nvPicPr>
                <p:cNvPr id="234" name="Freihand 233">
                  <a:extLst>
                    <a:ext uri="{FF2B5EF4-FFF2-40B4-BE49-F238E27FC236}">
                      <a16:creationId xmlns:a16="http://schemas.microsoft.com/office/drawing/2014/main" id="{1F45D527-CB28-4303-81C7-0EBA3BACDE4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374213" y="613032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235" name="Freihand 234">
                  <a:extLst>
                    <a:ext uri="{FF2B5EF4-FFF2-40B4-BE49-F238E27FC236}">
                      <a16:creationId xmlns:a16="http://schemas.microsoft.com/office/drawing/2014/main" id="{035547A0-A5AB-4188-A6B0-38A0735E7A7C}"/>
                    </a:ext>
                  </a:extLst>
                </p14:cNvPr>
                <p14:cNvContentPartPr/>
                <p14:nvPr/>
              </p14:nvContentPartPr>
              <p14:xfrm>
                <a:off x="3167213" y="6121320"/>
                <a:ext cx="20160" cy="9000"/>
              </p14:xfrm>
            </p:contentPart>
          </mc:Choice>
          <mc:Fallback>
            <p:pic>
              <p:nvPicPr>
                <p:cNvPr id="235" name="Freihand 234">
                  <a:extLst>
                    <a:ext uri="{FF2B5EF4-FFF2-40B4-BE49-F238E27FC236}">
                      <a16:creationId xmlns:a16="http://schemas.microsoft.com/office/drawing/2014/main" id="{035547A0-A5AB-4188-A6B0-38A0735E7A7C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3162893" y="6117000"/>
                  <a:ext cx="28800" cy="17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6">
            <p14:nvContentPartPr>
              <p14:cNvPr id="237" name="Freihand 236">
                <a:extLst>
                  <a:ext uri="{FF2B5EF4-FFF2-40B4-BE49-F238E27FC236}">
                    <a16:creationId xmlns:a16="http://schemas.microsoft.com/office/drawing/2014/main" id="{7FC38696-3219-460C-A472-59C3BC4B64CA}"/>
                  </a:ext>
                </a:extLst>
              </p14:cNvPr>
              <p14:cNvContentPartPr/>
              <p14:nvPr/>
            </p14:nvContentPartPr>
            <p14:xfrm>
              <a:off x="6188333" y="6104040"/>
              <a:ext cx="1404000" cy="40320"/>
            </p14:xfrm>
          </p:contentPart>
        </mc:Choice>
        <mc:Fallback>
          <p:pic>
            <p:nvPicPr>
              <p:cNvPr id="237" name="Freihand 236">
                <a:extLst>
                  <a:ext uri="{FF2B5EF4-FFF2-40B4-BE49-F238E27FC236}">
                    <a16:creationId xmlns:a16="http://schemas.microsoft.com/office/drawing/2014/main" id="{7FC38696-3219-460C-A472-59C3BC4B64CA}"/>
                  </a:ext>
                </a:extLst>
              </p:cNvPr>
              <p:cNvPicPr/>
              <p:nvPr/>
            </p:nvPicPr>
            <p:blipFill>
              <a:blip r:embed="rId397"/>
              <a:stretch>
                <a:fillRect/>
              </a:stretch>
            </p:blipFill>
            <p:spPr>
              <a:xfrm>
                <a:off x="6184013" y="6099720"/>
                <a:ext cx="141264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8">
            <p14:nvContentPartPr>
              <p14:cNvPr id="238" name="Freihand 237">
                <a:extLst>
                  <a:ext uri="{FF2B5EF4-FFF2-40B4-BE49-F238E27FC236}">
                    <a16:creationId xmlns:a16="http://schemas.microsoft.com/office/drawing/2014/main" id="{4FAB01AA-6AA5-462B-9216-466C32DA50B1}"/>
                  </a:ext>
                </a:extLst>
              </p14:cNvPr>
              <p14:cNvContentPartPr/>
              <p14:nvPr/>
            </p14:nvContentPartPr>
            <p14:xfrm>
              <a:off x="3761213" y="6228240"/>
              <a:ext cx="240480" cy="113760"/>
            </p14:xfrm>
          </p:contentPart>
        </mc:Choice>
        <mc:Fallback>
          <p:pic>
            <p:nvPicPr>
              <p:cNvPr id="238" name="Freihand 237">
                <a:extLst>
                  <a:ext uri="{FF2B5EF4-FFF2-40B4-BE49-F238E27FC236}">
                    <a16:creationId xmlns:a16="http://schemas.microsoft.com/office/drawing/2014/main" id="{4FAB01AA-6AA5-462B-9216-466C32DA50B1}"/>
                  </a:ext>
                </a:extLst>
              </p:cNvPr>
              <p:cNvPicPr/>
              <p:nvPr/>
            </p:nvPicPr>
            <p:blipFill>
              <a:blip r:embed="rId399"/>
              <a:stretch>
                <a:fillRect/>
              </a:stretch>
            </p:blipFill>
            <p:spPr>
              <a:xfrm>
                <a:off x="3756893" y="6223920"/>
                <a:ext cx="24912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0">
            <p14:nvContentPartPr>
              <p14:cNvPr id="239" name="Freihand 238">
                <a:extLst>
                  <a:ext uri="{FF2B5EF4-FFF2-40B4-BE49-F238E27FC236}">
                    <a16:creationId xmlns:a16="http://schemas.microsoft.com/office/drawing/2014/main" id="{7D0D8A34-70A2-48BD-A9B9-A0FFE7990228}"/>
                  </a:ext>
                </a:extLst>
              </p14:cNvPr>
              <p14:cNvContentPartPr/>
              <p14:nvPr/>
            </p14:nvContentPartPr>
            <p14:xfrm>
              <a:off x="3964613" y="6230400"/>
              <a:ext cx="106200" cy="101520"/>
            </p14:xfrm>
          </p:contentPart>
        </mc:Choice>
        <mc:Fallback>
          <p:pic>
            <p:nvPicPr>
              <p:cNvPr id="239" name="Freihand 238">
                <a:extLst>
                  <a:ext uri="{FF2B5EF4-FFF2-40B4-BE49-F238E27FC236}">
                    <a16:creationId xmlns:a16="http://schemas.microsoft.com/office/drawing/2014/main" id="{7D0D8A34-70A2-48BD-A9B9-A0FFE7990228}"/>
                  </a:ext>
                </a:extLst>
              </p:cNvPr>
              <p:cNvPicPr/>
              <p:nvPr/>
            </p:nvPicPr>
            <p:blipFill>
              <a:blip r:embed="rId401"/>
              <a:stretch>
                <a:fillRect/>
              </a:stretch>
            </p:blipFill>
            <p:spPr>
              <a:xfrm>
                <a:off x="3960293" y="6226080"/>
                <a:ext cx="114840" cy="11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2">
            <p14:nvContentPartPr>
              <p14:cNvPr id="240" name="Freihand 239">
                <a:extLst>
                  <a:ext uri="{FF2B5EF4-FFF2-40B4-BE49-F238E27FC236}">
                    <a16:creationId xmlns:a16="http://schemas.microsoft.com/office/drawing/2014/main" id="{C769CD27-31D6-488E-BFEA-0F29C11D36D4}"/>
                  </a:ext>
                </a:extLst>
              </p14:cNvPr>
              <p14:cNvContentPartPr/>
              <p14:nvPr/>
            </p14:nvContentPartPr>
            <p14:xfrm>
              <a:off x="4076213" y="6230760"/>
              <a:ext cx="121680" cy="114480"/>
            </p14:xfrm>
          </p:contentPart>
        </mc:Choice>
        <mc:Fallback>
          <p:pic>
            <p:nvPicPr>
              <p:cNvPr id="240" name="Freihand 239">
                <a:extLst>
                  <a:ext uri="{FF2B5EF4-FFF2-40B4-BE49-F238E27FC236}">
                    <a16:creationId xmlns:a16="http://schemas.microsoft.com/office/drawing/2014/main" id="{C769CD27-31D6-488E-BFEA-0F29C11D36D4}"/>
                  </a:ext>
                </a:extLst>
              </p:cNvPr>
              <p:cNvPicPr/>
              <p:nvPr/>
            </p:nvPicPr>
            <p:blipFill>
              <a:blip r:embed="rId403"/>
              <a:stretch>
                <a:fillRect/>
              </a:stretch>
            </p:blipFill>
            <p:spPr>
              <a:xfrm>
                <a:off x="4071893" y="6226440"/>
                <a:ext cx="13032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4">
            <p14:nvContentPartPr>
              <p14:cNvPr id="241" name="Freihand 240">
                <a:extLst>
                  <a:ext uri="{FF2B5EF4-FFF2-40B4-BE49-F238E27FC236}">
                    <a16:creationId xmlns:a16="http://schemas.microsoft.com/office/drawing/2014/main" id="{DF6F3765-A908-4BEB-A7B5-0D89B2765B42}"/>
                  </a:ext>
                </a:extLst>
              </p14:cNvPr>
              <p14:cNvContentPartPr/>
              <p14:nvPr/>
            </p14:nvContentPartPr>
            <p14:xfrm>
              <a:off x="4057853" y="6147600"/>
              <a:ext cx="360" cy="360"/>
            </p14:xfrm>
          </p:contentPart>
        </mc:Choice>
        <mc:Fallback>
          <p:pic>
            <p:nvPicPr>
              <p:cNvPr id="241" name="Freihand 240">
                <a:extLst>
                  <a:ext uri="{FF2B5EF4-FFF2-40B4-BE49-F238E27FC236}">
                    <a16:creationId xmlns:a16="http://schemas.microsoft.com/office/drawing/2014/main" id="{DF6F3765-A908-4BEB-A7B5-0D89B2765B4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053533" y="614328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5">
            <p14:nvContentPartPr>
              <p14:cNvPr id="242" name="Freihand 241">
                <a:extLst>
                  <a:ext uri="{FF2B5EF4-FFF2-40B4-BE49-F238E27FC236}">
                    <a16:creationId xmlns:a16="http://schemas.microsoft.com/office/drawing/2014/main" id="{7D70D996-50B3-44A9-81D3-EE0D28125029}"/>
                  </a:ext>
                </a:extLst>
              </p14:cNvPr>
              <p14:cNvContentPartPr/>
              <p14:nvPr/>
            </p14:nvContentPartPr>
            <p14:xfrm>
              <a:off x="4530173" y="6269280"/>
              <a:ext cx="19440" cy="82080"/>
            </p14:xfrm>
          </p:contentPart>
        </mc:Choice>
        <mc:Fallback>
          <p:pic>
            <p:nvPicPr>
              <p:cNvPr id="242" name="Freihand 241">
                <a:extLst>
                  <a:ext uri="{FF2B5EF4-FFF2-40B4-BE49-F238E27FC236}">
                    <a16:creationId xmlns:a16="http://schemas.microsoft.com/office/drawing/2014/main" id="{7D70D996-50B3-44A9-81D3-EE0D28125029}"/>
                  </a:ext>
                </a:extLst>
              </p:cNvPr>
              <p:cNvPicPr/>
              <p:nvPr/>
            </p:nvPicPr>
            <p:blipFill>
              <a:blip r:embed="rId406"/>
              <a:stretch>
                <a:fillRect/>
              </a:stretch>
            </p:blipFill>
            <p:spPr>
              <a:xfrm>
                <a:off x="4525853" y="6264960"/>
                <a:ext cx="2808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7">
            <p14:nvContentPartPr>
              <p14:cNvPr id="243" name="Freihand 242">
                <a:extLst>
                  <a:ext uri="{FF2B5EF4-FFF2-40B4-BE49-F238E27FC236}">
                    <a16:creationId xmlns:a16="http://schemas.microsoft.com/office/drawing/2014/main" id="{C7AF4173-6139-47E1-AA47-E8CC54742C31}"/>
                  </a:ext>
                </a:extLst>
              </p14:cNvPr>
              <p14:cNvContentPartPr/>
              <p14:nvPr/>
            </p14:nvContentPartPr>
            <p14:xfrm>
              <a:off x="4474373" y="6211680"/>
              <a:ext cx="151200" cy="173160"/>
            </p14:xfrm>
          </p:contentPart>
        </mc:Choice>
        <mc:Fallback>
          <p:pic>
            <p:nvPicPr>
              <p:cNvPr id="243" name="Freihand 242">
                <a:extLst>
                  <a:ext uri="{FF2B5EF4-FFF2-40B4-BE49-F238E27FC236}">
                    <a16:creationId xmlns:a16="http://schemas.microsoft.com/office/drawing/2014/main" id="{C7AF4173-6139-47E1-AA47-E8CC54742C31}"/>
                  </a:ext>
                </a:extLst>
              </p:cNvPr>
              <p:cNvPicPr/>
              <p:nvPr/>
            </p:nvPicPr>
            <p:blipFill>
              <a:blip r:embed="rId408"/>
              <a:stretch>
                <a:fillRect/>
              </a:stretch>
            </p:blipFill>
            <p:spPr>
              <a:xfrm>
                <a:off x="4470053" y="6207360"/>
                <a:ext cx="15984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9">
            <p14:nvContentPartPr>
              <p14:cNvPr id="244" name="Freihand 243">
                <a:extLst>
                  <a:ext uri="{FF2B5EF4-FFF2-40B4-BE49-F238E27FC236}">
                    <a16:creationId xmlns:a16="http://schemas.microsoft.com/office/drawing/2014/main" id="{80B64B93-FF9B-405C-BC4E-97289850BA7F}"/>
                  </a:ext>
                </a:extLst>
              </p14:cNvPr>
              <p14:cNvContentPartPr/>
              <p14:nvPr/>
            </p14:nvContentPartPr>
            <p14:xfrm>
              <a:off x="4629173" y="6264600"/>
              <a:ext cx="127440" cy="92520"/>
            </p14:xfrm>
          </p:contentPart>
        </mc:Choice>
        <mc:Fallback>
          <p:pic>
            <p:nvPicPr>
              <p:cNvPr id="244" name="Freihand 243">
                <a:extLst>
                  <a:ext uri="{FF2B5EF4-FFF2-40B4-BE49-F238E27FC236}">
                    <a16:creationId xmlns:a16="http://schemas.microsoft.com/office/drawing/2014/main" id="{80B64B93-FF9B-405C-BC4E-97289850BA7F}"/>
                  </a:ext>
                </a:extLst>
              </p:cNvPr>
              <p:cNvPicPr/>
              <p:nvPr/>
            </p:nvPicPr>
            <p:blipFill>
              <a:blip r:embed="rId410"/>
              <a:stretch>
                <a:fillRect/>
              </a:stretch>
            </p:blipFill>
            <p:spPr>
              <a:xfrm>
                <a:off x="4624853" y="6260280"/>
                <a:ext cx="13608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1">
            <p14:nvContentPartPr>
              <p14:cNvPr id="245" name="Freihand 244">
                <a:extLst>
                  <a:ext uri="{FF2B5EF4-FFF2-40B4-BE49-F238E27FC236}">
                    <a16:creationId xmlns:a16="http://schemas.microsoft.com/office/drawing/2014/main" id="{34C66619-4883-4446-8E82-7C157CCE91CD}"/>
                  </a:ext>
                </a:extLst>
              </p14:cNvPr>
              <p14:cNvContentPartPr/>
              <p14:nvPr/>
            </p14:nvContentPartPr>
            <p14:xfrm>
              <a:off x="4759133" y="6258120"/>
              <a:ext cx="86040" cy="89640"/>
            </p14:xfrm>
          </p:contentPart>
        </mc:Choice>
        <mc:Fallback>
          <p:pic>
            <p:nvPicPr>
              <p:cNvPr id="245" name="Freihand 244">
                <a:extLst>
                  <a:ext uri="{FF2B5EF4-FFF2-40B4-BE49-F238E27FC236}">
                    <a16:creationId xmlns:a16="http://schemas.microsoft.com/office/drawing/2014/main" id="{34C66619-4883-4446-8E82-7C157CCE91CD}"/>
                  </a:ext>
                </a:extLst>
              </p:cNvPr>
              <p:cNvPicPr/>
              <p:nvPr/>
            </p:nvPicPr>
            <p:blipFill>
              <a:blip r:embed="rId412"/>
              <a:stretch>
                <a:fillRect/>
              </a:stretch>
            </p:blipFill>
            <p:spPr>
              <a:xfrm>
                <a:off x="4754813" y="6253800"/>
                <a:ext cx="9468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3">
            <p14:nvContentPartPr>
              <p14:cNvPr id="246" name="Freihand 245">
                <a:extLst>
                  <a:ext uri="{FF2B5EF4-FFF2-40B4-BE49-F238E27FC236}">
                    <a16:creationId xmlns:a16="http://schemas.microsoft.com/office/drawing/2014/main" id="{24797450-DD23-40D1-B526-8C9301D79ECD}"/>
                  </a:ext>
                </a:extLst>
              </p14:cNvPr>
              <p14:cNvContentPartPr/>
              <p14:nvPr/>
            </p14:nvContentPartPr>
            <p14:xfrm>
              <a:off x="4879733" y="6181080"/>
              <a:ext cx="370800" cy="169920"/>
            </p14:xfrm>
          </p:contentPart>
        </mc:Choice>
        <mc:Fallback>
          <p:pic>
            <p:nvPicPr>
              <p:cNvPr id="246" name="Freihand 245">
                <a:extLst>
                  <a:ext uri="{FF2B5EF4-FFF2-40B4-BE49-F238E27FC236}">
                    <a16:creationId xmlns:a16="http://schemas.microsoft.com/office/drawing/2014/main" id="{24797450-DD23-40D1-B526-8C9301D79ECD}"/>
                  </a:ext>
                </a:extLst>
              </p:cNvPr>
              <p:cNvPicPr/>
              <p:nvPr/>
            </p:nvPicPr>
            <p:blipFill>
              <a:blip r:embed="rId414"/>
              <a:stretch>
                <a:fillRect/>
              </a:stretch>
            </p:blipFill>
            <p:spPr>
              <a:xfrm>
                <a:off x="4875413" y="6176760"/>
                <a:ext cx="379440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5">
            <p14:nvContentPartPr>
              <p14:cNvPr id="247" name="Freihand 246">
                <a:extLst>
                  <a:ext uri="{FF2B5EF4-FFF2-40B4-BE49-F238E27FC236}">
                    <a16:creationId xmlns:a16="http://schemas.microsoft.com/office/drawing/2014/main" id="{327FDD82-55F6-44EE-8810-757F272ABDD7}"/>
                  </a:ext>
                </a:extLst>
              </p14:cNvPr>
              <p14:cNvContentPartPr/>
              <p14:nvPr/>
            </p14:nvContentPartPr>
            <p14:xfrm>
              <a:off x="5256653" y="6167400"/>
              <a:ext cx="360" cy="14760"/>
            </p14:xfrm>
          </p:contentPart>
        </mc:Choice>
        <mc:Fallback>
          <p:pic>
            <p:nvPicPr>
              <p:cNvPr id="247" name="Freihand 246">
                <a:extLst>
                  <a:ext uri="{FF2B5EF4-FFF2-40B4-BE49-F238E27FC236}">
                    <a16:creationId xmlns:a16="http://schemas.microsoft.com/office/drawing/2014/main" id="{327FDD82-55F6-44EE-8810-757F272ABDD7}"/>
                  </a:ext>
                </a:extLst>
              </p:cNvPr>
              <p:cNvPicPr/>
              <p:nvPr/>
            </p:nvPicPr>
            <p:blipFill>
              <a:blip r:embed="rId416"/>
              <a:stretch>
                <a:fillRect/>
              </a:stretch>
            </p:blipFill>
            <p:spPr>
              <a:xfrm>
                <a:off x="5252333" y="6163080"/>
                <a:ext cx="900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7">
            <p14:nvContentPartPr>
              <p14:cNvPr id="248" name="Freihand 247">
                <a:extLst>
                  <a:ext uri="{FF2B5EF4-FFF2-40B4-BE49-F238E27FC236}">
                    <a16:creationId xmlns:a16="http://schemas.microsoft.com/office/drawing/2014/main" id="{1B0C3851-8AD3-404A-933F-F365DB6F7766}"/>
                  </a:ext>
                </a:extLst>
              </p14:cNvPr>
              <p14:cNvContentPartPr/>
              <p14:nvPr/>
            </p14:nvContentPartPr>
            <p14:xfrm>
              <a:off x="5314973" y="6179280"/>
              <a:ext cx="113040" cy="174960"/>
            </p14:xfrm>
          </p:contentPart>
        </mc:Choice>
        <mc:Fallback>
          <p:pic>
            <p:nvPicPr>
              <p:cNvPr id="248" name="Freihand 247">
                <a:extLst>
                  <a:ext uri="{FF2B5EF4-FFF2-40B4-BE49-F238E27FC236}">
                    <a16:creationId xmlns:a16="http://schemas.microsoft.com/office/drawing/2014/main" id="{1B0C3851-8AD3-404A-933F-F365DB6F7766}"/>
                  </a:ext>
                </a:extLst>
              </p:cNvPr>
              <p:cNvPicPr/>
              <p:nvPr/>
            </p:nvPicPr>
            <p:blipFill>
              <a:blip r:embed="rId418"/>
              <a:stretch>
                <a:fillRect/>
              </a:stretch>
            </p:blipFill>
            <p:spPr>
              <a:xfrm>
                <a:off x="5310653" y="6174960"/>
                <a:ext cx="12168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9">
            <p14:nvContentPartPr>
              <p14:cNvPr id="249" name="Freihand 248">
                <a:extLst>
                  <a:ext uri="{FF2B5EF4-FFF2-40B4-BE49-F238E27FC236}">
                    <a16:creationId xmlns:a16="http://schemas.microsoft.com/office/drawing/2014/main" id="{415E8C37-E1BC-4E81-8521-AB2BE3CA8486}"/>
                  </a:ext>
                </a:extLst>
              </p14:cNvPr>
              <p14:cNvContentPartPr/>
              <p14:nvPr/>
            </p14:nvContentPartPr>
            <p14:xfrm>
              <a:off x="5478413" y="6301680"/>
              <a:ext cx="204120" cy="167040"/>
            </p14:xfrm>
          </p:contentPart>
        </mc:Choice>
        <mc:Fallback>
          <p:pic>
            <p:nvPicPr>
              <p:cNvPr id="249" name="Freihand 248">
                <a:extLst>
                  <a:ext uri="{FF2B5EF4-FFF2-40B4-BE49-F238E27FC236}">
                    <a16:creationId xmlns:a16="http://schemas.microsoft.com/office/drawing/2014/main" id="{415E8C37-E1BC-4E81-8521-AB2BE3CA8486}"/>
                  </a:ext>
                </a:extLst>
              </p:cNvPr>
              <p:cNvPicPr/>
              <p:nvPr/>
            </p:nvPicPr>
            <p:blipFill>
              <a:blip r:embed="rId420"/>
              <a:stretch>
                <a:fillRect/>
              </a:stretch>
            </p:blipFill>
            <p:spPr>
              <a:xfrm>
                <a:off x="5474093" y="6297360"/>
                <a:ext cx="21276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1">
            <p14:nvContentPartPr>
              <p14:cNvPr id="250" name="Freihand 249">
                <a:extLst>
                  <a:ext uri="{FF2B5EF4-FFF2-40B4-BE49-F238E27FC236}">
                    <a16:creationId xmlns:a16="http://schemas.microsoft.com/office/drawing/2014/main" id="{5CA1061A-6157-4307-8393-6F2F6D2F5849}"/>
                  </a:ext>
                </a:extLst>
              </p14:cNvPr>
              <p14:cNvContentPartPr/>
              <p14:nvPr/>
            </p14:nvContentPartPr>
            <p14:xfrm>
              <a:off x="5875853" y="6234360"/>
              <a:ext cx="353520" cy="122760"/>
            </p14:xfrm>
          </p:contentPart>
        </mc:Choice>
        <mc:Fallback>
          <p:pic>
            <p:nvPicPr>
              <p:cNvPr id="250" name="Freihand 249">
                <a:extLst>
                  <a:ext uri="{FF2B5EF4-FFF2-40B4-BE49-F238E27FC236}">
                    <a16:creationId xmlns:a16="http://schemas.microsoft.com/office/drawing/2014/main" id="{5CA1061A-6157-4307-8393-6F2F6D2F5849}"/>
                  </a:ext>
                </a:extLst>
              </p:cNvPr>
              <p:cNvPicPr/>
              <p:nvPr/>
            </p:nvPicPr>
            <p:blipFill>
              <a:blip r:embed="rId422"/>
              <a:stretch>
                <a:fillRect/>
              </a:stretch>
            </p:blipFill>
            <p:spPr>
              <a:xfrm>
                <a:off x="5871533" y="6230040"/>
                <a:ext cx="362160" cy="13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65" name="Gruppieren 264">
            <a:extLst>
              <a:ext uri="{FF2B5EF4-FFF2-40B4-BE49-F238E27FC236}">
                <a16:creationId xmlns:a16="http://schemas.microsoft.com/office/drawing/2014/main" id="{F5914E83-585A-4C3D-A473-F3C47CB9FD98}"/>
              </a:ext>
            </a:extLst>
          </p:cNvPr>
          <p:cNvGrpSpPr/>
          <p:nvPr/>
        </p:nvGrpSpPr>
        <p:grpSpPr>
          <a:xfrm>
            <a:off x="6432413" y="6006840"/>
            <a:ext cx="1704240" cy="441000"/>
            <a:chOff x="6432413" y="6006840"/>
            <a:chExt cx="1704240" cy="44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251" name="Freihand 250">
                  <a:extLst>
                    <a:ext uri="{FF2B5EF4-FFF2-40B4-BE49-F238E27FC236}">
                      <a16:creationId xmlns:a16="http://schemas.microsoft.com/office/drawing/2014/main" id="{51A38377-9EFB-4B0B-BC89-FE221FD7F159}"/>
                    </a:ext>
                  </a:extLst>
                </p14:cNvPr>
                <p14:cNvContentPartPr/>
                <p14:nvPr/>
              </p14:nvContentPartPr>
              <p14:xfrm>
                <a:off x="6432413" y="6222840"/>
                <a:ext cx="201240" cy="131040"/>
              </p14:xfrm>
            </p:contentPart>
          </mc:Choice>
          <mc:Fallback>
            <p:pic>
              <p:nvPicPr>
                <p:cNvPr id="251" name="Freihand 250">
                  <a:extLst>
                    <a:ext uri="{FF2B5EF4-FFF2-40B4-BE49-F238E27FC236}">
                      <a16:creationId xmlns:a16="http://schemas.microsoft.com/office/drawing/2014/main" id="{51A38377-9EFB-4B0B-BC89-FE221FD7F159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6428093" y="6218520"/>
                  <a:ext cx="2098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252" name="Freihand 251">
                  <a:extLst>
                    <a:ext uri="{FF2B5EF4-FFF2-40B4-BE49-F238E27FC236}">
                      <a16:creationId xmlns:a16="http://schemas.microsoft.com/office/drawing/2014/main" id="{8AA18973-A026-403A-B835-CA44EC871F13}"/>
                    </a:ext>
                  </a:extLst>
                </p14:cNvPr>
                <p14:cNvContentPartPr/>
                <p14:nvPr/>
              </p14:nvContentPartPr>
              <p14:xfrm>
                <a:off x="6662813" y="6248040"/>
                <a:ext cx="175320" cy="80640"/>
              </p14:xfrm>
            </p:contentPart>
          </mc:Choice>
          <mc:Fallback>
            <p:pic>
              <p:nvPicPr>
                <p:cNvPr id="252" name="Freihand 251">
                  <a:extLst>
                    <a:ext uri="{FF2B5EF4-FFF2-40B4-BE49-F238E27FC236}">
                      <a16:creationId xmlns:a16="http://schemas.microsoft.com/office/drawing/2014/main" id="{8AA18973-A026-403A-B835-CA44EC871F13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6658493" y="6243720"/>
                  <a:ext cx="1839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253" name="Freihand 252">
                  <a:extLst>
                    <a:ext uri="{FF2B5EF4-FFF2-40B4-BE49-F238E27FC236}">
                      <a16:creationId xmlns:a16="http://schemas.microsoft.com/office/drawing/2014/main" id="{FF5570A6-B037-493F-AD96-0EEB7EC86A5B}"/>
                    </a:ext>
                  </a:extLst>
                </p14:cNvPr>
                <p14:cNvContentPartPr/>
                <p14:nvPr/>
              </p14:nvContentPartPr>
              <p14:xfrm>
                <a:off x="6830573" y="6156960"/>
                <a:ext cx="101160" cy="171000"/>
              </p14:xfrm>
            </p:contentPart>
          </mc:Choice>
          <mc:Fallback>
            <p:pic>
              <p:nvPicPr>
                <p:cNvPr id="253" name="Freihand 252">
                  <a:extLst>
                    <a:ext uri="{FF2B5EF4-FFF2-40B4-BE49-F238E27FC236}">
                      <a16:creationId xmlns:a16="http://schemas.microsoft.com/office/drawing/2014/main" id="{FF5570A6-B037-493F-AD96-0EEB7EC86A5B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6826253" y="6152640"/>
                  <a:ext cx="1098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256" name="Freihand 255">
                  <a:extLst>
                    <a:ext uri="{FF2B5EF4-FFF2-40B4-BE49-F238E27FC236}">
                      <a16:creationId xmlns:a16="http://schemas.microsoft.com/office/drawing/2014/main" id="{DEDBBA3A-A88D-48F6-9A90-7763FB593126}"/>
                    </a:ext>
                  </a:extLst>
                </p14:cNvPr>
                <p14:cNvContentPartPr/>
                <p14:nvPr/>
              </p14:nvContentPartPr>
              <p14:xfrm>
                <a:off x="6866213" y="6274680"/>
                <a:ext cx="285480" cy="173160"/>
              </p14:xfrm>
            </p:contentPart>
          </mc:Choice>
          <mc:Fallback>
            <p:pic>
              <p:nvPicPr>
                <p:cNvPr id="256" name="Freihand 255">
                  <a:extLst>
                    <a:ext uri="{FF2B5EF4-FFF2-40B4-BE49-F238E27FC236}">
                      <a16:creationId xmlns:a16="http://schemas.microsoft.com/office/drawing/2014/main" id="{DEDBBA3A-A88D-48F6-9A90-7763FB593126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6861893" y="6270360"/>
                  <a:ext cx="29412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257" name="Freihand 256">
                  <a:extLst>
                    <a:ext uri="{FF2B5EF4-FFF2-40B4-BE49-F238E27FC236}">
                      <a16:creationId xmlns:a16="http://schemas.microsoft.com/office/drawing/2014/main" id="{716052EA-B18E-4598-859B-DFCA1C230967}"/>
                    </a:ext>
                  </a:extLst>
                </p14:cNvPr>
                <p14:cNvContentPartPr/>
                <p14:nvPr/>
              </p14:nvContentPartPr>
              <p14:xfrm>
                <a:off x="7129013" y="6260640"/>
                <a:ext cx="137880" cy="79920"/>
              </p14:xfrm>
            </p:contentPart>
          </mc:Choice>
          <mc:Fallback>
            <p:pic>
              <p:nvPicPr>
                <p:cNvPr id="257" name="Freihand 256">
                  <a:extLst>
                    <a:ext uri="{FF2B5EF4-FFF2-40B4-BE49-F238E27FC236}">
                      <a16:creationId xmlns:a16="http://schemas.microsoft.com/office/drawing/2014/main" id="{716052EA-B18E-4598-859B-DFCA1C230967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7124693" y="6256320"/>
                  <a:ext cx="1465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258" name="Freihand 257">
                  <a:extLst>
                    <a:ext uri="{FF2B5EF4-FFF2-40B4-BE49-F238E27FC236}">
                      <a16:creationId xmlns:a16="http://schemas.microsoft.com/office/drawing/2014/main" id="{2E708870-DDE0-46B4-9740-DFE6F42E1D50}"/>
                    </a:ext>
                  </a:extLst>
                </p14:cNvPr>
                <p14:cNvContentPartPr/>
                <p14:nvPr/>
              </p14:nvContentPartPr>
              <p14:xfrm>
                <a:off x="6686933" y="6178200"/>
                <a:ext cx="138960" cy="28440"/>
              </p14:xfrm>
            </p:contentPart>
          </mc:Choice>
          <mc:Fallback>
            <p:pic>
              <p:nvPicPr>
                <p:cNvPr id="258" name="Freihand 257">
                  <a:extLst>
                    <a:ext uri="{FF2B5EF4-FFF2-40B4-BE49-F238E27FC236}">
                      <a16:creationId xmlns:a16="http://schemas.microsoft.com/office/drawing/2014/main" id="{2E708870-DDE0-46B4-9740-DFE6F42E1D50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6682613" y="6173880"/>
                  <a:ext cx="1476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259" name="Freihand 258">
                  <a:extLst>
                    <a:ext uri="{FF2B5EF4-FFF2-40B4-BE49-F238E27FC236}">
                      <a16:creationId xmlns:a16="http://schemas.microsoft.com/office/drawing/2014/main" id="{792865BF-D06B-49BE-B097-B5BFF13AE35D}"/>
                    </a:ext>
                  </a:extLst>
                </p14:cNvPr>
                <p14:cNvContentPartPr/>
                <p14:nvPr/>
              </p14:nvContentPartPr>
              <p14:xfrm>
                <a:off x="7348613" y="6177120"/>
                <a:ext cx="138600" cy="118440"/>
              </p14:xfrm>
            </p:contentPart>
          </mc:Choice>
          <mc:Fallback>
            <p:pic>
              <p:nvPicPr>
                <p:cNvPr id="259" name="Freihand 258">
                  <a:extLst>
                    <a:ext uri="{FF2B5EF4-FFF2-40B4-BE49-F238E27FC236}">
                      <a16:creationId xmlns:a16="http://schemas.microsoft.com/office/drawing/2014/main" id="{792865BF-D06B-49BE-B097-B5BFF13AE35D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7344293" y="6172800"/>
                  <a:ext cx="1472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260" name="Freihand 259">
                  <a:extLst>
                    <a:ext uri="{FF2B5EF4-FFF2-40B4-BE49-F238E27FC236}">
                      <a16:creationId xmlns:a16="http://schemas.microsoft.com/office/drawing/2014/main" id="{0755512A-2B8B-4722-9C0C-CCD1B3E85B75}"/>
                    </a:ext>
                  </a:extLst>
                </p14:cNvPr>
                <p14:cNvContentPartPr/>
                <p14:nvPr/>
              </p14:nvContentPartPr>
              <p14:xfrm>
                <a:off x="7414853" y="6269280"/>
                <a:ext cx="105840" cy="51840"/>
              </p14:xfrm>
            </p:contentPart>
          </mc:Choice>
          <mc:Fallback>
            <p:pic>
              <p:nvPicPr>
                <p:cNvPr id="260" name="Freihand 259">
                  <a:extLst>
                    <a:ext uri="{FF2B5EF4-FFF2-40B4-BE49-F238E27FC236}">
                      <a16:creationId xmlns:a16="http://schemas.microsoft.com/office/drawing/2014/main" id="{0755512A-2B8B-4722-9C0C-CCD1B3E85B75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7410533" y="6264960"/>
                  <a:ext cx="1144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261" name="Freihand 260">
                  <a:extLst>
                    <a:ext uri="{FF2B5EF4-FFF2-40B4-BE49-F238E27FC236}">
                      <a16:creationId xmlns:a16="http://schemas.microsoft.com/office/drawing/2014/main" id="{2E10B96C-AA72-42C2-871A-13BF8DD89612}"/>
                    </a:ext>
                  </a:extLst>
                </p14:cNvPr>
                <p14:cNvContentPartPr/>
                <p14:nvPr/>
              </p14:nvContentPartPr>
              <p14:xfrm>
                <a:off x="7521413" y="6223200"/>
                <a:ext cx="163080" cy="99360"/>
              </p14:xfrm>
            </p:contentPart>
          </mc:Choice>
          <mc:Fallback>
            <p:pic>
              <p:nvPicPr>
                <p:cNvPr id="261" name="Freihand 260">
                  <a:extLst>
                    <a:ext uri="{FF2B5EF4-FFF2-40B4-BE49-F238E27FC236}">
                      <a16:creationId xmlns:a16="http://schemas.microsoft.com/office/drawing/2014/main" id="{2E10B96C-AA72-42C2-871A-13BF8DD89612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7517093" y="6218880"/>
                  <a:ext cx="1717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262" name="Freihand 261">
                  <a:extLst>
                    <a:ext uri="{FF2B5EF4-FFF2-40B4-BE49-F238E27FC236}">
                      <a16:creationId xmlns:a16="http://schemas.microsoft.com/office/drawing/2014/main" id="{87D939F4-7EB4-4A86-BA85-CBE07833CCCE}"/>
                    </a:ext>
                  </a:extLst>
                </p14:cNvPr>
                <p14:cNvContentPartPr/>
                <p14:nvPr/>
              </p14:nvContentPartPr>
              <p14:xfrm>
                <a:off x="7707173" y="6127800"/>
                <a:ext cx="327600" cy="195120"/>
              </p14:xfrm>
            </p:contentPart>
          </mc:Choice>
          <mc:Fallback>
            <p:pic>
              <p:nvPicPr>
                <p:cNvPr id="262" name="Freihand 261">
                  <a:extLst>
                    <a:ext uri="{FF2B5EF4-FFF2-40B4-BE49-F238E27FC236}">
                      <a16:creationId xmlns:a16="http://schemas.microsoft.com/office/drawing/2014/main" id="{87D939F4-7EB4-4A86-BA85-CBE07833CCCE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7702853" y="6123480"/>
                  <a:ext cx="3362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263" name="Freihand 262">
                  <a:extLst>
                    <a:ext uri="{FF2B5EF4-FFF2-40B4-BE49-F238E27FC236}">
                      <a16:creationId xmlns:a16="http://schemas.microsoft.com/office/drawing/2014/main" id="{D4411AB4-CE9B-4500-B0CB-2119786B0046}"/>
                    </a:ext>
                  </a:extLst>
                </p14:cNvPr>
                <p14:cNvContentPartPr/>
                <p14:nvPr/>
              </p14:nvContentPartPr>
              <p14:xfrm>
                <a:off x="8110013" y="6006840"/>
                <a:ext cx="26640" cy="228960"/>
              </p14:xfrm>
            </p:contentPart>
          </mc:Choice>
          <mc:Fallback>
            <p:pic>
              <p:nvPicPr>
                <p:cNvPr id="263" name="Freihand 262">
                  <a:extLst>
                    <a:ext uri="{FF2B5EF4-FFF2-40B4-BE49-F238E27FC236}">
                      <a16:creationId xmlns:a16="http://schemas.microsoft.com/office/drawing/2014/main" id="{D4411AB4-CE9B-4500-B0CB-2119786B0046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8105693" y="6002520"/>
                  <a:ext cx="3528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264" name="Freihand 263">
                  <a:extLst>
                    <a:ext uri="{FF2B5EF4-FFF2-40B4-BE49-F238E27FC236}">
                      <a16:creationId xmlns:a16="http://schemas.microsoft.com/office/drawing/2014/main" id="{78504B6C-35E0-4392-9802-35BFF6660125}"/>
                    </a:ext>
                  </a:extLst>
                </p14:cNvPr>
                <p14:cNvContentPartPr/>
                <p14:nvPr/>
              </p14:nvContentPartPr>
              <p14:xfrm>
                <a:off x="8118293" y="6282960"/>
                <a:ext cx="15120" cy="26280"/>
              </p14:xfrm>
            </p:contentPart>
          </mc:Choice>
          <mc:Fallback>
            <p:pic>
              <p:nvPicPr>
                <p:cNvPr id="264" name="Freihand 263">
                  <a:extLst>
                    <a:ext uri="{FF2B5EF4-FFF2-40B4-BE49-F238E27FC236}">
                      <a16:creationId xmlns:a16="http://schemas.microsoft.com/office/drawing/2014/main" id="{78504B6C-35E0-4392-9802-35BFF6660125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8113973" y="6278640"/>
                  <a:ext cx="23760" cy="34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22327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62424" y="45403"/>
            <a:ext cx="5793846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17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Mikroökonomie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Verhalten Einzelner</a:t>
            </a: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8279" lvl="1" indent="-311079">
              <a:buFont typeface="Wingdings" panose="05000000000000000000" pitchFamily="2" charset="2"/>
              <a:buChar char="Ø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Unternehmen, Haushalte</a:t>
            </a:r>
          </a:p>
          <a:p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Nachfrage eines Haushalts nach Lebensmitteln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Individuelle Nachfragekurve</a:t>
            </a: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Angebot eines Autobauers an Fahrzeugen</a:t>
            </a: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Nachfrage einer Baufirma nach Beton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613318" y="0"/>
            <a:ext cx="6659242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17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Makroökonomie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Betrachtung der Gesamtwirtschaft</a:t>
            </a: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8279" lvl="1" indent="-311079">
              <a:buFont typeface="Wingdings" panose="05000000000000000000" pitchFamily="2" charset="2"/>
              <a:buChar char="Ø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Haushalts- und Unternehmenssektor</a:t>
            </a:r>
          </a:p>
          <a:p>
            <a:pPr marL="311079" indent="-311079">
              <a:buFont typeface="Wingdings" panose="05000000000000000000" pitchFamily="2" charset="2"/>
              <a:buChar char="Ø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Gesamtnachfrage aller Haushalte (Konsum)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Gesamtwirtschaftliche Konsumfunktion</a:t>
            </a: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Gesamtangebot aller Unternehmen (gesamtwirtschaftliche Produktion)</a:t>
            </a: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Nachfrage aller Unternehmen nach Investitionsgütern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62423" y="4476232"/>
            <a:ext cx="8546621" cy="11625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1996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 Vorteil 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 Aggregation in der Makroökonomie besteht in der Verdeutlichung von Gesamtzusammenhängen.</a:t>
            </a: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1996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 Problem 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besteht im Verlust von Detailinformationen</a:t>
            </a:r>
          </a:p>
          <a:p>
            <a:endParaRPr lang="de-DE" sz="19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2424" y="5832990"/>
            <a:ext cx="8546621" cy="9796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Vgl. Einf. in die Statistik: Die Beschreibung eines Datensatzes über Mittelwert, Median, Spannweite, Varianz, Schiefe,… vertieft zwar das Verständnis für die erhobenen Daten. Bestimmte Informationen gehen aber durch die Aggregation verloren.</a:t>
            </a:r>
          </a:p>
          <a:p>
            <a:endParaRPr lang="de-DE" sz="19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4FCABC1-26C8-430B-9E7E-586D39F7F27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6AAC6309-D0D2-463A-924E-86D80F943EBE}"/>
                  </a:ext>
                </a:extLst>
              </p14:cNvPr>
              <p14:cNvContentPartPr/>
              <p14:nvPr/>
            </p14:nvContentPartPr>
            <p14:xfrm>
              <a:off x="412133" y="1071960"/>
              <a:ext cx="2161440" cy="5040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6AAC6309-D0D2-463A-924E-86D80F943EB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7813" y="1067640"/>
                <a:ext cx="217008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42204FB8-C1E6-428F-9BCE-98DB66A21250}"/>
                  </a:ext>
                </a:extLst>
              </p14:cNvPr>
              <p14:cNvContentPartPr/>
              <p14:nvPr/>
            </p14:nvContentPartPr>
            <p14:xfrm>
              <a:off x="868253" y="1300200"/>
              <a:ext cx="1559160" cy="54720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42204FB8-C1E6-428F-9BCE-98DB66A2125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3933" y="1295880"/>
                <a:ext cx="1567800" cy="55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0778F48E-2C6B-44B4-A7FA-A1F261AD8AB4}"/>
                  </a:ext>
                </a:extLst>
              </p14:cNvPr>
              <p14:cNvContentPartPr/>
              <p14:nvPr/>
            </p14:nvContentPartPr>
            <p14:xfrm>
              <a:off x="2462693" y="1281480"/>
              <a:ext cx="1280160" cy="501840"/>
            </p14:xfrm>
          </p:contentPart>
        </mc:Choice>
        <mc:Fallback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0778F48E-2C6B-44B4-A7FA-A1F261AD8AB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58373" y="1277160"/>
                <a:ext cx="1288800" cy="510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4751DACA-5A6A-4AF4-A56A-6110882B1F20}"/>
              </a:ext>
            </a:extLst>
          </p:cNvPr>
          <p:cNvGrpSpPr/>
          <p:nvPr/>
        </p:nvGrpSpPr>
        <p:grpSpPr>
          <a:xfrm>
            <a:off x="947453" y="1245120"/>
            <a:ext cx="2788560" cy="672480"/>
            <a:chOff x="947453" y="1245120"/>
            <a:chExt cx="2788560" cy="67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5CD1D2D6-E33C-4049-863B-0A99F27C0CBA}"/>
                    </a:ext>
                  </a:extLst>
                </p14:cNvPr>
                <p14:cNvContentPartPr/>
                <p14:nvPr/>
              </p14:nvContentPartPr>
              <p14:xfrm>
                <a:off x="993533" y="1681440"/>
                <a:ext cx="1111680" cy="64080"/>
              </p14:xfrm>
            </p:contentPart>
          </mc:Choice>
          <mc:Fallback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5CD1D2D6-E33C-4049-863B-0A99F27C0CB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89213" y="1677120"/>
                  <a:ext cx="11203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4" name="Freihand 3">
                  <a:extLst>
                    <a:ext uri="{FF2B5EF4-FFF2-40B4-BE49-F238E27FC236}">
                      <a16:creationId xmlns:a16="http://schemas.microsoft.com/office/drawing/2014/main" id="{2054C0B6-A25A-435B-A7F2-452859C14701}"/>
                    </a:ext>
                  </a:extLst>
                </p14:cNvPr>
                <p14:cNvContentPartPr/>
                <p14:nvPr/>
              </p14:nvContentPartPr>
              <p14:xfrm>
                <a:off x="2539733" y="1620960"/>
                <a:ext cx="1196280" cy="132840"/>
              </p14:xfrm>
            </p:contentPart>
          </mc:Choice>
          <mc:Fallback>
            <p:pic>
              <p:nvPicPr>
                <p:cNvPr id="4" name="Freihand 3">
                  <a:extLst>
                    <a:ext uri="{FF2B5EF4-FFF2-40B4-BE49-F238E27FC236}">
                      <a16:creationId xmlns:a16="http://schemas.microsoft.com/office/drawing/2014/main" id="{2054C0B6-A25A-435B-A7F2-452859C1470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35413" y="1616640"/>
                  <a:ext cx="12049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76F538DD-7A6F-4836-BF1D-EA2BA9A21B18}"/>
                    </a:ext>
                  </a:extLst>
                </p14:cNvPr>
                <p14:cNvContentPartPr/>
                <p14:nvPr/>
              </p14:nvContentPartPr>
              <p14:xfrm>
                <a:off x="947453" y="1245120"/>
                <a:ext cx="1369800" cy="62100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76F538DD-7A6F-4836-BF1D-EA2BA9A21B1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43133" y="1240800"/>
                  <a:ext cx="1378440" cy="62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4A27EF09-FCF5-40AF-8313-F16EE346D1A4}"/>
                    </a:ext>
                  </a:extLst>
                </p14:cNvPr>
                <p14:cNvContentPartPr/>
                <p14:nvPr/>
              </p14:nvContentPartPr>
              <p14:xfrm>
                <a:off x="2398973" y="1295520"/>
                <a:ext cx="1332720" cy="62208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4A27EF09-FCF5-40AF-8313-F16EE346D1A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394653" y="1291200"/>
                  <a:ext cx="1341360" cy="63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93F59F45-D28F-4142-BA49-3426331432E7}"/>
                  </a:ext>
                </a:extLst>
              </p14:cNvPr>
              <p14:cNvContentPartPr/>
              <p14:nvPr/>
            </p14:nvContentPartPr>
            <p14:xfrm>
              <a:off x="7748213" y="1006800"/>
              <a:ext cx="1659960" cy="30960"/>
            </p14:xfrm>
          </p:contentPart>
        </mc:Choice>
        <mc:Fallback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93F59F45-D28F-4142-BA49-3426331432E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743893" y="1002480"/>
                <a:ext cx="1668600" cy="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ABA0BDCE-35F5-4D1F-8685-79C296DE2486}"/>
                  </a:ext>
                </a:extLst>
              </p14:cNvPr>
              <p14:cNvContentPartPr/>
              <p14:nvPr/>
            </p14:nvContentPartPr>
            <p14:xfrm>
              <a:off x="6487133" y="1602600"/>
              <a:ext cx="892440" cy="27360"/>
            </p14:xfrm>
          </p:contentPart>
        </mc:Choice>
        <mc:Fallback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ABA0BDCE-35F5-4D1F-8685-79C296DE248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82813" y="1598280"/>
                <a:ext cx="90108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1" name="Freihand 20">
                <a:extLst>
                  <a:ext uri="{FF2B5EF4-FFF2-40B4-BE49-F238E27FC236}">
                    <a16:creationId xmlns:a16="http://schemas.microsoft.com/office/drawing/2014/main" id="{F8053E9A-CE38-48C6-B011-272F7FAD3A17}"/>
                  </a:ext>
                </a:extLst>
              </p14:cNvPr>
              <p14:cNvContentPartPr/>
              <p14:nvPr/>
            </p14:nvContentPartPr>
            <p14:xfrm>
              <a:off x="8119373" y="1640760"/>
              <a:ext cx="2107800" cy="34560"/>
            </p14:xfrm>
          </p:contentPart>
        </mc:Choice>
        <mc:Fallback>
          <p:pic>
            <p:nvPicPr>
              <p:cNvPr id="21" name="Freihand 20">
                <a:extLst>
                  <a:ext uri="{FF2B5EF4-FFF2-40B4-BE49-F238E27FC236}">
                    <a16:creationId xmlns:a16="http://schemas.microsoft.com/office/drawing/2014/main" id="{F8053E9A-CE38-48C6-B011-272F7FAD3A1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115053" y="1636440"/>
                <a:ext cx="211644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22" name="Freihand 21">
                <a:extLst>
                  <a:ext uri="{FF2B5EF4-FFF2-40B4-BE49-F238E27FC236}">
                    <a16:creationId xmlns:a16="http://schemas.microsoft.com/office/drawing/2014/main" id="{1C11B1E1-3A41-467A-9B7E-F71E6F67F004}"/>
                  </a:ext>
                </a:extLst>
              </p14:cNvPr>
              <p14:cNvContentPartPr/>
              <p14:nvPr/>
            </p14:nvContentPartPr>
            <p14:xfrm>
              <a:off x="1054013" y="2574960"/>
              <a:ext cx="2881080" cy="115920"/>
            </p14:xfrm>
          </p:contentPart>
        </mc:Choice>
        <mc:Fallback>
          <p:pic>
            <p:nvPicPr>
              <p:cNvPr id="22" name="Freihand 21">
                <a:extLst>
                  <a:ext uri="{FF2B5EF4-FFF2-40B4-BE49-F238E27FC236}">
                    <a16:creationId xmlns:a16="http://schemas.microsoft.com/office/drawing/2014/main" id="{1C11B1E1-3A41-467A-9B7E-F71E6F67F00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49693" y="2570640"/>
                <a:ext cx="2889720" cy="12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3" name="Freihand 22">
                <a:extLst>
                  <a:ext uri="{FF2B5EF4-FFF2-40B4-BE49-F238E27FC236}">
                    <a16:creationId xmlns:a16="http://schemas.microsoft.com/office/drawing/2014/main" id="{540666D5-70E8-403D-BF44-B18E5749BA8C}"/>
                  </a:ext>
                </a:extLst>
              </p14:cNvPr>
              <p14:cNvContentPartPr/>
              <p14:nvPr/>
            </p14:nvContentPartPr>
            <p14:xfrm>
              <a:off x="6840293" y="2197680"/>
              <a:ext cx="2484720" cy="61920"/>
            </p14:xfrm>
          </p:contentPart>
        </mc:Choice>
        <mc:Fallback>
          <p:pic>
            <p:nvPicPr>
              <p:cNvPr id="23" name="Freihand 22">
                <a:extLst>
                  <a:ext uri="{FF2B5EF4-FFF2-40B4-BE49-F238E27FC236}">
                    <a16:creationId xmlns:a16="http://schemas.microsoft.com/office/drawing/2014/main" id="{540666D5-70E8-403D-BF44-B18E5749BA8C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835973" y="2193360"/>
                <a:ext cx="249336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4" name="Freihand 23">
                <a:extLst>
                  <a:ext uri="{FF2B5EF4-FFF2-40B4-BE49-F238E27FC236}">
                    <a16:creationId xmlns:a16="http://schemas.microsoft.com/office/drawing/2014/main" id="{4329F52E-8AC2-49AC-A278-6A361898B439}"/>
                  </a:ext>
                </a:extLst>
              </p14:cNvPr>
              <p14:cNvContentPartPr/>
              <p14:nvPr/>
            </p14:nvContentPartPr>
            <p14:xfrm>
              <a:off x="9385133" y="1843080"/>
              <a:ext cx="1211400" cy="496440"/>
            </p14:xfrm>
          </p:contentPart>
        </mc:Choice>
        <mc:Fallback>
          <p:pic>
            <p:nvPicPr>
              <p:cNvPr id="24" name="Freihand 23">
                <a:extLst>
                  <a:ext uri="{FF2B5EF4-FFF2-40B4-BE49-F238E27FC236}">
                    <a16:creationId xmlns:a16="http://schemas.microsoft.com/office/drawing/2014/main" id="{4329F52E-8AC2-49AC-A278-6A361898B43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380813" y="1838760"/>
                <a:ext cx="1220040" cy="505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12C867F3-259D-4217-AD25-9AC66A68B8CA}"/>
              </a:ext>
            </a:extLst>
          </p:cNvPr>
          <p:cNvGrpSpPr/>
          <p:nvPr/>
        </p:nvGrpSpPr>
        <p:grpSpPr>
          <a:xfrm>
            <a:off x="1635413" y="3216120"/>
            <a:ext cx="2945880" cy="140400"/>
            <a:chOff x="1635413" y="3216120"/>
            <a:chExt cx="2945880" cy="14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0E5E693A-4F28-4435-A054-92CD1954AC7C}"/>
                    </a:ext>
                  </a:extLst>
                </p14:cNvPr>
                <p14:cNvContentPartPr/>
                <p14:nvPr/>
              </p14:nvContentPartPr>
              <p14:xfrm>
                <a:off x="1635413" y="3344280"/>
                <a:ext cx="78840" cy="1224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0E5E693A-4F28-4435-A054-92CD1954AC7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631093" y="3339960"/>
                  <a:ext cx="874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E247747B-2CBE-4A07-9AD9-5EF4EF953BD0}"/>
                    </a:ext>
                  </a:extLst>
                </p14:cNvPr>
                <p14:cNvContentPartPr/>
                <p14:nvPr/>
              </p14:nvContentPartPr>
              <p14:xfrm>
                <a:off x="1851053" y="3216120"/>
                <a:ext cx="2730240" cy="6480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E247747B-2CBE-4A07-9AD9-5EF4EF953BD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846733" y="3211800"/>
                  <a:ext cx="2738880" cy="73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8D29F745-F11F-40A6-87F6-80F8082610BF}"/>
                  </a:ext>
                </a:extLst>
              </p14:cNvPr>
              <p14:cNvContentPartPr/>
              <p14:nvPr/>
            </p14:nvContentPartPr>
            <p14:xfrm>
              <a:off x="6113813" y="3124680"/>
              <a:ext cx="3544920" cy="72360"/>
            </p14:xfrm>
          </p:contentPart>
        </mc:Choice>
        <mc:Fallback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8D29F745-F11F-40A6-87F6-80F8082610B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109493" y="3120360"/>
                <a:ext cx="355356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9" name="Freihand 28">
                <a:extLst>
                  <a:ext uri="{FF2B5EF4-FFF2-40B4-BE49-F238E27FC236}">
                    <a16:creationId xmlns:a16="http://schemas.microsoft.com/office/drawing/2014/main" id="{EEF965E6-82B0-4F24-B5B5-DF2782F21E47}"/>
                  </a:ext>
                </a:extLst>
              </p14:cNvPr>
              <p14:cNvContentPartPr/>
              <p14:nvPr/>
            </p14:nvContentPartPr>
            <p14:xfrm>
              <a:off x="1408613" y="4097040"/>
              <a:ext cx="3377880" cy="67680"/>
            </p14:xfrm>
          </p:contentPart>
        </mc:Choice>
        <mc:Fallback>
          <p:pic>
            <p:nvPicPr>
              <p:cNvPr id="29" name="Freihand 28">
                <a:extLst>
                  <a:ext uri="{FF2B5EF4-FFF2-40B4-BE49-F238E27FC236}">
                    <a16:creationId xmlns:a16="http://schemas.microsoft.com/office/drawing/2014/main" id="{EEF965E6-82B0-4F24-B5B5-DF2782F21E47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404293" y="4092720"/>
                <a:ext cx="33865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30" name="Freihand 29">
                <a:extLst>
                  <a:ext uri="{FF2B5EF4-FFF2-40B4-BE49-F238E27FC236}">
                    <a16:creationId xmlns:a16="http://schemas.microsoft.com/office/drawing/2014/main" id="{504A075A-32ED-46F1-AB4F-BA30A316F0FA}"/>
                  </a:ext>
                </a:extLst>
              </p14:cNvPr>
              <p14:cNvContentPartPr/>
              <p14:nvPr/>
            </p14:nvContentPartPr>
            <p14:xfrm>
              <a:off x="3486533" y="3684120"/>
              <a:ext cx="842760" cy="711360"/>
            </p14:xfrm>
          </p:contentPart>
        </mc:Choice>
        <mc:Fallback>
          <p:pic>
            <p:nvPicPr>
              <p:cNvPr id="30" name="Freihand 29">
                <a:extLst>
                  <a:ext uri="{FF2B5EF4-FFF2-40B4-BE49-F238E27FC236}">
                    <a16:creationId xmlns:a16="http://schemas.microsoft.com/office/drawing/2014/main" id="{504A075A-32ED-46F1-AB4F-BA30A316F0FA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482213" y="3679800"/>
                <a:ext cx="851400" cy="72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31" name="Freihand 30">
                <a:extLst>
                  <a:ext uri="{FF2B5EF4-FFF2-40B4-BE49-F238E27FC236}">
                    <a16:creationId xmlns:a16="http://schemas.microsoft.com/office/drawing/2014/main" id="{FF1462F5-E147-46AC-96F2-203F4755FB80}"/>
                  </a:ext>
                </a:extLst>
              </p14:cNvPr>
              <p14:cNvContentPartPr/>
              <p14:nvPr/>
            </p14:nvContentPartPr>
            <p14:xfrm>
              <a:off x="6569933" y="4058160"/>
              <a:ext cx="2510280" cy="73440"/>
            </p14:xfrm>
          </p:contentPart>
        </mc:Choice>
        <mc:Fallback>
          <p:pic>
            <p:nvPicPr>
              <p:cNvPr id="31" name="Freihand 30">
                <a:extLst>
                  <a:ext uri="{FF2B5EF4-FFF2-40B4-BE49-F238E27FC236}">
                    <a16:creationId xmlns:a16="http://schemas.microsoft.com/office/drawing/2014/main" id="{FF1462F5-E147-46AC-96F2-203F4755FB8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565613" y="4053840"/>
                <a:ext cx="251892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32" name="Freihand 31">
                <a:extLst>
                  <a:ext uri="{FF2B5EF4-FFF2-40B4-BE49-F238E27FC236}">
                    <a16:creationId xmlns:a16="http://schemas.microsoft.com/office/drawing/2014/main" id="{6F0334F0-FE0F-4643-B481-D3A0CC7F2914}"/>
                  </a:ext>
                </a:extLst>
              </p14:cNvPr>
              <p14:cNvContentPartPr/>
              <p14:nvPr/>
            </p14:nvContentPartPr>
            <p14:xfrm>
              <a:off x="9421493" y="3598080"/>
              <a:ext cx="2400480" cy="676800"/>
            </p14:xfrm>
          </p:contentPart>
        </mc:Choice>
        <mc:Fallback>
          <p:pic>
            <p:nvPicPr>
              <p:cNvPr id="32" name="Freihand 31">
                <a:extLst>
                  <a:ext uri="{FF2B5EF4-FFF2-40B4-BE49-F238E27FC236}">
                    <a16:creationId xmlns:a16="http://schemas.microsoft.com/office/drawing/2014/main" id="{6F0334F0-FE0F-4643-B481-D3A0CC7F2914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417173" y="3593760"/>
                <a:ext cx="2409120" cy="68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33" name="Freihand 32">
                <a:extLst>
                  <a:ext uri="{FF2B5EF4-FFF2-40B4-BE49-F238E27FC236}">
                    <a16:creationId xmlns:a16="http://schemas.microsoft.com/office/drawing/2014/main" id="{1781AEB0-7B8B-46CA-9564-7A736DE3493C}"/>
                  </a:ext>
                </a:extLst>
              </p14:cNvPr>
              <p14:cNvContentPartPr/>
              <p14:nvPr/>
            </p14:nvContentPartPr>
            <p14:xfrm>
              <a:off x="476213" y="5066520"/>
              <a:ext cx="5058720" cy="95760"/>
            </p14:xfrm>
          </p:contentPart>
        </mc:Choice>
        <mc:Fallback>
          <p:pic>
            <p:nvPicPr>
              <p:cNvPr id="33" name="Freihand 32">
                <a:extLst>
                  <a:ext uri="{FF2B5EF4-FFF2-40B4-BE49-F238E27FC236}">
                    <a16:creationId xmlns:a16="http://schemas.microsoft.com/office/drawing/2014/main" id="{1781AEB0-7B8B-46CA-9564-7A736DE3493C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71893" y="5062200"/>
                <a:ext cx="506736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34" name="Freihand 33">
                <a:extLst>
                  <a:ext uri="{FF2B5EF4-FFF2-40B4-BE49-F238E27FC236}">
                    <a16:creationId xmlns:a16="http://schemas.microsoft.com/office/drawing/2014/main" id="{D29E68A6-3A0A-497D-97C9-882251454179}"/>
                  </a:ext>
                </a:extLst>
              </p14:cNvPr>
              <p14:cNvContentPartPr/>
              <p14:nvPr/>
            </p14:nvContentPartPr>
            <p14:xfrm>
              <a:off x="3215453" y="5441640"/>
              <a:ext cx="3456000" cy="66240"/>
            </p14:xfrm>
          </p:contentPart>
        </mc:Choice>
        <mc:Fallback>
          <p:pic>
            <p:nvPicPr>
              <p:cNvPr id="34" name="Freihand 33">
                <a:extLst>
                  <a:ext uri="{FF2B5EF4-FFF2-40B4-BE49-F238E27FC236}">
                    <a16:creationId xmlns:a16="http://schemas.microsoft.com/office/drawing/2014/main" id="{D29E68A6-3A0A-497D-97C9-882251454179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211133" y="5437320"/>
                <a:ext cx="3464640" cy="7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57CFEC1A-7CDA-494B-9D37-6DD80F85296E}"/>
              </a:ext>
            </a:extLst>
          </p:cNvPr>
          <p:cNvGrpSpPr/>
          <p:nvPr/>
        </p:nvGrpSpPr>
        <p:grpSpPr>
          <a:xfrm>
            <a:off x="157973" y="6398520"/>
            <a:ext cx="6865920" cy="352080"/>
            <a:chOff x="157973" y="6398520"/>
            <a:chExt cx="6865920" cy="35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CC94CD79-B84E-4EAC-A766-45C4208806BF}"/>
                    </a:ext>
                  </a:extLst>
                </p14:cNvPr>
                <p14:cNvContentPartPr/>
                <p14:nvPr/>
              </p14:nvContentPartPr>
              <p14:xfrm>
                <a:off x="256253" y="6624960"/>
                <a:ext cx="6342120" cy="12204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CC94CD79-B84E-4EAC-A766-45C4208806B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51933" y="6620640"/>
                  <a:ext cx="63507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2AA9D6D2-6CFA-45A2-AB8E-7ED1BB23E4B9}"/>
                    </a:ext>
                  </a:extLst>
                </p14:cNvPr>
                <p14:cNvContentPartPr/>
                <p14:nvPr/>
              </p14:nvContentPartPr>
              <p14:xfrm>
                <a:off x="157973" y="6398520"/>
                <a:ext cx="6865920" cy="35208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2AA9D6D2-6CFA-45A2-AB8E-7ED1BB23E4B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53653" y="6394200"/>
                  <a:ext cx="6874560" cy="360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307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266" b="1" dirty="0">
                <a:solidFill>
                  <a:srgbClr val="000000"/>
                </a:solidFill>
                <a:latin typeface="Arial"/>
              </a:rPr>
              <a:t>Makroökonomische Fragestellungen</a:t>
            </a:r>
            <a:endParaRPr sz="3266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57584" y="714110"/>
            <a:ext cx="8295271" cy="5933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Bedeutung hat die Arbeitsmarktentwicklung für die Gesamtwirtschaft?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Auswirkungen haben die aktuellen Zentralbankentscheidungen auf die allgemeine Zinsentwicklung?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Konsequenzen hat der demographische Wandel auf die Gesamtwirtschaft, insbesondere den Arbeitsmarkt?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Auswirkungen haben die Spannungen zwischen USA, EU und China auf die internationalen Handelsbeziehungen?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wirtschaftspolitischen Auswirkungen haben die Programme zur Bekämpfung des Klimawandels im Allgemeinen und die Energiewende im Besonderen?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wirtschaftspolitischen Auswirkungen hat der Überfall Russlands – des größten Rohstofflieferanten der Welt – auf die Ukraine nach sich?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Auswirkung hat die erratische Wirtschaftspolitik der aktuellen US-Administration auf die Weltwirtschaft?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8517683-C53A-44C5-B8E2-A49559A4ACD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6BABC98E-2038-4BC5-9197-F455532E41E0}"/>
                  </a:ext>
                </a:extLst>
              </p14:cNvPr>
              <p14:cNvContentPartPr/>
              <p14:nvPr/>
            </p14:nvContentPartPr>
            <p14:xfrm>
              <a:off x="1804973" y="1020667"/>
              <a:ext cx="6527880" cy="10764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6BABC98E-2038-4BC5-9197-F455532E41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00653" y="1016347"/>
                <a:ext cx="653652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B2F9CD52-06A8-4324-98F1-1BB689B008D9}"/>
                  </a:ext>
                </a:extLst>
              </p14:cNvPr>
              <p14:cNvContentPartPr/>
              <p14:nvPr/>
            </p14:nvContentPartPr>
            <p14:xfrm>
              <a:off x="1744133" y="1572187"/>
              <a:ext cx="6227640" cy="9072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B2F9CD52-06A8-4324-98F1-1BB689B008D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39813" y="1567867"/>
                <a:ext cx="623628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46C8C719-7A97-4DAD-94F0-4AE8A528EFB1}"/>
                  </a:ext>
                </a:extLst>
              </p14:cNvPr>
              <p14:cNvContentPartPr/>
              <p14:nvPr/>
            </p14:nvContentPartPr>
            <p14:xfrm>
              <a:off x="1096133" y="1991947"/>
              <a:ext cx="2750040" cy="5652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46C8C719-7A97-4DAD-94F0-4AE8A528EFB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91813" y="1987627"/>
                <a:ext cx="275868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AD8F36FD-A3A0-4231-9B82-D349FDFDCF6E}"/>
                  </a:ext>
                </a:extLst>
              </p14:cNvPr>
              <p14:cNvContentPartPr/>
              <p14:nvPr/>
            </p14:nvContentPartPr>
            <p14:xfrm>
              <a:off x="1969133" y="2480827"/>
              <a:ext cx="3609720" cy="8316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AD8F36FD-A3A0-4231-9B82-D349FDFDCF6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64813" y="2476507"/>
                <a:ext cx="361836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57A09D7F-8F9A-4E22-A538-DAB3512649F9}"/>
                  </a:ext>
                </a:extLst>
              </p14:cNvPr>
              <p14:cNvContentPartPr/>
              <p14:nvPr/>
            </p14:nvContentPartPr>
            <p14:xfrm>
              <a:off x="2920613" y="2704027"/>
              <a:ext cx="2934360" cy="8568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57A09D7F-8F9A-4E22-A538-DAB3512649F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916293" y="2699707"/>
                <a:ext cx="294300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8C2DA009-B3F6-46E6-B994-BA968B587D76}"/>
                  </a:ext>
                </a:extLst>
              </p14:cNvPr>
              <p14:cNvContentPartPr/>
              <p14:nvPr/>
            </p14:nvContentPartPr>
            <p14:xfrm>
              <a:off x="6092573" y="2830747"/>
              <a:ext cx="2559960" cy="73512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8C2DA009-B3F6-46E6-B994-BA968B587D7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88253" y="2826427"/>
                <a:ext cx="2568600" cy="74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46EE8D85-F43B-4614-B680-D75D0D0DCC3B}"/>
                  </a:ext>
                </a:extLst>
              </p14:cNvPr>
              <p14:cNvContentPartPr/>
              <p14:nvPr/>
            </p14:nvContentPartPr>
            <p14:xfrm>
              <a:off x="1052573" y="3274987"/>
              <a:ext cx="4091760" cy="61344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46EE8D85-F43B-4614-B680-D75D0D0DCC3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48253" y="3270667"/>
                <a:ext cx="4100400" cy="62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9158CADE-C58D-499D-952B-F397C45CBDDF}"/>
                  </a:ext>
                </a:extLst>
              </p14:cNvPr>
              <p14:cNvContentPartPr/>
              <p14:nvPr/>
            </p14:nvContentPartPr>
            <p14:xfrm>
              <a:off x="1741973" y="4150507"/>
              <a:ext cx="5745240" cy="79560"/>
            </p14:xfrm>
          </p:contentPart>
        </mc:Choice>
        <mc:Fallback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9158CADE-C58D-499D-952B-F397C45CBDD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737653" y="4146187"/>
                <a:ext cx="5753880" cy="88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AF0C4B1F-2078-45F7-8718-499B6DFE2417}"/>
              </a:ext>
            </a:extLst>
          </p:cNvPr>
          <p:cNvGrpSpPr/>
          <p:nvPr/>
        </p:nvGrpSpPr>
        <p:grpSpPr>
          <a:xfrm>
            <a:off x="1575653" y="5274427"/>
            <a:ext cx="6363360" cy="501480"/>
            <a:chOff x="1575653" y="5274427"/>
            <a:chExt cx="6363360" cy="50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122A9D76-09AC-4FD2-BCE4-13673F39F021}"/>
                    </a:ext>
                  </a:extLst>
                </p14:cNvPr>
                <p14:cNvContentPartPr/>
                <p14:nvPr/>
              </p14:nvContentPartPr>
              <p14:xfrm>
                <a:off x="3884333" y="5397547"/>
                <a:ext cx="10080" cy="36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122A9D76-09AC-4FD2-BCE4-13673F39F02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880013" y="5393227"/>
                  <a:ext cx="1872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8042A9CA-7E8A-409F-8345-A6FD5C9750C9}"/>
                    </a:ext>
                  </a:extLst>
                </p14:cNvPr>
                <p14:cNvContentPartPr/>
                <p14:nvPr/>
              </p14:nvContentPartPr>
              <p14:xfrm>
                <a:off x="3846533" y="5350387"/>
                <a:ext cx="4092480" cy="11880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8042A9CA-7E8A-409F-8345-A6FD5C9750C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842213" y="5346067"/>
                  <a:ext cx="41011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4BC26F09-8EE5-4E0B-925D-4673DB5C60A0}"/>
                    </a:ext>
                  </a:extLst>
                </p14:cNvPr>
                <p14:cNvContentPartPr/>
                <p14:nvPr/>
              </p14:nvContentPartPr>
              <p14:xfrm>
                <a:off x="1575653" y="5274427"/>
                <a:ext cx="3001680" cy="50148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4BC26F09-8EE5-4E0B-925D-4673DB5C60A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571333" y="5270107"/>
                  <a:ext cx="3010320" cy="51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3E91EF96-E64A-4A1F-B7C2-B33E1FFDB9F6}"/>
                  </a:ext>
                </a:extLst>
              </p14:cNvPr>
              <p14:cNvContentPartPr/>
              <p14:nvPr/>
            </p14:nvContentPartPr>
            <p14:xfrm>
              <a:off x="3502373" y="5848987"/>
              <a:ext cx="1301400" cy="445680"/>
            </p14:xfrm>
          </p:contentPart>
        </mc:Choice>
        <mc:Fallback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3E91EF96-E64A-4A1F-B7C2-B33E1FFDB9F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498053" y="5844667"/>
                <a:ext cx="1310040" cy="45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3364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0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b="1" dirty="0"/>
              <a:t>Makroökonomische Sachverhalte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565252"/>
            <a:ext cx="8825024" cy="5933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Das Wirtschaftswachstum der deutschen Volkswirtschaft betrug im Jahr 2025 +0,2% 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Die Inflationsrate lag im Jahr 2025 bei 2,2%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Die Staatsverschuldung (</a:t>
            </a:r>
            <a:r>
              <a:rPr lang="de-DE" altLang="de-DE" sz="2000" dirty="0" err="1">
                <a:solidFill>
                  <a:srgbClr val="000000"/>
                </a:solidFill>
              </a:rPr>
              <a:t>Maastrichtabgrenzung</a:t>
            </a:r>
            <a:r>
              <a:rPr lang="de-DE" altLang="de-DE" sz="2000" dirty="0">
                <a:solidFill>
                  <a:srgbClr val="000000"/>
                </a:solidFill>
              </a:rPr>
              <a:t>) liegt zum Jahresende 2024 bei etwa 2,8 Billionen Euro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Das Renteneintrittsalter steigt bis zum Jahr 2030 von 65 auf 67 Jahre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Der Zinssatz der </a:t>
            </a:r>
            <a:r>
              <a:rPr lang="de-DE" altLang="de-DE" sz="2000" dirty="0" err="1">
                <a:solidFill>
                  <a:srgbClr val="000000"/>
                </a:solidFill>
              </a:rPr>
              <a:t>Hauprefinanzierungsgeschäfte</a:t>
            </a:r>
            <a:r>
              <a:rPr lang="de-DE" altLang="de-DE" sz="2000" dirty="0">
                <a:solidFill>
                  <a:srgbClr val="000000"/>
                </a:solidFill>
              </a:rPr>
              <a:t> der EZB liegt Ende September 2026 bei 2,9%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In Deutschland ist im April 2023 das letzte Atomkraftwerk abgeschaltet worden und bis 2038 soll das letzte Kohlekraftwerk abgeschaltet werden.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In Wilhelmshaven nahm das erste LNG-Terminal Deutschlands Ende des Jahres 2022 seinen Betrieb auf. Im Mai 2025 hat ein zweites Terminal den Betrieb aufgenommen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C8DB175-FE02-496C-A0F2-0EC9901A7A2A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87F99B2A-B444-4EBC-9DAB-A43B12F46276}"/>
                  </a:ext>
                </a:extLst>
              </p14:cNvPr>
              <p14:cNvContentPartPr/>
              <p14:nvPr/>
            </p14:nvContentPartPr>
            <p14:xfrm>
              <a:off x="353453" y="1232707"/>
              <a:ext cx="806760" cy="4500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87F99B2A-B444-4EBC-9DAB-A43B12F4627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9133" y="1228387"/>
                <a:ext cx="81540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293E6227-BACE-46FF-B390-6348C776F0A8}"/>
                  </a:ext>
                </a:extLst>
              </p14:cNvPr>
              <p14:cNvContentPartPr/>
              <p14:nvPr/>
            </p14:nvContentPartPr>
            <p14:xfrm>
              <a:off x="4246853" y="1782787"/>
              <a:ext cx="762120" cy="8604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293E6227-BACE-46FF-B390-6348C776F0A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42533" y="1778467"/>
                <a:ext cx="770760" cy="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E958187E-CAB4-4C5F-AFB3-37F20D615660}"/>
                  </a:ext>
                </a:extLst>
              </p14:cNvPr>
              <p14:cNvContentPartPr/>
              <p14:nvPr/>
            </p14:nvContentPartPr>
            <p14:xfrm>
              <a:off x="902453" y="2727067"/>
              <a:ext cx="1660320" cy="76680"/>
            </p14:xfrm>
          </p:contentPart>
        </mc:Choice>
        <mc:Fallback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E958187E-CAB4-4C5F-AFB3-37F20D61566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8133" y="2722747"/>
                <a:ext cx="166896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BCA750C5-C17E-481D-B9C8-8724281C337B}"/>
                  </a:ext>
                </a:extLst>
              </p14:cNvPr>
              <p14:cNvContentPartPr/>
              <p14:nvPr/>
            </p14:nvContentPartPr>
            <p14:xfrm>
              <a:off x="5539613" y="3321067"/>
              <a:ext cx="1860840" cy="10116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BCA750C5-C17E-481D-B9C8-8724281C337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35293" y="3316747"/>
                <a:ext cx="1869480" cy="10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553A68AC-5EB4-4204-A639-9579332335C5}"/>
              </a:ext>
            </a:extLst>
          </p:cNvPr>
          <p:cNvGrpSpPr/>
          <p:nvPr/>
        </p:nvGrpSpPr>
        <p:grpSpPr>
          <a:xfrm>
            <a:off x="1197653" y="3968707"/>
            <a:ext cx="4223160" cy="424440"/>
            <a:chOff x="1197653" y="3968707"/>
            <a:chExt cx="4223160" cy="42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66A72927-CBB6-46C6-8C75-3BEA9D4AC562}"/>
                    </a:ext>
                  </a:extLst>
                </p14:cNvPr>
                <p14:cNvContentPartPr/>
                <p14:nvPr/>
              </p14:nvContentPartPr>
              <p14:xfrm>
                <a:off x="2351093" y="3981307"/>
                <a:ext cx="3069720" cy="4860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66A72927-CBB6-46C6-8C75-3BEA9D4AC56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46773" y="3976987"/>
                  <a:ext cx="30783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3D45AD80-CB0B-4B90-81E4-B186A6B35E49}"/>
                    </a:ext>
                  </a:extLst>
                </p14:cNvPr>
                <p14:cNvContentPartPr/>
                <p14:nvPr/>
              </p14:nvContentPartPr>
              <p14:xfrm>
                <a:off x="1197653" y="3968707"/>
                <a:ext cx="878760" cy="42444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3D45AD80-CB0B-4B90-81E4-B186A6B35E4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193333" y="3964387"/>
                  <a:ext cx="887400" cy="43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CEC0E826-6EEB-4E7F-BA6C-4D1565292998}"/>
              </a:ext>
            </a:extLst>
          </p:cNvPr>
          <p:cNvGrpSpPr/>
          <p:nvPr/>
        </p:nvGrpSpPr>
        <p:grpSpPr>
          <a:xfrm>
            <a:off x="2982173" y="3398467"/>
            <a:ext cx="1115280" cy="282960"/>
            <a:chOff x="2982173" y="3398467"/>
            <a:chExt cx="1115280" cy="28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7D1A1157-8D89-4B94-B321-8D62EBD31327}"/>
                    </a:ext>
                  </a:extLst>
                </p14:cNvPr>
                <p14:cNvContentPartPr/>
                <p14:nvPr/>
              </p14:nvContentPartPr>
              <p14:xfrm>
                <a:off x="2982173" y="3416827"/>
                <a:ext cx="106560" cy="22500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7D1A1157-8D89-4B94-B321-8D62EBD3132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77853" y="3412507"/>
                  <a:ext cx="11520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47402D9B-2AED-4A33-9A5D-F82D172712AF}"/>
                    </a:ext>
                  </a:extLst>
                </p14:cNvPr>
                <p14:cNvContentPartPr/>
                <p14:nvPr/>
              </p14:nvContentPartPr>
              <p14:xfrm>
                <a:off x="3079733" y="3502867"/>
                <a:ext cx="282600" cy="11628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47402D9B-2AED-4A33-9A5D-F82D172712A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75413" y="3498547"/>
                  <a:ext cx="2912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A1CB2279-779F-4CE7-8E21-0F84AA766971}"/>
                    </a:ext>
                  </a:extLst>
                </p14:cNvPr>
                <p14:cNvContentPartPr/>
                <p14:nvPr/>
              </p14:nvContentPartPr>
              <p14:xfrm>
                <a:off x="3339293" y="3398467"/>
                <a:ext cx="106920" cy="26568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A1CB2279-779F-4CE7-8E21-0F84AA76697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334973" y="3394147"/>
                  <a:ext cx="11556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EB1E6F23-44DD-4803-8AAD-F0CEF0E5CEDF}"/>
                    </a:ext>
                  </a:extLst>
                </p14:cNvPr>
                <p14:cNvContentPartPr/>
                <p14:nvPr/>
              </p14:nvContentPartPr>
              <p14:xfrm>
                <a:off x="3310493" y="3433747"/>
                <a:ext cx="57960" cy="360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EB1E6F23-44DD-4803-8AAD-F0CEF0E5CED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306173" y="3429427"/>
                  <a:ext cx="6660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DFAEC7E6-44A3-43AA-AB54-D42A677C70A7}"/>
                    </a:ext>
                  </a:extLst>
                </p14:cNvPr>
                <p14:cNvContentPartPr/>
                <p14:nvPr/>
              </p14:nvContentPartPr>
              <p14:xfrm>
                <a:off x="3509933" y="3480907"/>
                <a:ext cx="126720" cy="18900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DFAEC7E6-44A3-43AA-AB54-D42A677C70A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505613" y="3476587"/>
                  <a:ext cx="13536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8F9FCBCE-8B99-4361-B1CF-77381A033894}"/>
                    </a:ext>
                  </a:extLst>
                </p14:cNvPr>
                <p14:cNvContentPartPr/>
                <p14:nvPr/>
              </p14:nvContentPartPr>
              <p14:xfrm>
                <a:off x="3501293" y="3546787"/>
                <a:ext cx="406080" cy="9504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8F9FCBCE-8B99-4361-B1CF-77381A03389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496973" y="3542467"/>
                  <a:ext cx="4147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47E5A4FA-CB2D-435C-87B7-2AD275703CED}"/>
                    </a:ext>
                  </a:extLst>
                </p14:cNvPr>
                <p14:cNvContentPartPr/>
                <p14:nvPr/>
              </p14:nvContentPartPr>
              <p14:xfrm>
                <a:off x="3919973" y="3510067"/>
                <a:ext cx="177480" cy="17136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47E5A4FA-CB2D-435C-87B7-2AD275703CE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915653" y="3505747"/>
                  <a:ext cx="186120" cy="180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7DCE0484-2C2C-484E-A479-2673CB0CE4A9}"/>
                  </a:ext>
                </a:extLst>
              </p14:cNvPr>
              <p14:cNvContentPartPr/>
              <p14:nvPr/>
            </p14:nvContentPartPr>
            <p14:xfrm>
              <a:off x="2668973" y="4858627"/>
              <a:ext cx="3644280" cy="75240"/>
            </p14:xfrm>
          </p:contentPart>
        </mc:Choice>
        <mc:Fallback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7DCE0484-2C2C-484E-A479-2673CB0CE4A9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664653" y="4854307"/>
                <a:ext cx="3652920" cy="8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F2EAE12D-5E86-4B34-9819-153E9BD260CE}"/>
              </a:ext>
            </a:extLst>
          </p:cNvPr>
          <p:cNvGrpSpPr/>
          <p:nvPr/>
        </p:nvGrpSpPr>
        <p:grpSpPr>
          <a:xfrm>
            <a:off x="1152293" y="5108467"/>
            <a:ext cx="3709440" cy="113400"/>
            <a:chOff x="1152293" y="5108467"/>
            <a:chExt cx="3709440" cy="11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1804887D-83D4-4992-B93C-E2048D419728}"/>
                    </a:ext>
                  </a:extLst>
                </p14:cNvPr>
                <p14:cNvContentPartPr/>
                <p14:nvPr/>
              </p14:nvContentPartPr>
              <p14:xfrm>
                <a:off x="1152293" y="5128267"/>
                <a:ext cx="1146960" cy="7488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1804887D-83D4-4992-B93C-E2048D41972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47973" y="5123947"/>
                  <a:ext cx="11556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886A4B52-CD24-49F3-9B56-9E1ACB55DAF3}"/>
                    </a:ext>
                  </a:extLst>
                </p14:cNvPr>
                <p14:cNvContentPartPr/>
                <p14:nvPr/>
              </p14:nvContentPartPr>
              <p14:xfrm>
                <a:off x="1348853" y="5108467"/>
                <a:ext cx="3512880" cy="11340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886A4B52-CD24-49F3-9B56-9E1ACB55DAF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344533" y="5104147"/>
                  <a:ext cx="3521520" cy="122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4" name="Freihand 23">
                <a:extLst>
                  <a:ext uri="{FF2B5EF4-FFF2-40B4-BE49-F238E27FC236}">
                    <a16:creationId xmlns:a16="http://schemas.microsoft.com/office/drawing/2014/main" id="{539354B5-A242-4134-A82E-6186F362B0FE}"/>
                  </a:ext>
                </a:extLst>
              </p14:cNvPr>
              <p14:cNvContentPartPr/>
              <p14:nvPr/>
            </p14:nvContentPartPr>
            <p14:xfrm>
              <a:off x="3910613" y="5755027"/>
              <a:ext cx="4593960" cy="80280"/>
            </p14:xfrm>
          </p:contentPart>
        </mc:Choice>
        <mc:Fallback>
          <p:pic>
            <p:nvPicPr>
              <p:cNvPr id="24" name="Freihand 23">
                <a:extLst>
                  <a:ext uri="{FF2B5EF4-FFF2-40B4-BE49-F238E27FC236}">
                    <a16:creationId xmlns:a16="http://schemas.microsoft.com/office/drawing/2014/main" id="{539354B5-A242-4134-A82E-6186F362B0FE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906293" y="5750707"/>
                <a:ext cx="4602600" cy="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3764C529-41D0-474B-964A-19BA9591BEBB}"/>
                  </a:ext>
                </a:extLst>
              </p14:cNvPr>
              <p14:cNvContentPartPr/>
              <p14:nvPr/>
            </p14:nvContentPartPr>
            <p14:xfrm>
              <a:off x="305573" y="6065347"/>
              <a:ext cx="694080" cy="34920"/>
            </p14:xfrm>
          </p:contentPart>
        </mc:Choice>
        <mc:Fallback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3764C529-41D0-474B-964A-19BA9591BEBB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01253" y="6061027"/>
                <a:ext cx="70272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DA0A50AB-1B83-4536-84A5-5A7F0B8939B6}"/>
                  </a:ext>
                </a:extLst>
              </p14:cNvPr>
              <p14:cNvContentPartPr/>
              <p14:nvPr/>
            </p14:nvContentPartPr>
            <p14:xfrm>
              <a:off x="2895053" y="6075067"/>
              <a:ext cx="1648080" cy="54000"/>
            </p14:xfrm>
          </p:contentPart>
        </mc:Choice>
        <mc:Fallback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DA0A50AB-1B83-4536-84A5-5A7F0B8939B6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890733" y="6070747"/>
                <a:ext cx="1656720" cy="6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8590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209372" y="131018"/>
            <a:ext cx="1023143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3200" b="1" dirty="0">
                <a:solidFill>
                  <a:srgbClr val="000000"/>
                </a:solidFill>
                <a:latin typeface="Sparkasse Rg" pitchFamily="34" charset="0"/>
              </a:rPr>
              <a:t>Die historischen Wurzeln des Wirtschaftskreislaufs</a:t>
            </a:r>
          </a:p>
        </p:txBody>
      </p:sp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418388" y="982174"/>
            <a:ext cx="8111838" cy="4526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Char char="•"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Der </a:t>
            </a:r>
            <a:r>
              <a:rPr lang="en-US" altLang="de-DE" sz="2400" dirty="0" err="1">
                <a:solidFill>
                  <a:srgbClr val="000000"/>
                </a:solidFill>
              </a:rPr>
              <a:t>französische</a:t>
            </a:r>
            <a:r>
              <a:rPr lang="en-US" altLang="de-DE" sz="2400" dirty="0">
                <a:solidFill>
                  <a:srgbClr val="000000"/>
                </a:solidFill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</a:rPr>
              <a:t>Arzt</a:t>
            </a:r>
            <a:r>
              <a:rPr lang="de-DE" altLang="de-DE" sz="2400" dirty="0">
                <a:solidFill>
                  <a:srgbClr val="000000"/>
                </a:solidFill>
              </a:rPr>
              <a:t> Fran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çois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Quesnay (1694-1774)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verglich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die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wirtschaftlichen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Zusammenhänge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mit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dem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Blutkreislauf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und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stellte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dies in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seinem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Tableau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Economique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dar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eaLnBrk="1" hangingPunct="1">
              <a:buClrTx/>
              <a:buFontTx/>
              <a:buNone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None/>
            </a:pP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Einteilung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der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Wirtschaftssubjekte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in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drei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Klassen</a:t>
            </a:r>
          </a:p>
          <a:p>
            <a:pPr eaLnBrk="1" hangingPunct="1">
              <a:buClrTx/>
              <a:buFontTx/>
              <a:buNone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Classe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productive (P):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Landwirte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und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Pächter</a:t>
            </a: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Classe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propi</a:t>
            </a:r>
            <a:r>
              <a:rPr lang="en-US" altLang="de-DE" sz="2400" dirty="0" err="1">
                <a:solidFill>
                  <a:srgbClr val="000000"/>
                </a:solidFill>
              </a:rPr>
              <a:t>é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taire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(E):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Adlige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und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Klerus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</a:p>
          <a:p>
            <a:pPr eaLnBrk="1" hangingPunct="1">
              <a:buClrTx/>
              <a:buFontTx/>
              <a:buChar char="•"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Classe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stérile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(H):		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Händler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und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Handwerker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u. ä.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6525F3B-83B8-4501-972D-D4F7D777CCF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5DAE81C-7898-4D70-8EB6-79C562EF5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899" y="0"/>
            <a:ext cx="2869806" cy="3896184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AF5E0AA7-F71B-4B57-A619-D1E61ACD0FFE}"/>
              </a:ext>
            </a:extLst>
          </p:cNvPr>
          <p:cNvSpPr/>
          <p:nvPr/>
        </p:nvSpPr>
        <p:spPr>
          <a:xfrm>
            <a:off x="8689605" y="3820874"/>
            <a:ext cx="33277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/>
              <a:t>Zigzag tableau économique </a:t>
            </a:r>
            <a:r>
              <a:rPr lang="fr-FR" sz="1200" b="1" dirty="0" err="1"/>
              <a:t>from</a:t>
            </a:r>
            <a:r>
              <a:rPr lang="fr-FR" sz="1200" b="1" dirty="0"/>
              <a:t> the </a:t>
            </a:r>
            <a:r>
              <a:rPr lang="fr-FR" sz="1200" b="1" dirty="0" err="1"/>
              <a:t>frontispiece</a:t>
            </a:r>
            <a:r>
              <a:rPr lang="fr-FR" sz="1200" b="1" dirty="0"/>
              <a:t> of </a:t>
            </a:r>
            <a:r>
              <a:rPr lang="fr-FR" sz="1200" b="1" dirty="0" err="1"/>
              <a:t>Élémens</a:t>
            </a:r>
            <a:r>
              <a:rPr lang="fr-FR" sz="1200" b="1" dirty="0"/>
              <a:t> de la philosophie rurale (1767)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8857A5D9-0873-48FE-9B26-ABBD80E8867A}"/>
                  </a:ext>
                </a:extLst>
              </p14:cNvPr>
              <p14:cNvContentPartPr/>
              <p14:nvPr/>
            </p14:nvContentPartPr>
            <p14:xfrm>
              <a:off x="5354213" y="679747"/>
              <a:ext cx="3619440" cy="5724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8857A5D9-0873-48FE-9B26-ABBD80E8867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49893" y="675427"/>
                <a:ext cx="362808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DEC08F9F-6108-43FC-824A-7AD6705CB247}"/>
                  </a:ext>
                </a:extLst>
              </p14:cNvPr>
              <p14:cNvContentPartPr/>
              <p14:nvPr/>
            </p14:nvContentPartPr>
            <p14:xfrm>
              <a:off x="822533" y="1326307"/>
              <a:ext cx="4715640" cy="56736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DEC08F9F-6108-43FC-824A-7AD6705CB24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8213" y="1321987"/>
                <a:ext cx="4724280" cy="57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4A6E9E0F-C030-4239-B038-5AEC97931715}"/>
                  </a:ext>
                </a:extLst>
              </p14:cNvPr>
              <p14:cNvContentPartPr/>
              <p14:nvPr/>
            </p14:nvContentPartPr>
            <p14:xfrm>
              <a:off x="5987093" y="1707187"/>
              <a:ext cx="2038680" cy="55476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4A6E9E0F-C030-4239-B038-5AEC9793171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82773" y="1702867"/>
                <a:ext cx="2047320" cy="56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A12F3126-8782-4D00-A3E1-432586F99153}"/>
                  </a:ext>
                </a:extLst>
              </p14:cNvPr>
              <p14:cNvContentPartPr/>
              <p14:nvPr/>
            </p14:nvContentPartPr>
            <p14:xfrm>
              <a:off x="2831333" y="1980067"/>
              <a:ext cx="2853720" cy="76536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A12F3126-8782-4D00-A3E1-432586F9915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827013" y="1975747"/>
                <a:ext cx="2862360" cy="77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8475CE20-8F45-4721-BABD-13E9316CC343}"/>
                  </a:ext>
                </a:extLst>
              </p14:cNvPr>
              <p14:cNvContentPartPr/>
              <p14:nvPr/>
            </p14:nvContentPartPr>
            <p14:xfrm>
              <a:off x="9057533" y="29587"/>
              <a:ext cx="2577960" cy="58608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8475CE20-8F45-4721-BABD-13E9316CC34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053213" y="25267"/>
                <a:ext cx="2586600" cy="59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0B4A3EE2-1FEB-45CD-B12E-898F8F8AE83E}"/>
                  </a:ext>
                </a:extLst>
              </p14:cNvPr>
              <p14:cNvContentPartPr/>
              <p14:nvPr/>
            </p14:nvContentPartPr>
            <p14:xfrm>
              <a:off x="3763013" y="3425107"/>
              <a:ext cx="3593520" cy="78336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0B4A3EE2-1FEB-45CD-B12E-898F8F8AE83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758693" y="3420787"/>
                <a:ext cx="3602160" cy="79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9928597E-3F13-40D7-A02A-59E8100F0802}"/>
              </a:ext>
            </a:extLst>
          </p:cNvPr>
          <p:cNvGrpSpPr/>
          <p:nvPr/>
        </p:nvGrpSpPr>
        <p:grpSpPr>
          <a:xfrm>
            <a:off x="1018013" y="3805627"/>
            <a:ext cx="5743440" cy="1082520"/>
            <a:chOff x="1018013" y="3805627"/>
            <a:chExt cx="5743440" cy="108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78715823-E9DD-44D6-885F-E59A845E4872}"/>
                    </a:ext>
                  </a:extLst>
                </p14:cNvPr>
                <p14:cNvContentPartPr/>
                <p14:nvPr/>
              </p14:nvContentPartPr>
              <p14:xfrm>
                <a:off x="4094213" y="4176067"/>
                <a:ext cx="2667240" cy="71208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78715823-E9DD-44D6-885F-E59A845E487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089893" y="4171747"/>
                  <a:ext cx="2675880" cy="72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A18A8797-6D8F-4FB0-8AFD-1BB22576D0B7}"/>
                    </a:ext>
                  </a:extLst>
                </p14:cNvPr>
                <p14:cNvContentPartPr/>
                <p14:nvPr/>
              </p14:nvContentPartPr>
              <p14:xfrm>
                <a:off x="1018013" y="3805627"/>
                <a:ext cx="2369880" cy="22572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A18A8797-6D8F-4FB0-8AFD-1BB22576D0B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13693" y="3801307"/>
                  <a:ext cx="2378520" cy="234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44CB2A9C-94DA-4538-AA09-5C4550728884}"/>
                  </a:ext>
                </a:extLst>
              </p14:cNvPr>
              <p14:cNvContentPartPr/>
              <p14:nvPr/>
            </p14:nvContentPartPr>
            <p14:xfrm>
              <a:off x="1002173" y="4658827"/>
              <a:ext cx="2090880" cy="119160"/>
            </p14:xfrm>
          </p:contentPart>
        </mc:Choice>
        <mc:Fallback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44CB2A9C-94DA-4538-AA09-5C455072888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97853" y="4654507"/>
                <a:ext cx="209952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A9AEC158-B700-4C1B-922A-EADD4F6A12F8}"/>
                  </a:ext>
                </a:extLst>
              </p14:cNvPr>
              <p14:cNvContentPartPr/>
              <p14:nvPr/>
            </p14:nvContentPartPr>
            <p14:xfrm>
              <a:off x="3831413" y="4865107"/>
              <a:ext cx="4244760" cy="771120"/>
            </p14:xfrm>
          </p:contentPart>
        </mc:Choice>
        <mc:Fallback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A9AEC158-B700-4C1B-922A-EADD4F6A12F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827093" y="4860787"/>
                <a:ext cx="4253400" cy="77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458FAB3E-1839-4948-AFEA-F01718A5AA3C}"/>
              </a:ext>
            </a:extLst>
          </p:cNvPr>
          <p:cNvGrpSpPr/>
          <p:nvPr/>
        </p:nvGrpSpPr>
        <p:grpSpPr>
          <a:xfrm>
            <a:off x="921893" y="5369827"/>
            <a:ext cx="2100240" cy="127440"/>
            <a:chOff x="921893" y="5369827"/>
            <a:chExt cx="2100240" cy="12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6A968F8B-0131-41F2-A393-DA4FA3757AB6}"/>
                    </a:ext>
                  </a:extLst>
                </p14:cNvPr>
                <p14:cNvContentPartPr/>
                <p14:nvPr/>
              </p14:nvContentPartPr>
              <p14:xfrm>
                <a:off x="921893" y="5369827"/>
                <a:ext cx="18000" cy="972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6A968F8B-0131-41F2-A393-DA4FA3757AB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17573" y="5365507"/>
                  <a:ext cx="266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0EC89B4F-A3FA-4BFF-A0C1-826A21CAD48A}"/>
                    </a:ext>
                  </a:extLst>
                </p14:cNvPr>
                <p14:cNvContentPartPr/>
                <p14:nvPr/>
              </p14:nvContentPartPr>
              <p14:xfrm>
                <a:off x="942413" y="5419867"/>
                <a:ext cx="2079720" cy="7740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0EC89B4F-A3FA-4BFF-A0C1-826A21CAD48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38093" y="5415547"/>
                  <a:ext cx="2088360" cy="86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9C338EF7-181D-4FA0-BBE1-8A55F0F0C40A}"/>
                  </a:ext>
                </a:extLst>
              </p14:cNvPr>
              <p14:cNvContentPartPr/>
              <p14:nvPr/>
            </p14:nvContentPartPr>
            <p14:xfrm>
              <a:off x="8705813" y="5107"/>
              <a:ext cx="3161160" cy="3666240"/>
            </p14:xfrm>
          </p:contentPart>
        </mc:Choice>
        <mc:Fallback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9C338EF7-181D-4FA0-BBE1-8A55F0F0C40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701493" y="787"/>
                <a:ext cx="3169800" cy="3674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856891" y="172077"/>
            <a:ext cx="10391955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3200" b="1" dirty="0">
                <a:solidFill>
                  <a:srgbClr val="000000"/>
                </a:solidFill>
                <a:latin typeface="Sparkasse Rg" pitchFamily="34" charset="0"/>
              </a:rPr>
              <a:t>Darstellungsformen wirtschaftlicher Verflechtungen</a:t>
            </a:r>
          </a:p>
        </p:txBody>
      </p:sp>
      <p:graphicFrame>
        <p:nvGraphicFramePr>
          <p:cNvPr id="276483" name="Group 3"/>
          <p:cNvGraphicFramePr>
            <a:graphicFrameLocks noGrp="1"/>
          </p:cNvGraphicFramePr>
          <p:nvPr/>
        </p:nvGraphicFramePr>
        <p:xfrm>
          <a:off x="8759825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6493" name="Group 13"/>
          <p:cNvGraphicFramePr>
            <a:graphicFrameLocks noGrp="1"/>
          </p:cNvGraphicFramePr>
          <p:nvPr/>
        </p:nvGraphicFramePr>
        <p:xfrm>
          <a:off x="4583113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6503" name="Group 23"/>
          <p:cNvGraphicFramePr>
            <a:graphicFrameLocks noGrp="1"/>
          </p:cNvGraphicFramePr>
          <p:nvPr/>
        </p:nvGraphicFramePr>
        <p:xfrm>
          <a:off x="6659563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3"/>
          <p:cNvSpPr txBox="1">
            <a:spLocks noChangeArrowheads="1"/>
          </p:cNvSpPr>
          <p:nvPr/>
        </p:nvSpPr>
        <p:spPr bwMode="auto">
          <a:xfrm>
            <a:off x="1682751" y="1649413"/>
            <a:ext cx="1757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Kontenform:</a:t>
            </a:r>
          </a:p>
        </p:txBody>
      </p:sp>
      <p:sp>
        <p:nvSpPr>
          <p:cNvPr id="34851" name="Text Box 34"/>
          <p:cNvSpPr txBox="1">
            <a:spLocks noChangeArrowheads="1"/>
          </p:cNvSpPr>
          <p:nvPr/>
        </p:nvSpPr>
        <p:spPr bwMode="auto">
          <a:xfrm>
            <a:off x="1703388" y="3476625"/>
            <a:ext cx="1689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Matrixform:</a:t>
            </a:r>
          </a:p>
        </p:txBody>
      </p:sp>
      <p:graphicFrame>
        <p:nvGraphicFramePr>
          <p:cNvPr id="276515" name="Group 35"/>
          <p:cNvGraphicFramePr>
            <a:graphicFrameLocks noGrp="1"/>
          </p:cNvGraphicFramePr>
          <p:nvPr/>
        </p:nvGraphicFramePr>
        <p:xfrm>
          <a:off x="6486525" y="2917825"/>
          <a:ext cx="2057400" cy="1685924"/>
        </p:xfrm>
        <a:graphic>
          <a:graphicData uri="http://schemas.openxmlformats.org/drawingml/2006/table">
            <a:tbl>
              <a:tblPr/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4879" name="Text Box 62"/>
          <p:cNvSpPr txBox="1">
            <a:spLocks noChangeArrowheads="1"/>
          </p:cNvSpPr>
          <p:nvPr/>
        </p:nvSpPr>
        <p:spPr bwMode="auto">
          <a:xfrm>
            <a:off x="1703388" y="5203825"/>
            <a:ext cx="2189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Grafische Form:</a:t>
            </a:r>
          </a:p>
        </p:txBody>
      </p:sp>
      <p:sp>
        <p:nvSpPr>
          <p:cNvPr id="34880" name="Text Box 63"/>
          <p:cNvSpPr txBox="1">
            <a:spLocks noChangeArrowheads="1"/>
          </p:cNvSpPr>
          <p:nvPr/>
        </p:nvSpPr>
        <p:spPr bwMode="auto">
          <a:xfrm>
            <a:off x="6813749" y="4652963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/>
              <a:t>P</a:t>
            </a:r>
          </a:p>
        </p:txBody>
      </p:sp>
      <p:sp>
        <p:nvSpPr>
          <p:cNvPr id="34881" name="Text Box 64"/>
          <p:cNvSpPr txBox="1">
            <a:spLocks noChangeArrowheads="1"/>
          </p:cNvSpPr>
          <p:nvPr/>
        </p:nvSpPr>
        <p:spPr bwMode="auto">
          <a:xfrm>
            <a:off x="5898148" y="5734051"/>
            <a:ext cx="3353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E</a:t>
            </a:r>
          </a:p>
        </p:txBody>
      </p:sp>
      <p:sp>
        <p:nvSpPr>
          <p:cNvPr id="34882" name="Text Box 65"/>
          <p:cNvSpPr txBox="1">
            <a:spLocks noChangeArrowheads="1"/>
          </p:cNvSpPr>
          <p:nvPr/>
        </p:nvSpPr>
        <p:spPr bwMode="auto">
          <a:xfrm>
            <a:off x="7966274" y="5734051"/>
            <a:ext cx="3770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H</a:t>
            </a:r>
          </a:p>
        </p:txBody>
      </p:sp>
      <p:sp>
        <p:nvSpPr>
          <p:cNvPr id="34883" name="Line 66"/>
          <p:cNvSpPr>
            <a:spLocks noChangeShapeType="1"/>
          </p:cNvSpPr>
          <p:nvPr/>
        </p:nvSpPr>
        <p:spPr bwMode="auto">
          <a:xfrm flipV="1">
            <a:off x="6094611" y="5013325"/>
            <a:ext cx="6477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4" name="Line 67"/>
          <p:cNvSpPr>
            <a:spLocks noChangeShapeType="1"/>
          </p:cNvSpPr>
          <p:nvPr/>
        </p:nvSpPr>
        <p:spPr bwMode="auto">
          <a:xfrm flipH="1">
            <a:off x="6237486" y="5084764"/>
            <a:ext cx="64770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5" name="Line 68"/>
          <p:cNvSpPr>
            <a:spLocks noChangeShapeType="1"/>
          </p:cNvSpPr>
          <p:nvPr/>
        </p:nvSpPr>
        <p:spPr bwMode="auto">
          <a:xfrm>
            <a:off x="6258510" y="6021388"/>
            <a:ext cx="1657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6" name="Line 69"/>
          <p:cNvSpPr>
            <a:spLocks noChangeShapeType="1"/>
          </p:cNvSpPr>
          <p:nvPr/>
        </p:nvSpPr>
        <p:spPr bwMode="auto">
          <a:xfrm flipH="1">
            <a:off x="6258511" y="5876925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7" name="Line 70"/>
          <p:cNvSpPr>
            <a:spLocks noChangeShapeType="1"/>
          </p:cNvSpPr>
          <p:nvPr/>
        </p:nvSpPr>
        <p:spPr bwMode="auto">
          <a:xfrm flipH="1" flipV="1">
            <a:off x="7174112" y="5084764"/>
            <a:ext cx="792163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8" name="Line 71"/>
          <p:cNvSpPr>
            <a:spLocks noChangeShapeType="1"/>
          </p:cNvSpPr>
          <p:nvPr/>
        </p:nvSpPr>
        <p:spPr bwMode="auto">
          <a:xfrm>
            <a:off x="7318574" y="5013325"/>
            <a:ext cx="792162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4D1DAAE1-694A-490A-99A7-FDDD56EC8ED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676E2485-739F-491B-A2CC-B3CF4FCEB446}"/>
                  </a:ext>
                </a:extLst>
              </p14:cNvPr>
              <p14:cNvContentPartPr/>
              <p14:nvPr/>
            </p14:nvContentPartPr>
            <p14:xfrm>
              <a:off x="1717133" y="2083027"/>
              <a:ext cx="1814400" cy="5580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676E2485-739F-491B-A2CC-B3CF4FCEB44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12813" y="2078707"/>
                <a:ext cx="182304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B48C5940-8E9E-460E-B373-FED2B52BAB9D}"/>
                  </a:ext>
                </a:extLst>
              </p14:cNvPr>
              <p14:cNvContentPartPr/>
              <p14:nvPr/>
            </p14:nvContentPartPr>
            <p14:xfrm>
              <a:off x="6515933" y="2904907"/>
              <a:ext cx="478440" cy="43236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B48C5940-8E9E-460E-B373-FED2B52BAB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11613" y="2900587"/>
                <a:ext cx="487080" cy="441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53632BBB-7961-46DE-9EF9-3B66283D3A1B}"/>
              </a:ext>
            </a:extLst>
          </p:cNvPr>
          <p:cNvGrpSpPr/>
          <p:nvPr/>
        </p:nvGrpSpPr>
        <p:grpSpPr>
          <a:xfrm>
            <a:off x="6769733" y="2936227"/>
            <a:ext cx="353520" cy="123480"/>
            <a:chOff x="6769733" y="2936227"/>
            <a:chExt cx="353520" cy="12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Freihand 3">
                  <a:extLst>
                    <a:ext uri="{FF2B5EF4-FFF2-40B4-BE49-F238E27FC236}">
                      <a16:creationId xmlns:a16="http://schemas.microsoft.com/office/drawing/2014/main" id="{E6FBBD3C-BAD9-4DCB-B3FD-8F81CC403401}"/>
                    </a:ext>
                  </a:extLst>
                </p14:cNvPr>
                <p14:cNvContentPartPr/>
                <p14:nvPr/>
              </p14:nvContentPartPr>
              <p14:xfrm>
                <a:off x="6769733" y="3007507"/>
                <a:ext cx="293400" cy="14760"/>
              </p14:xfrm>
            </p:contentPart>
          </mc:Choice>
          <mc:Fallback>
            <p:pic>
              <p:nvPicPr>
                <p:cNvPr id="4" name="Freihand 3">
                  <a:extLst>
                    <a:ext uri="{FF2B5EF4-FFF2-40B4-BE49-F238E27FC236}">
                      <a16:creationId xmlns:a16="http://schemas.microsoft.com/office/drawing/2014/main" id="{E6FBBD3C-BAD9-4DCB-B3FD-8F81CC40340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765413" y="3003187"/>
                  <a:ext cx="3020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BB3324FF-B6A9-4F96-B95A-7733D6FF0CFE}"/>
                    </a:ext>
                  </a:extLst>
                </p14:cNvPr>
                <p14:cNvContentPartPr/>
                <p14:nvPr/>
              </p14:nvContentPartPr>
              <p14:xfrm>
                <a:off x="6974933" y="2936227"/>
                <a:ext cx="148320" cy="123480"/>
              </p14:xfrm>
            </p:contentPart>
          </mc:Choice>
          <mc:Fallback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BB3324FF-B6A9-4F96-B95A-7733D6FF0CF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970613" y="2931907"/>
                  <a:ext cx="156960" cy="13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DF460062-374D-421B-8D2B-FAF6F7DCB9BA}"/>
              </a:ext>
            </a:extLst>
          </p:cNvPr>
          <p:cNvGrpSpPr/>
          <p:nvPr/>
        </p:nvGrpSpPr>
        <p:grpSpPr>
          <a:xfrm>
            <a:off x="6745973" y="2707627"/>
            <a:ext cx="543240" cy="182880"/>
            <a:chOff x="6745973" y="2707627"/>
            <a:chExt cx="543240" cy="18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547CBFBA-D250-40B5-A25C-7191CFE4219A}"/>
                    </a:ext>
                  </a:extLst>
                </p14:cNvPr>
                <p14:cNvContentPartPr/>
                <p14:nvPr/>
              </p14:nvContentPartPr>
              <p14:xfrm>
                <a:off x="6745973" y="2707627"/>
                <a:ext cx="145800" cy="16632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547CBFBA-D250-40B5-A25C-7191CFE4219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741653" y="2703307"/>
                  <a:ext cx="1544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F4F2AE13-B5AB-47A1-9539-DA04FE55D0AD}"/>
                    </a:ext>
                  </a:extLst>
                </p14:cNvPr>
                <p14:cNvContentPartPr/>
                <p14:nvPr/>
              </p14:nvContentPartPr>
              <p14:xfrm>
                <a:off x="6877013" y="2711947"/>
                <a:ext cx="1800" cy="684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F4F2AE13-B5AB-47A1-9539-DA04FE55D0A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872693" y="2707627"/>
                  <a:ext cx="104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266245C5-D27C-471C-BC8C-61F203289914}"/>
                    </a:ext>
                  </a:extLst>
                </p14:cNvPr>
                <p14:cNvContentPartPr/>
                <p14:nvPr/>
              </p14:nvContentPartPr>
              <p14:xfrm>
                <a:off x="6937853" y="2794747"/>
                <a:ext cx="106200" cy="6084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266245C5-D27C-471C-BC8C-61F20328991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933533" y="2790427"/>
                  <a:ext cx="1148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3D6DCE40-908A-461A-863C-BAE2BA214B16}"/>
                    </a:ext>
                  </a:extLst>
                </p14:cNvPr>
                <p14:cNvContentPartPr/>
                <p14:nvPr/>
              </p14:nvContentPartPr>
              <p14:xfrm>
                <a:off x="7048013" y="2791147"/>
                <a:ext cx="186840" cy="7128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3D6DCE40-908A-461A-863C-BAE2BA214B1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043693" y="2786827"/>
                  <a:ext cx="1954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82CCEFD0-9A48-4DFF-BF33-B50B52E76E74}"/>
                    </a:ext>
                  </a:extLst>
                </p14:cNvPr>
                <p14:cNvContentPartPr/>
                <p14:nvPr/>
              </p14:nvContentPartPr>
              <p14:xfrm>
                <a:off x="7191653" y="2769547"/>
                <a:ext cx="97560" cy="12096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82CCEFD0-9A48-4DFF-BF33-B50B52E76E7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187333" y="2765227"/>
                  <a:ext cx="10620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B9FBE16F-4E13-4D73-80BA-832CF6B0744B}"/>
              </a:ext>
            </a:extLst>
          </p:cNvPr>
          <p:cNvGrpSpPr/>
          <p:nvPr/>
        </p:nvGrpSpPr>
        <p:grpSpPr>
          <a:xfrm>
            <a:off x="5726813" y="2933347"/>
            <a:ext cx="736920" cy="420120"/>
            <a:chOff x="5726813" y="2933347"/>
            <a:chExt cx="736920" cy="42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6E38FD73-2DD7-49EC-A71A-123539B0C301}"/>
                    </a:ext>
                  </a:extLst>
                </p14:cNvPr>
                <p14:cNvContentPartPr/>
                <p14:nvPr/>
              </p14:nvContentPartPr>
              <p14:xfrm>
                <a:off x="6395693" y="3179227"/>
                <a:ext cx="10800" cy="1872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6E38FD73-2DD7-49EC-A71A-123539B0C30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391373" y="3174907"/>
                  <a:ext cx="194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72C3DB97-2BDA-4DFB-84D8-E901B2A4A37A}"/>
                    </a:ext>
                  </a:extLst>
                </p14:cNvPr>
                <p14:cNvContentPartPr/>
                <p14:nvPr/>
              </p14:nvContentPartPr>
              <p14:xfrm>
                <a:off x="6358253" y="2994907"/>
                <a:ext cx="27000" cy="26820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72C3DB97-2BDA-4DFB-84D8-E901B2A4A37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353933" y="2990587"/>
                  <a:ext cx="3564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3C836512-16D1-4D56-80AC-B01CA461AE44}"/>
                    </a:ext>
                  </a:extLst>
                </p14:cNvPr>
                <p14:cNvContentPartPr/>
                <p14:nvPr/>
              </p14:nvContentPartPr>
              <p14:xfrm>
                <a:off x="6306773" y="3160507"/>
                <a:ext cx="156960" cy="19296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3C836512-16D1-4D56-80AC-B01CA461AE4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302453" y="3156187"/>
                  <a:ext cx="16560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13F61F8F-5B45-4709-9751-4D340955BE8F}"/>
                    </a:ext>
                  </a:extLst>
                </p14:cNvPr>
                <p14:cNvContentPartPr/>
                <p14:nvPr/>
              </p14:nvContentPartPr>
              <p14:xfrm>
                <a:off x="5726813" y="2971867"/>
                <a:ext cx="94680" cy="16452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13F61F8F-5B45-4709-9751-4D340955BE8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722493" y="2967547"/>
                  <a:ext cx="1033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3E5B433B-FC8C-4925-B408-38B20E36E36F}"/>
                    </a:ext>
                  </a:extLst>
                </p14:cNvPr>
                <p14:cNvContentPartPr/>
                <p14:nvPr/>
              </p14:nvContentPartPr>
              <p14:xfrm>
                <a:off x="5845253" y="3045307"/>
                <a:ext cx="115920" cy="9180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3E5B433B-FC8C-4925-B408-38B20E36E36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840933" y="3040987"/>
                  <a:ext cx="1245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A1B6B085-1C75-494B-BB46-E6083A149CC8}"/>
                    </a:ext>
                  </a:extLst>
                </p14:cNvPr>
                <p14:cNvContentPartPr/>
                <p14:nvPr/>
              </p14:nvContentPartPr>
              <p14:xfrm>
                <a:off x="5949653" y="3016147"/>
                <a:ext cx="360" cy="36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A1B6B085-1C75-494B-BB46-E6083A149CC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945333" y="301182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4EC5844D-9D2F-4388-A825-8D42561A0A5B}"/>
                    </a:ext>
                  </a:extLst>
                </p14:cNvPr>
                <p14:cNvContentPartPr/>
                <p14:nvPr/>
              </p14:nvContentPartPr>
              <p14:xfrm>
                <a:off x="6014453" y="3052147"/>
                <a:ext cx="190800" cy="8568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4EC5844D-9D2F-4388-A825-8D42561A0A5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010133" y="3047827"/>
                  <a:ext cx="1994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B0E96E9A-46D9-4336-99E5-FF3DCC0A2FF2}"/>
                    </a:ext>
                  </a:extLst>
                </p14:cNvPr>
                <p14:cNvContentPartPr/>
                <p14:nvPr/>
              </p14:nvContentPartPr>
              <p14:xfrm>
                <a:off x="6200573" y="2933347"/>
                <a:ext cx="360" cy="36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B0E96E9A-46D9-4336-99E5-FF3DCC0A2FF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196253" y="292902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3" name="Freihand 22">
                <a:extLst>
                  <a:ext uri="{FF2B5EF4-FFF2-40B4-BE49-F238E27FC236}">
                    <a16:creationId xmlns:a16="http://schemas.microsoft.com/office/drawing/2014/main" id="{ACCFE745-0E99-4034-A426-4E9914AB1FF3}"/>
                  </a:ext>
                </a:extLst>
              </p14:cNvPr>
              <p14:cNvContentPartPr/>
              <p14:nvPr/>
            </p14:nvContentPartPr>
            <p14:xfrm>
              <a:off x="6776573" y="4705987"/>
              <a:ext cx="402120" cy="374400"/>
            </p14:xfrm>
          </p:contentPart>
        </mc:Choice>
        <mc:Fallback>
          <p:pic>
            <p:nvPicPr>
              <p:cNvPr id="23" name="Freihand 22">
                <a:extLst>
                  <a:ext uri="{FF2B5EF4-FFF2-40B4-BE49-F238E27FC236}">
                    <a16:creationId xmlns:a16="http://schemas.microsoft.com/office/drawing/2014/main" id="{ACCFE745-0E99-4034-A426-4E9914AB1FF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772253" y="4701667"/>
                <a:ext cx="410760" cy="38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4" name="Freihand 23">
                <a:extLst>
                  <a:ext uri="{FF2B5EF4-FFF2-40B4-BE49-F238E27FC236}">
                    <a16:creationId xmlns:a16="http://schemas.microsoft.com/office/drawing/2014/main" id="{DCE18B6A-F555-4B87-8970-90B59655B845}"/>
                  </a:ext>
                </a:extLst>
              </p14:cNvPr>
              <p14:cNvContentPartPr/>
              <p14:nvPr/>
            </p14:nvContentPartPr>
            <p14:xfrm>
              <a:off x="5866493" y="5711467"/>
              <a:ext cx="363960" cy="504360"/>
            </p14:xfrm>
          </p:contentPart>
        </mc:Choice>
        <mc:Fallback>
          <p:pic>
            <p:nvPicPr>
              <p:cNvPr id="24" name="Freihand 23">
                <a:extLst>
                  <a:ext uri="{FF2B5EF4-FFF2-40B4-BE49-F238E27FC236}">
                    <a16:creationId xmlns:a16="http://schemas.microsoft.com/office/drawing/2014/main" id="{DCE18B6A-F555-4B87-8970-90B59655B84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862173" y="5707147"/>
                <a:ext cx="372600" cy="51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857DF3AE-0C17-4B12-BD02-BDCE1CC5FC18}"/>
                  </a:ext>
                </a:extLst>
              </p14:cNvPr>
              <p14:cNvContentPartPr/>
              <p14:nvPr/>
            </p14:nvContentPartPr>
            <p14:xfrm>
              <a:off x="7935773" y="5712547"/>
              <a:ext cx="484200" cy="516960"/>
            </p14:xfrm>
          </p:contentPart>
        </mc:Choice>
        <mc:Fallback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857DF3AE-0C17-4B12-BD02-BDCE1CC5FC1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931453" y="5708227"/>
                <a:ext cx="492840" cy="525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2542478" y="191243"/>
            <a:ext cx="761256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</a:rPr>
              <a:t>Darstellung wirtschaftlicher Verflechtungen Beispiel</a:t>
            </a:r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248817" y="423166"/>
            <a:ext cx="9109075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AutoNum type="arabicPeriod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marL="0" indent="0" eaLnBrk="1" hangingPunct="1">
              <a:buSzPct val="100000"/>
              <a:defRPr/>
            </a:pPr>
            <a:r>
              <a:rPr lang="de-DE" sz="2400" dirty="0">
                <a:solidFill>
                  <a:srgbClr val="000000"/>
                </a:solidFill>
              </a:rPr>
              <a:t>Ausgangslage: P hat Güter im Gegenwert von 5GE produziert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Für den Eigenverbrauch benötigt P 2GE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Für den Erwerb von Handelserzeugnissen verwendet P 1GE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An Pacht entrichtet P 2GE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E gibt 1 GE für Nahrungsmittel aus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H gibt 2 GE für Nahrungsmittel aus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2400" dirty="0">
                <a:solidFill>
                  <a:srgbClr val="000000"/>
                </a:solidFill>
              </a:rPr>
              <a:t>Stellen Sie die Verflechtungen in Konten-, Matrix und Kreislaufform</a:t>
            </a:r>
          </a:p>
          <a:p>
            <a:pPr eaLnBrk="1" hangingPunct="1">
              <a:buSzPct val="100000"/>
              <a:defRPr/>
            </a:pPr>
            <a:r>
              <a:rPr lang="de-DE" sz="2400" dirty="0">
                <a:solidFill>
                  <a:srgbClr val="000000"/>
                </a:solidFill>
              </a:rPr>
              <a:t>dar. Welche Annahme ist dabei zu treffen? 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20235E1-5603-4FD0-A387-519800CEAB52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5087938" y="210210"/>
            <a:ext cx="200466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</a:rPr>
              <a:t>Kontenform</a:t>
            </a:r>
          </a:p>
        </p:txBody>
      </p:sp>
      <p:graphicFrame>
        <p:nvGraphicFramePr>
          <p:cNvPr id="262276" name="Group 132"/>
          <p:cNvGraphicFramePr>
            <a:graphicFrameLocks noGrp="1"/>
          </p:cNvGraphicFramePr>
          <p:nvPr/>
        </p:nvGraphicFramePr>
        <p:xfrm>
          <a:off x="3875667" y="1973264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2241" name="Group 97"/>
          <p:cNvGraphicFramePr>
            <a:graphicFrameLocks noGrp="1"/>
          </p:cNvGraphicFramePr>
          <p:nvPr/>
        </p:nvGraphicFramePr>
        <p:xfrm>
          <a:off x="1138817" y="1973264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2274" name="Group 130"/>
          <p:cNvGraphicFramePr>
            <a:graphicFrameLocks noGrp="1"/>
          </p:cNvGraphicFramePr>
          <p:nvPr/>
        </p:nvGraphicFramePr>
        <p:xfrm>
          <a:off x="6561717" y="1989139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5" name="Rechteck 44">
            <a:extLst>
              <a:ext uri="{FF2B5EF4-FFF2-40B4-BE49-F238E27FC236}">
                <a16:creationId xmlns:a16="http://schemas.microsoft.com/office/drawing/2014/main" id="{BAD41F5C-8C03-42A8-B62B-9CB1E43C137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F54A26FF-C088-4623-B014-1E67E3218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410" y="67566"/>
            <a:ext cx="9109075" cy="231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AutoNum type="arabicPeriod"/>
              <a:defRPr/>
            </a:pPr>
            <a:endParaRPr lang="de-DE" sz="1000" dirty="0">
              <a:solidFill>
                <a:srgbClr val="000000"/>
              </a:solidFill>
            </a:endParaRPr>
          </a:p>
          <a:p>
            <a:pPr marL="0" indent="0" eaLnBrk="1" hangingPunct="1">
              <a:buSzPct val="100000"/>
              <a:defRPr/>
            </a:pPr>
            <a:r>
              <a:rPr lang="de-DE" sz="1000" dirty="0">
                <a:solidFill>
                  <a:srgbClr val="000000"/>
                </a:solidFill>
              </a:rPr>
              <a:t>Ausgangslage: P hat Güter im Gegenwert von 5GE produziert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endParaRPr lang="de-DE" sz="10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Für den Eigenverbrauch benötigt P 2GE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Für den Erwerb von Handelserzeugnissen verwendet P 1GE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An Pacht entrichtet P 2GE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E gibt 1 GE für Nahrungsmittel aus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H gibt 2 GE für Nahrungsmittel aus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B050"/>
                </a:solidFill>
              </a:rPr>
              <a:t>E kauft für 1 GE bei H ein</a:t>
            </a:r>
          </a:p>
          <a:p>
            <a:pPr eaLnBrk="1" hangingPunct="1">
              <a:buSzPct val="100000"/>
              <a:defRPr/>
            </a:pPr>
            <a:endParaRPr lang="de-DE" sz="10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1000" dirty="0">
                <a:solidFill>
                  <a:srgbClr val="000000"/>
                </a:solidFill>
              </a:rPr>
              <a:t>Stellen Sie die Verflechtungen in Konten-, Matrix und Kreislaufform</a:t>
            </a:r>
          </a:p>
          <a:p>
            <a:pPr eaLnBrk="1" hangingPunct="1">
              <a:buSzPct val="100000"/>
              <a:defRPr/>
            </a:pPr>
            <a:r>
              <a:rPr lang="de-DE" sz="1000" dirty="0">
                <a:solidFill>
                  <a:srgbClr val="000000"/>
                </a:solidFill>
              </a:rPr>
              <a:t>dar. Welche Annahme ist dabei zu treffen? 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329B6031-4039-41D2-AD69-A0243418961C}"/>
                  </a:ext>
                </a:extLst>
              </p14:cNvPr>
              <p14:cNvContentPartPr/>
              <p14:nvPr/>
            </p14:nvContentPartPr>
            <p14:xfrm>
              <a:off x="2480693" y="446827"/>
              <a:ext cx="931680" cy="3132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329B6031-4039-41D2-AD69-A0243418961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76373" y="442507"/>
                <a:ext cx="940320" cy="3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B7053FC1-54ED-4D15-AE28-0342DF03576D}"/>
              </a:ext>
            </a:extLst>
          </p:cNvPr>
          <p:cNvGrpSpPr/>
          <p:nvPr/>
        </p:nvGrpSpPr>
        <p:grpSpPr>
          <a:xfrm>
            <a:off x="3676613" y="57307"/>
            <a:ext cx="1508040" cy="175320"/>
            <a:chOff x="3676613" y="57307"/>
            <a:chExt cx="1508040" cy="17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0330F7B3-9ECD-4F11-8651-4E848544C22A}"/>
                    </a:ext>
                  </a:extLst>
                </p14:cNvPr>
                <p14:cNvContentPartPr/>
                <p14:nvPr/>
              </p14:nvContentPartPr>
              <p14:xfrm>
                <a:off x="3676613" y="98707"/>
                <a:ext cx="141480" cy="131760"/>
              </p14:xfrm>
            </p:contentPart>
          </mc:Choice>
          <mc:Fallback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0330F7B3-9ECD-4F11-8651-4E848544C22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672293" y="94387"/>
                  <a:ext cx="1501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Freihand 3">
                  <a:extLst>
                    <a:ext uri="{FF2B5EF4-FFF2-40B4-BE49-F238E27FC236}">
                      <a16:creationId xmlns:a16="http://schemas.microsoft.com/office/drawing/2014/main" id="{2D1F3012-38E9-481E-B123-1529DC3C22C6}"/>
                    </a:ext>
                  </a:extLst>
                </p14:cNvPr>
                <p14:cNvContentPartPr/>
                <p14:nvPr/>
              </p14:nvContentPartPr>
              <p14:xfrm>
                <a:off x="3831413" y="157027"/>
                <a:ext cx="29880" cy="62640"/>
              </p14:xfrm>
            </p:contentPart>
          </mc:Choice>
          <mc:Fallback>
            <p:pic>
              <p:nvPicPr>
                <p:cNvPr id="4" name="Freihand 3">
                  <a:extLst>
                    <a:ext uri="{FF2B5EF4-FFF2-40B4-BE49-F238E27FC236}">
                      <a16:creationId xmlns:a16="http://schemas.microsoft.com/office/drawing/2014/main" id="{2D1F3012-38E9-481E-B123-1529DC3C22C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27093" y="152707"/>
                  <a:ext cx="385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7A7D1E08-4551-4EF5-9245-8E78DC004F62}"/>
                    </a:ext>
                  </a:extLst>
                </p14:cNvPr>
                <p14:cNvContentPartPr/>
                <p14:nvPr/>
              </p14:nvContentPartPr>
              <p14:xfrm>
                <a:off x="3859493" y="104107"/>
                <a:ext cx="82440" cy="47520"/>
              </p14:xfrm>
            </p:contentPart>
          </mc:Choice>
          <mc:Fallback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7A7D1E08-4551-4EF5-9245-8E78DC004F6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55173" y="99787"/>
                  <a:ext cx="910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921BEE58-2997-41E4-9EBF-2D943A9B3C05}"/>
                    </a:ext>
                  </a:extLst>
                </p14:cNvPr>
                <p14:cNvContentPartPr/>
                <p14:nvPr/>
              </p14:nvContentPartPr>
              <p14:xfrm>
                <a:off x="3835013" y="162427"/>
                <a:ext cx="173880" cy="55800"/>
              </p14:xfrm>
            </p:contentPart>
          </mc:Choice>
          <mc:Fallback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921BEE58-2997-41E4-9EBF-2D943A9B3C0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830693" y="158107"/>
                  <a:ext cx="1825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75E7564E-ECBF-405E-9410-AD5FE9A941C7}"/>
                    </a:ext>
                  </a:extLst>
                </p14:cNvPr>
                <p14:cNvContentPartPr/>
                <p14:nvPr/>
              </p14:nvContentPartPr>
              <p14:xfrm>
                <a:off x="4075493" y="81067"/>
                <a:ext cx="141840" cy="15156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75E7564E-ECBF-405E-9410-AD5FE9A941C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071173" y="76747"/>
                  <a:ext cx="15048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B8A1E69C-C970-4744-A22E-4D42CFD751B8}"/>
                    </a:ext>
                  </a:extLst>
                </p14:cNvPr>
                <p14:cNvContentPartPr/>
                <p14:nvPr/>
              </p14:nvContentPartPr>
              <p14:xfrm>
                <a:off x="4246133" y="76387"/>
                <a:ext cx="166680" cy="12636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B8A1E69C-C970-4744-A22E-4D42CFD751B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241813" y="72067"/>
                  <a:ext cx="1753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BFFA6118-E5D8-40A0-A455-C314AFDC636D}"/>
                    </a:ext>
                  </a:extLst>
                </p14:cNvPr>
                <p14:cNvContentPartPr/>
                <p14:nvPr/>
              </p14:nvContentPartPr>
              <p14:xfrm>
                <a:off x="4402733" y="77467"/>
                <a:ext cx="158400" cy="10512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BFFA6118-E5D8-40A0-A455-C314AFDC636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398413" y="73147"/>
                  <a:ext cx="1670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F3A33840-4798-4188-9B54-924A31E8AF0D}"/>
                    </a:ext>
                  </a:extLst>
                </p14:cNvPr>
                <p14:cNvContentPartPr/>
                <p14:nvPr/>
              </p14:nvContentPartPr>
              <p14:xfrm>
                <a:off x="4547813" y="122107"/>
                <a:ext cx="255240" cy="5832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F3A33840-4798-4188-9B54-924A31E8AF0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543493" y="117787"/>
                  <a:ext cx="2638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91C54CE6-4AEF-4A37-9F63-A39759D80D7B}"/>
                    </a:ext>
                  </a:extLst>
                </p14:cNvPr>
                <p14:cNvContentPartPr/>
                <p14:nvPr/>
              </p14:nvContentPartPr>
              <p14:xfrm>
                <a:off x="4792253" y="98707"/>
                <a:ext cx="27000" cy="288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91C54CE6-4AEF-4A37-9F63-A39759D80D7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787933" y="94387"/>
                  <a:ext cx="3564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F6321FEE-5B56-4CC0-9D22-3DC511034D71}"/>
                    </a:ext>
                  </a:extLst>
                </p14:cNvPr>
                <p14:cNvContentPartPr/>
                <p14:nvPr/>
              </p14:nvContentPartPr>
              <p14:xfrm>
                <a:off x="4847693" y="94747"/>
                <a:ext cx="85320" cy="9540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F6321FEE-5B56-4CC0-9D22-3DC511034D7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843373" y="90427"/>
                  <a:ext cx="939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C827C9A7-42E4-4951-8A02-F127247BBB68}"/>
                    </a:ext>
                  </a:extLst>
                </p14:cNvPr>
                <p14:cNvContentPartPr/>
                <p14:nvPr/>
              </p14:nvContentPartPr>
              <p14:xfrm>
                <a:off x="4964693" y="95107"/>
                <a:ext cx="219960" cy="12708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C827C9A7-42E4-4951-8A02-F127247BBB6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960373" y="90787"/>
                  <a:ext cx="2286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F09E0C8D-C51F-4713-8B77-9BE321213D2D}"/>
                    </a:ext>
                  </a:extLst>
                </p14:cNvPr>
                <p14:cNvContentPartPr/>
                <p14:nvPr/>
              </p14:nvContentPartPr>
              <p14:xfrm>
                <a:off x="5087093" y="57307"/>
                <a:ext cx="360" cy="36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F09E0C8D-C51F-4713-8B77-9BE321213D2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082773" y="5298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7" name="Freihand 16">
                <a:extLst>
                  <a:ext uri="{FF2B5EF4-FFF2-40B4-BE49-F238E27FC236}">
                    <a16:creationId xmlns:a16="http://schemas.microsoft.com/office/drawing/2014/main" id="{4E58E023-C302-4A50-9E6E-9AED35B73096}"/>
                  </a:ext>
                </a:extLst>
              </p14:cNvPr>
              <p14:cNvContentPartPr/>
              <p14:nvPr/>
            </p14:nvContentPartPr>
            <p14:xfrm>
              <a:off x="680693" y="694867"/>
              <a:ext cx="2111040" cy="74160"/>
            </p14:xfrm>
          </p:contentPart>
        </mc:Choice>
        <mc:Fallback>
          <p:pic>
            <p:nvPicPr>
              <p:cNvPr id="17" name="Freihand 16">
                <a:extLst>
                  <a:ext uri="{FF2B5EF4-FFF2-40B4-BE49-F238E27FC236}">
                    <a16:creationId xmlns:a16="http://schemas.microsoft.com/office/drawing/2014/main" id="{4E58E023-C302-4A50-9E6E-9AED35B7309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76373" y="690547"/>
                <a:ext cx="211968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AA0A2F76-1AC8-4EF3-B8AD-AFF2A502A572}"/>
                  </a:ext>
                </a:extLst>
              </p14:cNvPr>
              <p14:cNvContentPartPr/>
              <p14:nvPr/>
            </p14:nvContentPartPr>
            <p14:xfrm>
              <a:off x="1265333" y="2531587"/>
              <a:ext cx="138960" cy="176040"/>
            </p14:xfrm>
          </p:contentPart>
        </mc:Choice>
        <mc:Fallback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AA0A2F76-1AC8-4EF3-B8AD-AFF2A502A57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261013" y="2527267"/>
                <a:ext cx="147600" cy="1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53" name="Freihand 52">
                <a:extLst>
                  <a:ext uri="{FF2B5EF4-FFF2-40B4-BE49-F238E27FC236}">
                    <a16:creationId xmlns:a16="http://schemas.microsoft.com/office/drawing/2014/main" id="{69456898-95F3-4F53-8091-0535D0802825}"/>
                  </a:ext>
                </a:extLst>
              </p14:cNvPr>
              <p14:cNvContentPartPr/>
              <p14:nvPr/>
            </p14:nvContentPartPr>
            <p14:xfrm>
              <a:off x="1292333" y="2881147"/>
              <a:ext cx="121320" cy="225360"/>
            </p14:xfrm>
          </p:contentPart>
        </mc:Choice>
        <mc:Fallback>
          <p:pic>
            <p:nvPicPr>
              <p:cNvPr id="53" name="Freihand 52">
                <a:extLst>
                  <a:ext uri="{FF2B5EF4-FFF2-40B4-BE49-F238E27FC236}">
                    <a16:creationId xmlns:a16="http://schemas.microsoft.com/office/drawing/2014/main" id="{69456898-95F3-4F53-8091-0535D0802825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288013" y="2876827"/>
                <a:ext cx="129960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36864" name="Freihand 36863">
                <a:extLst>
                  <a:ext uri="{FF2B5EF4-FFF2-40B4-BE49-F238E27FC236}">
                    <a16:creationId xmlns:a16="http://schemas.microsoft.com/office/drawing/2014/main" id="{95CFB591-8BFB-4C17-A6E9-CB41CC28188D}"/>
                  </a:ext>
                </a:extLst>
              </p14:cNvPr>
              <p14:cNvContentPartPr/>
              <p14:nvPr/>
            </p14:nvContentPartPr>
            <p14:xfrm>
              <a:off x="1254533" y="3316387"/>
              <a:ext cx="217800" cy="209880"/>
            </p14:xfrm>
          </p:contentPart>
        </mc:Choice>
        <mc:Fallback>
          <p:pic>
            <p:nvPicPr>
              <p:cNvPr id="36864" name="Freihand 36863">
                <a:extLst>
                  <a:ext uri="{FF2B5EF4-FFF2-40B4-BE49-F238E27FC236}">
                    <a16:creationId xmlns:a16="http://schemas.microsoft.com/office/drawing/2014/main" id="{95CFB591-8BFB-4C17-A6E9-CB41CC28188D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250213" y="3312067"/>
                <a:ext cx="226440" cy="218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6911" name="Gruppieren 36910">
            <a:extLst>
              <a:ext uri="{FF2B5EF4-FFF2-40B4-BE49-F238E27FC236}">
                <a16:creationId xmlns:a16="http://schemas.microsoft.com/office/drawing/2014/main" id="{99A4B2EF-07CD-4A2C-B5F6-35D2256097E8}"/>
              </a:ext>
            </a:extLst>
          </p:cNvPr>
          <p:cNvGrpSpPr/>
          <p:nvPr/>
        </p:nvGrpSpPr>
        <p:grpSpPr>
          <a:xfrm>
            <a:off x="641093" y="4611307"/>
            <a:ext cx="2683440" cy="432720"/>
            <a:chOff x="641093" y="4611307"/>
            <a:chExt cx="2683440" cy="43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6893" name="Freihand 36892">
                  <a:extLst>
                    <a:ext uri="{FF2B5EF4-FFF2-40B4-BE49-F238E27FC236}">
                      <a16:creationId xmlns:a16="http://schemas.microsoft.com/office/drawing/2014/main" id="{B1CBB3CB-D5E4-4463-8A35-D9B0F033D86A}"/>
                    </a:ext>
                  </a:extLst>
                </p14:cNvPr>
                <p14:cNvContentPartPr/>
                <p14:nvPr/>
              </p14:nvContentPartPr>
              <p14:xfrm>
                <a:off x="1021973" y="4611307"/>
                <a:ext cx="1739160" cy="33120"/>
              </p14:xfrm>
            </p:contentPart>
          </mc:Choice>
          <mc:Fallback>
            <p:pic>
              <p:nvPicPr>
                <p:cNvPr id="36893" name="Freihand 36892">
                  <a:extLst>
                    <a:ext uri="{FF2B5EF4-FFF2-40B4-BE49-F238E27FC236}">
                      <a16:creationId xmlns:a16="http://schemas.microsoft.com/office/drawing/2014/main" id="{B1CBB3CB-D5E4-4463-8A35-D9B0F033D86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17653" y="4606987"/>
                  <a:ext cx="17478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6894" name="Freihand 36893">
                  <a:extLst>
                    <a:ext uri="{FF2B5EF4-FFF2-40B4-BE49-F238E27FC236}">
                      <a16:creationId xmlns:a16="http://schemas.microsoft.com/office/drawing/2014/main" id="{BAB161B2-9DE6-4303-8E1F-09342610F1D3}"/>
                    </a:ext>
                  </a:extLst>
                </p14:cNvPr>
                <p14:cNvContentPartPr/>
                <p14:nvPr/>
              </p14:nvContentPartPr>
              <p14:xfrm>
                <a:off x="650813" y="4776907"/>
                <a:ext cx="313560" cy="19800"/>
              </p14:xfrm>
            </p:contentPart>
          </mc:Choice>
          <mc:Fallback>
            <p:pic>
              <p:nvPicPr>
                <p:cNvPr id="36894" name="Freihand 36893">
                  <a:extLst>
                    <a:ext uri="{FF2B5EF4-FFF2-40B4-BE49-F238E27FC236}">
                      <a16:creationId xmlns:a16="http://schemas.microsoft.com/office/drawing/2014/main" id="{BAB161B2-9DE6-4303-8E1F-09342610F1D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46493" y="4772587"/>
                  <a:ext cx="3222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6895" name="Freihand 36894">
                  <a:extLst>
                    <a:ext uri="{FF2B5EF4-FFF2-40B4-BE49-F238E27FC236}">
                      <a16:creationId xmlns:a16="http://schemas.microsoft.com/office/drawing/2014/main" id="{388FCEA7-B81F-4C50-9DBA-D20F5350C3CB}"/>
                    </a:ext>
                  </a:extLst>
                </p14:cNvPr>
                <p14:cNvContentPartPr/>
                <p14:nvPr/>
              </p14:nvContentPartPr>
              <p14:xfrm>
                <a:off x="641093" y="4867627"/>
                <a:ext cx="303120" cy="176400"/>
              </p14:xfrm>
            </p:contentPart>
          </mc:Choice>
          <mc:Fallback>
            <p:pic>
              <p:nvPicPr>
                <p:cNvPr id="36895" name="Freihand 36894">
                  <a:extLst>
                    <a:ext uri="{FF2B5EF4-FFF2-40B4-BE49-F238E27FC236}">
                      <a16:creationId xmlns:a16="http://schemas.microsoft.com/office/drawing/2014/main" id="{388FCEA7-B81F-4C50-9DBA-D20F5350C3C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36773" y="4863307"/>
                  <a:ext cx="31176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6897" name="Freihand 36896">
                  <a:extLst>
                    <a:ext uri="{FF2B5EF4-FFF2-40B4-BE49-F238E27FC236}">
                      <a16:creationId xmlns:a16="http://schemas.microsoft.com/office/drawing/2014/main" id="{62B6B895-7156-4723-B2C4-FD55FADBAB3D}"/>
                    </a:ext>
                  </a:extLst>
                </p14:cNvPr>
                <p14:cNvContentPartPr/>
                <p14:nvPr/>
              </p14:nvContentPartPr>
              <p14:xfrm>
                <a:off x="1019093" y="4878067"/>
                <a:ext cx="126000" cy="143280"/>
              </p14:xfrm>
            </p:contentPart>
          </mc:Choice>
          <mc:Fallback>
            <p:pic>
              <p:nvPicPr>
                <p:cNvPr id="36897" name="Freihand 36896">
                  <a:extLst>
                    <a:ext uri="{FF2B5EF4-FFF2-40B4-BE49-F238E27FC236}">
                      <a16:creationId xmlns:a16="http://schemas.microsoft.com/office/drawing/2014/main" id="{62B6B895-7156-4723-B2C4-FD55FADBAB3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14773" y="4873747"/>
                  <a:ext cx="1346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6898" name="Freihand 36897">
                  <a:extLst>
                    <a:ext uri="{FF2B5EF4-FFF2-40B4-BE49-F238E27FC236}">
                      <a16:creationId xmlns:a16="http://schemas.microsoft.com/office/drawing/2014/main" id="{0F339471-35A8-479F-BC53-3B58BD17DEAE}"/>
                    </a:ext>
                  </a:extLst>
                </p14:cNvPr>
                <p14:cNvContentPartPr/>
                <p14:nvPr/>
              </p14:nvContentPartPr>
              <p14:xfrm>
                <a:off x="1167053" y="4909027"/>
                <a:ext cx="109440" cy="86400"/>
              </p14:xfrm>
            </p:contentPart>
          </mc:Choice>
          <mc:Fallback>
            <p:pic>
              <p:nvPicPr>
                <p:cNvPr id="36898" name="Freihand 36897">
                  <a:extLst>
                    <a:ext uri="{FF2B5EF4-FFF2-40B4-BE49-F238E27FC236}">
                      <a16:creationId xmlns:a16="http://schemas.microsoft.com/office/drawing/2014/main" id="{0F339471-35A8-479F-BC53-3B58BD17DEA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162733" y="4904707"/>
                  <a:ext cx="1180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6899" name="Freihand 36898">
                  <a:extLst>
                    <a:ext uri="{FF2B5EF4-FFF2-40B4-BE49-F238E27FC236}">
                      <a16:creationId xmlns:a16="http://schemas.microsoft.com/office/drawing/2014/main" id="{4844D64E-83E6-467A-8418-2D859509AC8F}"/>
                    </a:ext>
                  </a:extLst>
                </p14:cNvPr>
                <p14:cNvContentPartPr/>
                <p14:nvPr/>
              </p14:nvContentPartPr>
              <p14:xfrm>
                <a:off x="1338413" y="4870147"/>
                <a:ext cx="102960" cy="107280"/>
              </p14:xfrm>
            </p:contentPart>
          </mc:Choice>
          <mc:Fallback>
            <p:pic>
              <p:nvPicPr>
                <p:cNvPr id="36899" name="Freihand 36898">
                  <a:extLst>
                    <a:ext uri="{FF2B5EF4-FFF2-40B4-BE49-F238E27FC236}">
                      <a16:creationId xmlns:a16="http://schemas.microsoft.com/office/drawing/2014/main" id="{4844D64E-83E6-467A-8418-2D859509AC8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334093" y="4865827"/>
                  <a:ext cx="1116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6900" name="Freihand 36899">
                  <a:extLst>
                    <a:ext uri="{FF2B5EF4-FFF2-40B4-BE49-F238E27FC236}">
                      <a16:creationId xmlns:a16="http://schemas.microsoft.com/office/drawing/2014/main" id="{45F0C7C9-1BCB-4BFF-92EB-67F91447F190}"/>
                    </a:ext>
                  </a:extLst>
                </p14:cNvPr>
                <p14:cNvContentPartPr/>
                <p14:nvPr/>
              </p14:nvContentPartPr>
              <p14:xfrm>
                <a:off x="1492853" y="4898227"/>
                <a:ext cx="97200" cy="104400"/>
              </p14:xfrm>
            </p:contentPart>
          </mc:Choice>
          <mc:Fallback>
            <p:pic>
              <p:nvPicPr>
                <p:cNvPr id="36900" name="Freihand 36899">
                  <a:extLst>
                    <a:ext uri="{FF2B5EF4-FFF2-40B4-BE49-F238E27FC236}">
                      <a16:creationId xmlns:a16="http://schemas.microsoft.com/office/drawing/2014/main" id="{45F0C7C9-1BCB-4BFF-92EB-67F91447F19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488533" y="4893907"/>
                  <a:ext cx="1058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6901" name="Freihand 36900">
                  <a:extLst>
                    <a:ext uri="{FF2B5EF4-FFF2-40B4-BE49-F238E27FC236}">
                      <a16:creationId xmlns:a16="http://schemas.microsoft.com/office/drawing/2014/main" id="{913D695B-EC1A-4781-82E6-379E1A51F063}"/>
                    </a:ext>
                  </a:extLst>
                </p14:cNvPr>
                <p14:cNvContentPartPr/>
                <p14:nvPr/>
              </p14:nvContentPartPr>
              <p14:xfrm>
                <a:off x="1643333" y="4879507"/>
                <a:ext cx="114120" cy="117360"/>
              </p14:xfrm>
            </p:contentPart>
          </mc:Choice>
          <mc:Fallback>
            <p:pic>
              <p:nvPicPr>
                <p:cNvPr id="36901" name="Freihand 36900">
                  <a:extLst>
                    <a:ext uri="{FF2B5EF4-FFF2-40B4-BE49-F238E27FC236}">
                      <a16:creationId xmlns:a16="http://schemas.microsoft.com/office/drawing/2014/main" id="{913D695B-EC1A-4781-82E6-379E1A51F06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639013" y="4875187"/>
                  <a:ext cx="1227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902" name="Freihand 36901">
                  <a:extLst>
                    <a:ext uri="{FF2B5EF4-FFF2-40B4-BE49-F238E27FC236}">
                      <a16:creationId xmlns:a16="http://schemas.microsoft.com/office/drawing/2014/main" id="{201269E2-F022-4DED-AF31-C372D3A1FEFC}"/>
                    </a:ext>
                  </a:extLst>
                </p14:cNvPr>
                <p14:cNvContentPartPr/>
                <p14:nvPr/>
              </p14:nvContentPartPr>
              <p14:xfrm>
                <a:off x="1864013" y="4888147"/>
                <a:ext cx="158040" cy="5040"/>
              </p14:xfrm>
            </p:contentPart>
          </mc:Choice>
          <mc:Fallback>
            <p:pic>
              <p:nvPicPr>
                <p:cNvPr id="36902" name="Freihand 36901">
                  <a:extLst>
                    <a:ext uri="{FF2B5EF4-FFF2-40B4-BE49-F238E27FC236}">
                      <a16:creationId xmlns:a16="http://schemas.microsoft.com/office/drawing/2014/main" id="{201269E2-F022-4DED-AF31-C372D3A1FEF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859693" y="4883827"/>
                  <a:ext cx="16668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903" name="Freihand 36902">
                  <a:extLst>
                    <a:ext uri="{FF2B5EF4-FFF2-40B4-BE49-F238E27FC236}">
                      <a16:creationId xmlns:a16="http://schemas.microsoft.com/office/drawing/2014/main" id="{B76A4523-2AB7-4467-8975-53AE4B9704AF}"/>
                    </a:ext>
                  </a:extLst>
                </p14:cNvPr>
                <p14:cNvContentPartPr/>
                <p14:nvPr/>
              </p14:nvContentPartPr>
              <p14:xfrm>
                <a:off x="1885253" y="4936027"/>
                <a:ext cx="159120" cy="5760"/>
              </p14:xfrm>
            </p:contentPart>
          </mc:Choice>
          <mc:Fallback>
            <p:pic>
              <p:nvPicPr>
                <p:cNvPr id="36903" name="Freihand 36902">
                  <a:extLst>
                    <a:ext uri="{FF2B5EF4-FFF2-40B4-BE49-F238E27FC236}">
                      <a16:creationId xmlns:a16="http://schemas.microsoft.com/office/drawing/2014/main" id="{B76A4523-2AB7-4467-8975-53AE4B9704A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880933" y="4931707"/>
                  <a:ext cx="16776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6904" name="Freihand 36903">
                  <a:extLst>
                    <a:ext uri="{FF2B5EF4-FFF2-40B4-BE49-F238E27FC236}">
                      <a16:creationId xmlns:a16="http://schemas.microsoft.com/office/drawing/2014/main" id="{6BB0274D-0B19-450E-A7CA-6E81606B52D3}"/>
                    </a:ext>
                  </a:extLst>
                </p14:cNvPr>
                <p14:cNvContentPartPr/>
                <p14:nvPr/>
              </p14:nvContentPartPr>
              <p14:xfrm>
                <a:off x="2183693" y="4747387"/>
                <a:ext cx="213120" cy="220680"/>
              </p14:xfrm>
            </p:contentPart>
          </mc:Choice>
          <mc:Fallback>
            <p:pic>
              <p:nvPicPr>
                <p:cNvPr id="36904" name="Freihand 36903">
                  <a:extLst>
                    <a:ext uri="{FF2B5EF4-FFF2-40B4-BE49-F238E27FC236}">
                      <a16:creationId xmlns:a16="http://schemas.microsoft.com/office/drawing/2014/main" id="{6BB0274D-0B19-450E-A7CA-6E81606B52D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179373" y="4743067"/>
                  <a:ext cx="22176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6905" name="Freihand 36904">
                  <a:extLst>
                    <a:ext uri="{FF2B5EF4-FFF2-40B4-BE49-F238E27FC236}">
                      <a16:creationId xmlns:a16="http://schemas.microsoft.com/office/drawing/2014/main" id="{CBB67120-B046-4ABD-B88E-7D456CF84388}"/>
                    </a:ext>
                  </a:extLst>
                </p14:cNvPr>
                <p14:cNvContentPartPr/>
                <p14:nvPr/>
              </p14:nvContentPartPr>
              <p14:xfrm>
                <a:off x="2395733" y="4787347"/>
                <a:ext cx="195120" cy="127080"/>
              </p14:xfrm>
            </p:contentPart>
          </mc:Choice>
          <mc:Fallback>
            <p:pic>
              <p:nvPicPr>
                <p:cNvPr id="36905" name="Freihand 36904">
                  <a:extLst>
                    <a:ext uri="{FF2B5EF4-FFF2-40B4-BE49-F238E27FC236}">
                      <a16:creationId xmlns:a16="http://schemas.microsoft.com/office/drawing/2014/main" id="{CBB67120-B046-4ABD-B88E-7D456CF8438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391413" y="4783027"/>
                  <a:ext cx="2037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6906" name="Freihand 36905">
                  <a:extLst>
                    <a:ext uri="{FF2B5EF4-FFF2-40B4-BE49-F238E27FC236}">
                      <a16:creationId xmlns:a16="http://schemas.microsoft.com/office/drawing/2014/main" id="{0FB974F4-898C-43A6-87EF-A783C1EF4DA2}"/>
                    </a:ext>
                  </a:extLst>
                </p14:cNvPr>
                <p14:cNvContentPartPr/>
                <p14:nvPr/>
              </p14:nvContentPartPr>
              <p14:xfrm>
                <a:off x="2690213" y="4835227"/>
                <a:ext cx="43920" cy="82080"/>
              </p14:xfrm>
            </p:contentPart>
          </mc:Choice>
          <mc:Fallback>
            <p:pic>
              <p:nvPicPr>
                <p:cNvPr id="36906" name="Freihand 36905">
                  <a:extLst>
                    <a:ext uri="{FF2B5EF4-FFF2-40B4-BE49-F238E27FC236}">
                      <a16:creationId xmlns:a16="http://schemas.microsoft.com/office/drawing/2014/main" id="{0FB974F4-898C-43A6-87EF-A783C1EF4DA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685893" y="4830907"/>
                  <a:ext cx="525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6907" name="Freihand 36906">
                  <a:extLst>
                    <a:ext uri="{FF2B5EF4-FFF2-40B4-BE49-F238E27FC236}">
                      <a16:creationId xmlns:a16="http://schemas.microsoft.com/office/drawing/2014/main" id="{BC0551FD-D7A7-40E3-886B-4080C612F786}"/>
                    </a:ext>
                  </a:extLst>
                </p14:cNvPr>
                <p14:cNvContentPartPr/>
                <p14:nvPr/>
              </p14:nvContentPartPr>
              <p14:xfrm>
                <a:off x="2662133" y="4868347"/>
                <a:ext cx="89640" cy="10080"/>
              </p14:xfrm>
            </p:contentPart>
          </mc:Choice>
          <mc:Fallback>
            <p:pic>
              <p:nvPicPr>
                <p:cNvPr id="36907" name="Freihand 36906">
                  <a:extLst>
                    <a:ext uri="{FF2B5EF4-FFF2-40B4-BE49-F238E27FC236}">
                      <a16:creationId xmlns:a16="http://schemas.microsoft.com/office/drawing/2014/main" id="{BC0551FD-D7A7-40E3-886B-4080C612F78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657813" y="4864027"/>
                  <a:ext cx="9828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6908" name="Freihand 36907">
                  <a:extLst>
                    <a:ext uri="{FF2B5EF4-FFF2-40B4-BE49-F238E27FC236}">
                      <a16:creationId xmlns:a16="http://schemas.microsoft.com/office/drawing/2014/main" id="{9C5538E7-27EB-40D8-915F-60FE46B68070}"/>
                    </a:ext>
                  </a:extLst>
                </p14:cNvPr>
                <p14:cNvContentPartPr/>
                <p14:nvPr/>
              </p14:nvContentPartPr>
              <p14:xfrm>
                <a:off x="2836373" y="4812187"/>
                <a:ext cx="235080" cy="103320"/>
              </p14:xfrm>
            </p:contentPart>
          </mc:Choice>
          <mc:Fallback>
            <p:pic>
              <p:nvPicPr>
                <p:cNvPr id="36908" name="Freihand 36907">
                  <a:extLst>
                    <a:ext uri="{FF2B5EF4-FFF2-40B4-BE49-F238E27FC236}">
                      <a16:creationId xmlns:a16="http://schemas.microsoft.com/office/drawing/2014/main" id="{9C5538E7-27EB-40D8-915F-60FE46B6807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832053" y="4807867"/>
                  <a:ext cx="2437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6909" name="Freihand 36908">
                  <a:extLst>
                    <a:ext uri="{FF2B5EF4-FFF2-40B4-BE49-F238E27FC236}">
                      <a16:creationId xmlns:a16="http://schemas.microsoft.com/office/drawing/2014/main" id="{284BCD45-6872-482C-974F-70C760CFD121}"/>
                    </a:ext>
                  </a:extLst>
                </p14:cNvPr>
                <p14:cNvContentPartPr/>
                <p14:nvPr/>
              </p14:nvContentPartPr>
              <p14:xfrm>
                <a:off x="3013133" y="4866187"/>
                <a:ext cx="102240" cy="8640"/>
              </p14:xfrm>
            </p:contentPart>
          </mc:Choice>
          <mc:Fallback>
            <p:pic>
              <p:nvPicPr>
                <p:cNvPr id="36909" name="Freihand 36908">
                  <a:extLst>
                    <a:ext uri="{FF2B5EF4-FFF2-40B4-BE49-F238E27FC236}">
                      <a16:creationId xmlns:a16="http://schemas.microsoft.com/office/drawing/2014/main" id="{284BCD45-6872-482C-974F-70C760CFD12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008813" y="4861867"/>
                  <a:ext cx="1108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6910" name="Freihand 36909">
                  <a:extLst>
                    <a:ext uri="{FF2B5EF4-FFF2-40B4-BE49-F238E27FC236}">
                      <a16:creationId xmlns:a16="http://schemas.microsoft.com/office/drawing/2014/main" id="{9E49D1AC-B93F-4288-970D-C099C536E72E}"/>
                    </a:ext>
                  </a:extLst>
                </p14:cNvPr>
                <p14:cNvContentPartPr/>
                <p14:nvPr/>
              </p14:nvContentPartPr>
              <p14:xfrm>
                <a:off x="3194933" y="4800667"/>
                <a:ext cx="129600" cy="133920"/>
              </p14:xfrm>
            </p:contentPart>
          </mc:Choice>
          <mc:Fallback>
            <p:pic>
              <p:nvPicPr>
                <p:cNvPr id="36910" name="Freihand 36909">
                  <a:extLst>
                    <a:ext uri="{FF2B5EF4-FFF2-40B4-BE49-F238E27FC236}">
                      <a16:creationId xmlns:a16="http://schemas.microsoft.com/office/drawing/2014/main" id="{9E49D1AC-B93F-4288-970D-C099C536E72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190613" y="4796347"/>
                  <a:ext cx="138240" cy="14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36923" name="Freihand 36922">
                <a:extLst>
                  <a:ext uri="{FF2B5EF4-FFF2-40B4-BE49-F238E27FC236}">
                    <a16:creationId xmlns:a16="http://schemas.microsoft.com/office/drawing/2014/main" id="{AA378EA8-8DA9-4F6D-8490-629616F68EFB}"/>
                  </a:ext>
                </a:extLst>
              </p14:cNvPr>
              <p14:cNvContentPartPr/>
              <p14:nvPr/>
            </p14:nvContentPartPr>
            <p14:xfrm>
              <a:off x="6598733" y="4886707"/>
              <a:ext cx="1659600" cy="44280"/>
            </p14:xfrm>
          </p:contentPart>
        </mc:Choice>
        <mc:Fallback>
          <p:pic>
            <p:nvPicPr>
              <p:cNvPr id="36923" name="Freihand 36922">
                <a:extLst>
                  <a:ext uri="{FF2B5EF4-FFF2-40B4-BE49-F238E27FC236}">
                    <a16:creationId xmlns:a16="http://schemas.microsoft.com/office/drawing/2014/main" id="{AA378EA8-8DA9-4F6D-8490-629616F68EFB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594413" y="4882387"/>
                <a:ext cx="166824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262215" name="Freihand 262214">
                <a:extLst>
                  <a:ext uri="{FF2B5EF4-FFF2-40B4-BE49-F238E27FC236}">
                    <a16:creationId xmlns:a16="http://schemas.microsoft.com/office/drawing/2014/main" id="{27316708-5826-4E2A-AF1A-61ECF4D989FF}"/>
                  </a:ext>
                </a:extLst>
              </p14:cNvPr>
              <p14:cNvContentPartPr/>
              <p14:nvPr/>
            </p14:nvContentPartPr>
            <p14:xfrm>
              <a:off x="4187093" y="2510707"/>
              <a:ext cx="167760" cy="131760"/>
            </p14:xfrm>
          </p:contentPart>
        </mc:Choice>
        <mc:Fallback>
          <p:pic>
            <p:nvPicPr>
              <p:cNvPr id="262215" name="Freihand 262214">
                <a:extLst>
                  <a:ext uri="{FF2B5EF4-FFF2-40B4-BE49-F238E27FC236}">
                    <a16:creationId xmlns:a16="http://schemas.microsoft.com/office/drawing/2014/main" id="{27316708-5826-4E2A-AF1A-61ECF4D989F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4182773" y="2506387"/>
                <a:ext cx="17640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262216" name="Freihand 262215">
                <a:extLst>
                  <a:ext uri="{FF2B5EF4-FFF2-40B4-BE49-F238E27FC236}">
                    <a16:creationId xmlns:a16="http://schemas.microsoft.com/office/drawing/2014/main" id="{93348452-A276-45FE-8BB0-1FAE50E2CACF}"/>
                  </a:ext>
                </a:extLst>
              </p14:cNvPr>
              <p14:cNvContentPartPr/>
              <p14:nvPr/>
            </p14:nvContentPartPr>
            <p14:xfrm>
              <a:off x="2605613" y="2648227"/>
              <a:ext cx="1395360" cy="357120"/>
            </p14:xfrm>
          </p:contentPart>
        </mc:Choice>
        <mc:Fallback>
          <p:pic>
            <p:nvPicPr>
              <p:cNvPr id="262216" name="Freihand 262215">
                <a:extLst>
                  <a:ext uri="{FF2B5EF4-FFF2-40B4-BE49-F238E27FC236}">
                    <a16:creationId xmlns:a16="http://schemas.microsoft.com/office/drawing/2014/main" id="{93348452-A276-45FE-8BB0-1FAE50E2CACF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2601293" y="2643907"/>
                <a:ext cx="1404000" cy="36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36912" name="Freihand 36911">
                <a:extLst>
                  <a:ext uri="{FF2B5EF4-FFF2-40B4-BE49-F238E27FC236}">
                    <a16:creationId xmlns:a16="http://schemas.microsoft.com/office/drawing/2014/main" id="{2A3FE57A-DF8D-4E36-BE98-C2985BA507BE}"/>
                  </a:ext>
                </a:extLst>
              </p14:cNvPr>
              <p14:cNvContentPartPr/>
              <p14:nvPr/>
            </p14:nvContentPartPr>
            <p14:xfrm>
              <a:off x="4029773" y="4813627"/>
              <a:ext cx="1434600" cy="37440"/>
            </p14:xfrm>
          </p:contentPart>
        </mc:Choice>
        <mc:Fallback>
          <p:pic>
            <p:nvPicPr>
              <p:cNvPr id="36912" name="Freihand 36911">
                <a:extLst>
                  <a:ext uri="{FF2B5EF4-FFF2-40B4-BE49-F238E27FC236}">
                    <a16:creationId xmlns:a16="http://schemas.microsoft.com/office/drawing/2014/main" id="{2A3FE57A-DF8D-4E36-BE98-C2985BA507BE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4025453" y="4809307"/>
                <a:ext cx="144324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36913" name="Freihand 36912">
                <a:extLst>
                  <a:ext uri="{FF2B5EF4-FFF2-40B4-BE49-F238E27FC236}">
                    <a16:creationId xmlns:a16="http://schemas.microsoft.com/office/drawing/2014/main" id="{296393F5-4174-43C1-9F03-52F850B63D52}"/>
                  </a:ext>
                </a:extLst>
              </p14:cNvPr>
              <p14:cNvContentPartPr/>
              <p14:nvPr/>
            </p14:nvContentPartPr>
            <p14:xfrm>
              <a:off x="3889013" y="4914067"/>
              <a:ext cx="169560" cy="32400"/>
            </p14:xfrm>
          </p:contentPart>
        </mc:Choice>
        <mc:Fallback>
          <p:pic>
            <p:nvPicPr>
              <p:cNvPr id="36913" name="Freihand 36912">
                <a:extLst>
                  <a:ext uri="{FF2B5EF4-FFF2-40B4-BE49-F238E27FC236}">
                    <a16:creationId xmlns:a16="http://schemas.microsoft.com/office/drawing/2014/main" id="{296393F5-4174-43C1-9F03-52F850B63D52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3884693" y="4909747"/>
                <a:ext cx="17820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36914" name="Freihand 36913">
                <a:extLst>
                  <a:ext uri="{FF2B5EF4-FFF2-40B4-BE49-F238E27FC236}">
                    <a16:creationId xmlns:a16="http://schemas.microsoft.com/office/drawing/2014/main" id="{D41E38E0-601F-4CFE-88ED-5428BA42F720}"/>
                  </a:ext>
                </a:extLst>
              </p14:cNvPr>
              <p14:cNvContentPartPr/>
              <p14:nvPr/>
            </p14:nvContentPartPr>
            <p14:xfrm>
              <a:off x="3858773" y="4978867"/>
              <a:ext cx="171720" cy="127440"/>
            </p14:xfrm>
          </p:contentPart>
        </mc:Choice>
        <mc:Fallback>
          <p:pic>
            <p:nvPicPr>
              <p:cNvPr id="36914" name="Freihand 36913">
                <a:extLst>
                  <a:ext uri="{FF2B5EF4-FFF2-40B4-BE49-F238E27FC236}">
                    <a16:creationId xmlns:a16="http://schemas.microsoft.com/office/drawing/2014/main" id="{D41E38E0-601F-4CFE-88ED-5428BA42F720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3854453" y="4974547"/>
                <a:ext cx="18036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262218" name="Freihand 262217">
                <a:extLst>
                  <a:ext uri="{FF2B5EF4-FFF2-40B4-BE49-F238E27FC236}">
                    <a16:creationId xmlns:a16="http://schemas.microsoft.com/office/drawing/2014/main" id="{CF17D11D-28DA-4559-A0FF-41891AE7E8DC}"/>
                  </a:ext>
                </a:extLst>
              </p14:cNvPr>
              <p14:cNvContentPartPr/>
              <p14:nvPr/>
            </p14:nvContentPartPr>
            <p14:xfrm>
              <a:off x="4171973" y="4983187"/>
              <a:ext cx="82800" cy="117000"/>
            </p14:xfrm>
          </p:contentPart>
        </mc:Choice>
        <mc:Fallback>
          <p:pic>
            <p:nvPicPr>
              <p:cNvPr id="262218" name="Freihand 262217">
                <a:extLst>
                  <a:ext uri="{FF2B5EF4-FFF2-40B4-BE49-F238E27FC236}">
                    <a16:creationId xmlns:a16="http://schemas.microsoft.com/office/drawing/2014/main" id="{CF17D11D-28DA-4559-A0FF-41891AE7E8DC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4167653" y="4978867"/>
                <a:ext cx="91440" cy="12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62221" name="Gruppieren 262220">
            <a:extLst>
              <a:ext uri="{FF2B5EF4-FFF2-40B4-BE49-F238E27FC236}">
                <a16:creationId xmlns:a16="http://schemas.microsoft.com/office/drawing/2014/main" id="{3A89A1F5-9C18-4C0D-8F97-F5F20F691B49}"/>
              </a:ext>
            </a:extLst>
          </p:cNvPr>
          <p:cNvGrpSpPr/>
          <p:nvPr/>
        </p:nvGrpSpPr>
        <p:grpSpPr>
          <a:xfrm>
            <a:off x="4929053" y="4955827"/>
            <a:ext cx="356400" cy="135000"/>
            <a:chOff x="4929053" y="4955827"/>
            <a:chExt cx="356400" cy="13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36918" name="Freihand 36917">
                  <a:extLst>
                    <a:ext uri="{FF2B5EF4-FFF2-40B4-BE49-F238E27FC236}">
                      <a16:creationId xmlns:a16="http://schemas.microsoft.com/office/drawing/2014/main" id="{028ACA3F-A8F3-45E0-8A78-DBD4B3DFA18E}"/>
                    </a:ext>
                  </a:extLst>
                </p14:cNvPr>
                <p14:cNvContentPartPr/>
                <p14:nvPr/>
              </p14:nvContentPartPr>
              <p14:xfrm>
                <a:off x="4942013" y="4960507"/>
                <a:ext cx="140400" cy="16560"/>
              </p14:xfrm>
            </p:contentPart>
          </mc:Choice>
          <mc:Fallback>
            <p:pic>
              <p:nvPicPr>
                <p:cNvPr id="36918" name="Freihand 36917">
                  <a:extLst>
                    <a:ext uri="{FF2B5EF4-FFF2-40B4-BE49-F238E27FC236}">
                      <a16:creationId xmlns:a16="http://schemas.microsoft.com/office/drawing/2014/main" id="{028ACA3F-A8F3-45E0-8A78-DBD4B3DFA18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937693" y="4956187"/>
                  <a:ext cx="1490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36919" name="Freihand 36918">
                  <a:extLst>
                    <a:ext uri="{FF2B5EF4-FFF2-40B4-BE49-F238E27FC236}">
                      <a16:creationId xmlns:a16="http://schemas.microsoft.com/office/drawing/2014/main" id="{A693CF9D-C7E6-4D2B-9703-6ADB1F607FDF}"/>
                    </a:ext>
                  </a:extLst>
                </p14:cNvPr>
                <p14:cNvContentPartPr/>
                <p14:nvPr/>
              </p14:nvContentPartPr>
              <p14:xfrm>
                <a:off x="4929053" y="4967347"/>
                <a:ext cx="145080" cy="123480"/>
              </p14:xfrm>
            </p:contentPart>
          </mc:Choice>
          <mc:Fallback>
            <p:pic>
              <p:nvPicPr>
                <p:cNvPr id="36919" name="Freihand 36918">
                  <a:extLst>
                    <a:ext uri="{FF2B5EF4-FFF2-40B4-BE49-F238E27FC236}">
                      <a16:creationId xmlns:a16="http://schemas.microsoft.com/office/drawing/2014/main" id="{A693CF9D-C7E6-4D2B-9703-6ADB1F607FD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924733" y="4963027"/>
                  <a:ext cx="1537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262220" name="Freihand 262219">
                  <a:extLst>
                    <a:ext uri="{FF2B5EF4-FFF2-40B4-BE49-F238E27FC236}">
                      <a16:creationId xmlns:a16="http://schemas.microsoft.com/office/drawing/2014/main" id="{8C32962E-0E14-4B4D-B365-667288157573}"/>
                    </a:ext>
                  </a:extLst>
                </p14:cNvPr>
                <p14:cNvContentPartPr/>
                <p14:nvPr/>
              </p14:nvContentPartPr>
              <p14:xfrm>
                <a:off x="5172053" y="4955827"/>
                <a:ext cx="113400" cy="117000"/>
              </p14:xfrm>
            </p:contentPart>
          </mc:Choice>
          <mc:Fallback>
            <p:pic>
              <p:nvPicPr>
                <p:cNvPr id="262220" name="Freihand 262219">
                  <a:extLst>
                    <a:ext uri="{FF2B5EF4-FFF2-40B4-BE49-F238E27FC236}">
                      <a16:creationId xmlns:a16="http://schemas.microsoft.com/office/drawing/2014/main" id="{8C32962E-0E14-4B4D-B365-66728815757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167733" y="4951507"/>
                  <a:ext cx="12204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224" name="Gruppieren 262223">
            <a:extLst>
              <a:ext uri="{FF2B5EF4-FFF2-40B4-BE49-F238E27FC236}">
                <a16:creationId xmlns:a16="http://schemas.microsoft.com/office/drawing/2014/main" id="{77E85C1D-A084-4194-BB6B-4472836ED030}"/>
              </a:ext>
            </a:extLst>
          </p:cNvPr>
          <p:cNvGrpSpPr/>
          <p:nvPr/>
        </p:nvGrpSpPr>
        <p:grpSpPr>
          <a:xfrm>
            <a:off x="6596573" y="5028187"/>
            <a:ext cx="493200" cy="167040"/>
            <a:chOff x="6596573" y="5028187"/>
            <a:chExt cx="493200" cy="16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6924" name="Freihand 36923">
                  <a:extLst>
                    <a:ext uri="{FF2B5EF4-FFF2-40B4-BE49-F238E27FC236}">
                      <a16:creationId xmlns:a16="http://schemas.microsoft.com/office/drawing/2014/main" id="{81367805-0CF3-4E5B-9B7A-DF5FBCEFFBA4}"/>
                    </a:ext>
                  </a:extLst>
                </p14:cNvPr>
                <p14:cNvContentPartPr/>
                <p14:nvPr/>
              </p14:nvContentPartPr>
              <p14:xfrm>
                <a:off x="6596573" y="5028187"/>
                <a:ext cx="161280" cy="22320"/>
              </p14:xfrm>
            </p:contentPart>
          </mc:Choice>
          <mc:Fallback>
            <p:pic>
              <p:nvPicPr>
                <p:cNvPr id="36924" name="Freihand 36923">
                  <a:extLst>
                    <a:ext uri="{FF2B5EF4-FFF2-40B4-BE49-F238E27FC236}">
                      <a16:creationId xmlns:a16="http://schemas.microsoft.com/office/drawing/2014/main" id="{81367805-0CF3-4E5B-9B7A-DF5FBCEFFBA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592253" y="5023867"/>
                  <a:ext cx="1699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36925" name="Freihand 36924">
                  <a:extLst>
                    <a:ext uri="{FF2B5EF4-FFF2-40B4-BE49-F238E27FC236}">
                      <a16:creationId xmlns:a16="http://schemas.microsoft.com/office/drawing/2014/main" id="{6BD2AEEF-3B2E-4EBB-956A-A236CBC363C2}"/>
                    </a:ext>
                  </a:extLst>
                </p14:cNvPr>
                <p14:cNvContentPartPr/>
                <p14:nvPr/>
              </p14:nvContentPartPr>
              <p14:xfrm>
                <a:off x="6596573" y="5060227"/>
                <a:ext cx="137880" cy="135000"/>
              </p14:xfrm>
            </p:contentPart>
          </mc:Choice>
          <mc:Fallback>
            <p:pic>
              <p:nvPicPr>
                <p:cNvPr id="36925" name="Freihand 36924">
                  <a:extLst>
                    <a:ext uri="{FF2B5EF4-FFF2-40B4-BE49-F238E27FC236}">
                      <a16:creationId xmlns:a16="http://schemas.microsoft.com/office/drawing/2014/main" id="{6BD2AEEF-3B2E-4EBB-956A-A236CBC363C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592253" y="5055907"/>
                  <a:ext cx="1465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62222" name="Freihand 262221">
                  <a:extLst>
                    <a:ext uri="{FF2B5EF4-FFF2-40B4-BE49-F238E27FC236}">
                      <a16:creationId xmlns:a16="http://schemas.microsoft.com/office/drawing/2014/main" id="{477F3877-FB6A-4EA8-AA93-9108AF120FD6}"/>
                    </a:ext>
                  </a:extLst>
                </p14:cNvPr>
                <p14:cNvContentPartPr/>
                <p14:nvPr/>
              </p14:nvContentPartPr>
              <p14:xfrm>
                <a:off x="6931013" y="5045107"/>
                <a:ext cx="158760" cy="141840"/>
              </p14:xfrm>
            </p:contentPart>
          </mc:Choice>
          <mc:Fallback>
            <p:pic>
              <p:nvPicPr>
                <p:cNvPr id="262222" name="Freihand 262221">
                  <a:extLst>
                    <a:ext uri="{FF2B5EF4-FFF2-40B4-BE49-F238E27FC236}">
                      <a16:creationId xmlns:a16="http://schemas.microsoft.com/office/drawing/2014/main" id="{477F3877-FB6A-4EA8-AA93-9108AF120FD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926693" y="5040787"/>
                  <a:ext cx="167400" cy="15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226" name="Gruppieren 262225">
            <a:extLst>
              <a:ext uri="{FF2B5EF4-FFF2-40B4-BE49-F238E27FC236}">
                <a16:creationId xmlns:a16="http://schemas.microsoft.com/office/drawing/2014/main" id="{AD34579D-A84E-48A4-8711-D8145CC29531}"/>
              </a:ext>
            </a:extLst>
          </p:cNvPr>
          <p:cNvGrpSpPr/>
          <p:nvPr/>
        </p:nvGrpSpPr>
        <p:grpSpPr>
          <a:xfrm>
            <a:off x="7506653" y="5046907"/>
            <a:ext cx="451080" cy="144360"/>
            <a:chOff x="7506653" y="5046907"/>
            <a:chExt cx="451080" cy="14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62223" name="Freihand 262222">
                  <a:extLst>
                    <a:ext uri="{FF2B5EF4-FFF2-40B4-BE49-F238E27FC236}">
                      <a16:creationId xmlns:a16="http://schemas.microsoft.com/office/drawing/2014/main" id="{E8C45F01-8136-460B-85FB-780AEA2C8445}"/>
                    </a:ext>
                  </a:extLst>
                </p14:cNvPr>
                <p14:cNvContentPartPr/>
                <p14:nvPr/>
              </p14:nvContentPartPr>
              <p14:xfrm>
                <a:off x="7506653" y="5046907"/>
                <a:ext cx="150120" cy="126720"/>
              </p14:xfrm>
            </p:contentPart>
          </mc:Choice>
          <mc:Fallback>
            <p:pic>
              <p:nvPicPr>
                <p:cNvPr id="262223" name="Freihand 262222">
                  <a:extLst>
                    <a:ext uri="{FF2B5EF4-FFF2-40B4-BE49-F238E27FC236}">
                      <a16:creationId xmlns:a16="http://schemas.microsoft.com/office/drawing/2014/main" id="{E8C45F01-8136-460B-85FB-780AEA2C844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502333" y="5042587"/>
                  <a:ext cx="1587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62225" name="Freihand 262224">
                  <a:extLst>
                    <a:ext uri="{FF2B5EF4-FFF2-40B4-BE49-F238E27FC236}">
                      <a16:creationId xmlns:a16="http://schemas.microsoft.com/office/drawing/2014/main" id="{5FD51FE5-2786-4D28-8E0F-5CF574A424DF}"/>
                    </a:ext>
                  </a:extLst>
                </p14:cNvPr>
                <p14:cNvContentPartPr/>
                <p14:nvPr/>
              </p14:nvContentPartPr>
              <p14:xfrm>
                <a:off x="7836773" y="5064547"/>
                <a:ext cx="120960" cy="126720"/>
              </p14:xfrm>
            </p:contentPart>
          </mc:Choice>
          <mc:Fallback>
            <p:pic>
              <p:nvPicPr>
                <p:cNvPr id="262225" name="Freihand 262224">
                  <a:extLst>
                    <a:ext uri="{FF2B5EF4-FFF2-40B4-BE49-F238E27FC236}">
                      <a16:creationId xmlns:a16="http://schemas.microsoft.com/office/drawing/2014/main" id="{5FD51FE5-2786-4D28-8E0F-5CF574A424D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832453" y="5060227"/>
                  <a:ext cx="12960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236" name="Gruppieren 262235">
            <a:extLst>
              <a:ext uri="{FF2B5EF4-FFF2-40B4-BE49-F238E27FC236}">
                <a16:creationId xmlns:a16="http://schemas.microsoft.com/office/drawing/2014/main" id="{56F8D5B7-76C6-4D3E-AD26-37FFD65599F2}"/>
              </a:ext>
            </a:extLst>
          </p:cNvPr>
          <p:cNvGrpSpPr/>
          <p:nvPr/>
        </p:nvGrpSpPr>
        <p:grpSpPr>
          <a:xfrm>
            <a:off x="174410" y="907584"/>
            <a:ext cx="8871120" cy="3081960"/>
            <a:chOff x="187133" y="889267"/>
            <a:chExt cx="8871120" cy="308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128BE92D-BEA7-4B72-BB1E-B6855BE903E6}"/>
                    </a:ext>
                  </a:extLst>
                </p14:cNvPr>
                <p14:cNvContentPartPr/>
                <p14:nvPr/>
              </p14:nvContentPartPr>
              <p14:xfrm>
                <a:off x="692213" y="1224067"/>
                <a:ext cx="8366040" cy="1773360"/>
              </p14:xfrm>
            </p:contentPart>
          </mc:Choice>
          <mc:Fallback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128BE92D-BEA7-4B72-BB1E-B6855BE903E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87893" y="1219747"/>
                  <a:ext cx="8374680" cy="178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D1508623-D175-4226-B606-68914B0AE925}"/>
                    </a:ext>
                  </a:extLst>
                </p14:cNvPr>
                <p14:cNvContentPartPr/>
                <p14:nvPr/>
              </p14:nvContentPartPr>
              <p14:xfrm>
                <a:off x="8051333" y="2483347"/>
                <a:ext cx="256680" cy="14148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D1508623-D175-4226-B606-68914B0AE92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047013" y="2479027"/>
                  <a:ext cx="2653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F1D1F275-84C4-4E92-AA19-766BA8510578}"/>
                    </a:ext>
                  </a:extLst>
                </p14:cNvPr>
                <p14:cNvContentPartPr/>
                <p14:nvPr/>
              </p14:nvContentPartPr>
              <p14:xfrm>
                <a:off x="7700693" y="2553187"/>
                <a:ext cx="186480" cy="19008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F1D1F275-84C4-4E92-AA19-766BA851057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696373" y="2548867"/>
                  <a:ext cx="19512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793A06BB-C6CC-4017-8417-E66914B543DE}"/>
                    </a:ext>
                  </a:extLst>
                </p14:cNvPr>
                <p14:cNvContentPartPr/>
                <p14:nvPr/>
              </p14:nvContentPartPr>
              <p14:xfrm>
                <a:off x="8311973" y="1334587"/>
                <a:ext cx="146880" cy="15408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793A06BB-C6CC-4017-8417-E66914B543DE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307653" y="1330267"/>
                  <a:ext cx="1555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F75EA7F3-BACC-426B-88CE-1467E24C9AC0}"/>
                    </a:ext>
                  </a:extLst>
                </p14:cNvPr>
                <p14:cNvContentPartPr/>
                <p14:nvPr/>
              </p14:nvContentPartPr>
              <p14:xfrm>
                <a:off x="8150693" y="1269427"/>
                <a:ext cx="394200" cy="30240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F75EA7F3-BACC-426B-88CE-1467E24C9AC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146373" y="1265107"/>
                  <a:ext cx="40284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DCD1D486-DFEF-4EDE-8CD0-D342B55F1349}"/>
                    </a:ext>
                  </a:extLst>
                </p14:cNvPr>
                <p14:cNvContentPartPr/>
                <p14:nvPr/>
              </p14:nvContentPartPr>
              <p14:xfrm>
                <a:off x="8433653" y="1437907"/>
                <a:ext cx="26640" cy="1908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DCD1D486-DFEF-4EDE-8CD0-D342B55F134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429333" y="1433587"/>
                  <a:ext cx="352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E08949CA-C50E-4B32-A33A-3EDDC6FE380F}"/>
                    </a:ext>
                  </a:extLst>
                </p14:cNvPr>
                <p14:cNvContentPartPr/>
                <p14:nvPr/>
              </p14:nvContentPartPr>
              <p14:xfrm>
                <a:off x="749453" y="889267"/>
                <a:ext cx="325440" cy="1908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E08949CA-C50E-4B32-A33A-3EDDC6FE380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45133" y="884947"/>
                  <a:ext cx="3340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D771E43B-0198-450D-BB79-5681728D5966}"/>
                    </a:ext>
                  </a:extLst>
                </p14:cNvPr>
                <p14:cNvContentPartPr/>
                <p14:nvPr/>
              </p14:nvContentPartPr>
              <p14:xfrm>
                <a:off x="187133" y="1051267"/>
                <a:ext cx="137880" cy="3132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D771E43B-0198-450D-BB79-5681728D596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82813" y="1046947"/>
                  <a:ext cx="1465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4B89D33F-3847-48D5-9574-422C2620BC29}"/>
                    </a:ext>
                  </a:extLst>
                </p14:cNvPr>
                <p14:cNvContentPartPr/>
                <p14:nvPr/>
              </p14:nvContentPartPr>
              <p14:xfrm>
                <a:off x="1103693" y="1690987"/>
                <a:ext cx="1820160" cy="99504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4B89D33F-3847-48D5-9574-422C2620BC2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099373" y="1686667"/>
                  <a:ext cx="1828800" cy="10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1F558FE2-4B57-4BAA-86B3-05F65D38E15A}"/>
                    </a:ext>
                  </a:extLst>
                </p14:cNvPr>
                <p14:cNvContentPartPr/>
                <p14:nvPr/>
              </p14:nvContentPartPr>
              <p14:xfrm>
                <a:off x="2412653" y="2571547"/>
                <a:ext cx="180000" cy="18396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1F558FE2-4B57-4BAA-86B3-05F65D38E15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408333" y="2567227"/>
                  <a:ext cx="1886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D6D12328-2E3B-4CBF-B89A-73740E15F603}"/>
                    </a:ext>
                  </a:extLst>
                </p14:cNvPr>
                <p14:cNvContentPartPr/>
                <p14:nvPr/>
              </p14:nvContentPartPr>
              <p14:xfrm>
                <a:off x="2152733" y="2566147"/>
                <a:ext cx="150120" cy="17676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D6D12328-2E3B-4CBF-B89A-73740E15F60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148413" y="2561827"/>
                  <a:ext cx="1587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EE5E8057-6FF8-42A6-944F-05E788790C55}"/>
                    </a:ext>
                  </a:extLst>
                </p14:cNvPr>
                <p14:cNvContentPartPr/>
                <p14:nvPr/>
              </p14:nvContentPartPr>
              <p14:xfrm>
                <a:off x="2990813" y="1925347"/>
                <a:ext cx="98640" cy="10692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EE5E8057-6FF8-42A6-944F-05E788790C5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986493" y="1921027"/>
                  <a:ext cx="1072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55D3752B-0D6C-4F03-8C29-B0F7DDBCA148}"/>
                    </a:ext>
                  </a:extLst>
                </p14:cNvPr>
                <p14:cNvContentPartPr/>
                <p14:nvPr/>
              </p14:nvContentPartPr>
              <p14:xfrm>
                <a:off x="2925293" y="1853347"/>
                <a:ext cx="241560" cy="21888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55D3752B-0D6C-4F03-8C29-B0F7DDBCA14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920973" y="1849027"/>
                  <a:ext cx="25020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67B4F3EB-A6E8-42F7-A4CE-ACFE7D4E4BF6}"/>
                    </a:ext>
                  </a:extLst>
                </p14:cNvPr>
                <p14:cNvContentPartPr/>
                <p14:nvPr/>
              </p14:nvContentPartPr>
              <p14:xfrm>
                <a:off x="1194773" y="2126227"/>
                <a:ext cx="117000" cy="16956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67B4F3EB-A6E8-42F7-A4CE-ACFE7D4E4BF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190453" y="2121907"/>
                  <a:ext cx="12564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DFAB6EE6-6159-4858-82F0-A94A6E54DC91}"/>
                    </a:ext>
                  </a:extLst>
                </p14:cNvPr>
                <p14:cNvContentPartPr/>
                <p14:nvPr/>
              </p14:nvContentPartPr>
              <p14:xfrm>
                <a:off x="1307813" y="2202907"/>
                <a:ext cx="32760" cy="7668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DFAB6EE6-6159-4858-82F0-A94A6E54DC91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303493" y="2198587"/>
                  <a:ext cx="414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84F083EF-0331-4CD5-979C-59166287AF8A}"/>
                    </a:ext>
                  </a:extLst>
                </p14:cNvPr>
                <p14:cNvContentPartPr/>
                <p14:nvPr/>
              </p14:nvContentPartPr>
              <p14:xfrm>
                <a:off x="1375853" y="2129827"/>
                <a:ext cx="112320" cy="12564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84F083EF-0331-4CD5-979C-59166287AF8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371533" y="2125507"/>
                  <a:ext cx="1209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BB8D0228-1CD0-4402-9932-E81BE016FBE8}"/>
                    </a:ext>
                  </a:extLst>
                </p14:cNvPr>
                <p14:cNvContentPartPr/>
                <p14:nvPr/>
              </p14:nvContentPartPr>
              <p14:xfrm>
                <a:off x="2143013" y="2126947"/>
                <a:ext cx="58320" cy="12960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BB8D0228-1CD0-4402-9932-E81BE016FBE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138693" y="2122627"/>
                  <a:ext cx="669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0FA6E223-E887-4BF7-B405-3285F1427FF8}"/>
                    </a:ext>
                  </a:extLst>
                </p14:cNvPr>
                <p14:cNvContentPartPr/>
                <p14:nvPr/>
              </p14:nvContentPartPr>
              <p14:xfrm>
                <a:off x="2150933" y="2140267"/>
                <a:ext cx="81720" cy="16524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0FA6E223-E887-4BF7-B405-3285F1427FF8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146613" y="2135947"/>
                  <a:ext cx="903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4310C369-6FC7-43A6-9262-471DDE27502F}"/>
                    </a:ext>
                  </a:extLst>
                </p14:cNvPr>
                <p14:cNvContentPartPr/>
                <p14:nvPr/>
              </p14:nvContentPartPr>
              <p14:xfrm>
                <a:off x="2239493" y="2239627"/>
                <a:ext cx="124920" cy="7812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4310C369-6FC7-43A6-9262-471DDE27502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235173" y="2235307"/>
                  <a:ext cx="1335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F23D6DD7-BE73-4DE5-8EDE-8F6C39828CFB}"/>
                    </a:ext>
                  </a:extLst>
                </p14:cNvPr>
                <p14:cNvContentPartPr/>
                <p14:nvPr/>
              </p14:nvContentPartPr>
              <p14:xfrm>
                <a:off x="2359733" y="2182747"/>
                <a:ext cx="82800" cy="13320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F23D6DD7-BE73-4DE5-8EDE-8F6C39828CFB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355413" y="2178427"/>
                  <a:ext cx="914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38B78BE5-B890-4F76-9EF5-F8BA200D769E}"/>
                    </a:ext>
                  </a:extLst>
                </p14:cNvPr>
                <p14:cNvContentPartPr/>
                <p14:nvPr/>
              </p14:nvContentPartPr>
              <p14:xfrm>
                <a:off x="2439293" y="2250067"/>
                <a:ext cx="214920" cy="4248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38B78BE5-B890-4F76-9EF5-F8BA200D769E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434973" y="2245747"/>
                  <a:ext cx="2235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22EE213C-583B-4AF1-937D-B625B5B9D801}"/>
                    </a:ext>
                  </a:extLst>
                </p14:cNvPr>
                <p14:cNvContentPartPr/>
                <p14:nvPr/>
              </p14:nvContentPartPr>
              <p14:xfrm>
                <a:off x="1151573" y="1855147"/>
                <a:ext cx="101880" cy="17532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22EE213C-583B-4AF1-937D-B625B5B9D801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147253" y="1850827"/>
                  <a:ext cx="1105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54EF9C95-8087-462F-A295-7710C66FCB2D}"/>
                    </a:ext>
                  </a:extLst>
                </p14:cNvPr>
                <p14:cNvContentPartPr/>
                <p14:nvPr/>
              </p14:nvContentPartPr>
              <p14:xfrm>
                <a:off x="1207013" y="1850827"/>
                <a:ext cx="54720" cy="17928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54EF9C95-8087-462F-A295-7710C66FCB2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202693" y="1846507"/>
                  <a:ext cx="633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3F38A833-BA07-4CBF-826F-7F334E30C2BB}"/>
                    </a:ext>
                  </a:extLst>
                </p14:cNvPr>
                <p14:cNvContentPartPr/>
                <p14:nvPr/>
              </p14:nvContentPartPr>
              <p14:xfrm>
                <a:off x="1171013" y="1870627"/>
                <a:ext cx="205200" cy="13464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3F38A833-BA07-4CBF-826F-7F334E30C2B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166693" y="1866307"/>
                  <a:ext cx="2138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72C14B11-6BED-45F6-A1E3-3146F2DDFE1A}"/>
                    </a:ext>
                  </a:extLst>
                </p14:cNvPr>
                <p14:cNvContentPartPr/>
                <p14:nvPr/>
              </p14:nvContentPartPr>
              <p14:xfrm>
                <a:off x="1322213" y="1943707"/>
                <a:ext cx="59760" cy="2844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72C14B11-6BED-45F6-A1E3-3146F2DDFE1A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317893" y="1939387"/>
                  <a:ext cx="684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FE781846-9E8F-477F-9586-9170FDEBA155}"/>
                    </a:ext>
                  </a:extLst>
                </p14:cNvPr>
                <p14:cNvContentPartPr/>
                <p14:nvPr/>
              </p14:nvContentPartPr>
              <p14:xfrm>
                <a:off x="1390973" y="1865947"/>
                <a:ext cx="86040" cy="12492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FE781846-9E8F-477F-9586-9170FDEBA15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386653" y="1861627"/>
                  <a:ext cx="946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78546248-A621-4BBF-95FB-C2687FE8387B}"/>
                    </a:ext>
                  </a:extLst>
                </p14:cNvPr>
                <p14:cNvContentPartPr/>
                <p14:nvPr/>
              </p14:nvContentPartPr>
              <p14:xfrm>
                <a:off x="1473053" y="1874227"/>
                <a:ext cx="43920" cy="3204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78546248-A621-4BBF-95FB-C2687FE8387B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468733" y="1869907"/>
                  <a:ext cx="525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7B783586-6CCE-4211-8BD8-A5423FAA340F}"/>
                    </a:ext>
                  </a:extLst>
                </p14:cNvPr>
                <p14:cNvContentPartPr/>
                <p14:nvPr/>
              </p14:nvContentPartPr>
              <p14:xfrm>
                <a:off x="1515893" y="1919587"/>
                <a:ext cx="160920" cy="7236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7B783586-6CCE-4211-8BD8-A5423FAA340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511573" y="1915267"/>
                  <a:ext cx="1695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72D52519-3084-4993-99F4-96E7A5AA0F01}"/>
                    </a:ext>
                  </a:extLst>
                </p14:cNvPr>
                <p14:cNvContentPartPr/>
                <p14:nvPr/>
              </p14:nvContentPartPr>
              <p14:xfrm>
                <a:off x="2096213" y="1849747"/>
                <a:ext cx="11880" cy="13104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72D52519-3084-4993-99F4-96E7A5AA0F01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091893" y="1845427"/>
                  <a:ext cx="205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2283FA1C-F865-4ACE-A406-D5F686F829E2}"/>
                    </a:ext>
                  </a:extLst>
                </p14:cNvPr>
                <p14:cNvContentPartPr/>
                <p14:nvPr/>
              </p14:nvContentPartPr>
              <p14:xfrm>
                <a:off x="2048693" y="1812667"/>
                <a:ext cx="122400" cy="9864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2283FA1C-F865-4ACE-A406-D5F686F829E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044373" y="1808347"/>
                  <a:ext cx="1310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97B6AD16-9F0F-4AB4-8B9E-2D029D718AF2}"/>
                    </a:ext>
                  </a:extLst>
                </p14:cNvPr>
                <p14:cNvContentPartPr/>
                <p14:nvPr/>
              </p14:nvContentPartPr>
              <p14:xfrm>
                <a:off x="2164253" y="1896187"/>
                <a:ext cx="103680" cy="7128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97B6AD16-9F0F-4AB4-8B9E-2D029D718AF2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159933" y="1891867"/>
                  <a:ext cx="1123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37D6F5E3-7442-4DDB-A0B6-8FF68455B880}"/>
                    </a:ext>
                  </a:extLst>
                </p14:cNvPr>
                <p14:cNvContentPartPr/>
                <p14:nvPr/>
              </p14:nvContentPartPr>
              <p14:xfrm>
                <a:off x="2275493" y="1880707"/>
                <a:ext cx="73080" cy="8784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37D6F5E3-7442-4DDB-A0B6-8FF68455B880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271173" y="1876387"/>
                  <a:ext cx="817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12D4E735-7D90-4F77-9C91-B40575590F39}"/>
                    </a:ext>
                  </a:extLst>
                </p14:cNvPr>
                <p14:cNvContentPartPr/>
                <p14:nvPr/>
              </p14:nvContentPartPr>
              <p14:xfrm>
                <a:off x="2346053" y="1877107"/>
                <a:ext cx="52560" cy="10008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12D4E735-7D90-4F77-9C91-B40575590F39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341733" y="1872787"/>
                  <a:ext cx="612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F20DF151-0423-4044-A167-AB441389700A}"/>
                    </a:ext>
                  </a:extLst>
                </p14:cNvPr>
                <p14:cNvContentPartPr/>
                <p14:nvPr/>
              </p14:nvContentPartPr>
              <p14:xfrm>
                <a:off x="2434973" y="1825627"/>
                <a:ext cx="15120" cy="11340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F20DF151-0423-4044-A167-AB441389700A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430653" y="1821307"/>
                  <a:ext cx="237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D72DE098-D7D4-4437-BFA8-2F7E168CB9CE}"/>
                    </a:ext>
                  </a:extLst>
                </p14:cNvPr>
                <p14:cNvContentPartPr/>
                <p14:nvPr/>
              </p14:nvContentPartPr>
              <p14:xfrm>
                <a:off x="2486453" y="1877107"/>
                <a:ext cx="130320" cy="9072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D72DE098-D7D4-4437-BFA8-2F7E168CB9C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482133" y="1872787"/>
                  <a:ext cx="1389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8EE87F34-69F0-45E7-9D50-E189CA231052}"/>
                    </a:ext>
                  </a:extLst>
                </p14:cNvPr>
                <p14:cNvContentPartPr/>
                <p14:nvPr/>
              </p14:nvContentPartPr>
              <p14:xfrm>
                <a:off x="2583653" y="1873507"/>
                <a:ext cx="124560" cy="12564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8EE87F34-69F0-45E7-9D50-E189CA23105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579333" y="1869187"/>
                  <a:ext cx="1332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6870" name="Freihand 36869">
                  <a:extLst>
                    <a:ext uri="{FF2B5EF4-FFF2-40B4-BE49-F238E27FC236}">
                      <a16:creationId xmlns:a16="http://schemas.microsoft.com/office/drawing/2014/main" id="{AEBE887D-6DD6-4269-98FD-940CE9C520C7}"/>
                    </a:ext>
                  </a:extLst>
                </p14:cNvPr>
                <p14:cNvContentPartPr/>
                <p14:nvPr/>
              </p14:nvContentPartPr>
              <p14:xfrm>
                <a:off x="3464813" y="1003494"/>
                <a:ext cx="100080" cy="111600"/>
              </p14:xfrm>
            </p:contentPart>
          </mc:Choice>
          <mc:Fallback>
            <p:pic>
              <p:nvPicPr>
                <p:cNvPr id="36870" name="Freihand 36869">
                  <a:extLst>
                    <a:ext uri="{FF2B5EF4-FFF2-40B4-BE49-F238E27FC236}">
                      <a16:creationId xmlns:a16="http://schemas.microsoft.com/office/drawing/2014/main" id="{AEBE887D-6DD6-4269-98FD-940CE9C520C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460493" y="999174"/>
                  <a:ext cx="1087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6871" name="Freihand 36870">
                  <a:extLst>
                    <a:ext uri="{FF2B5EF4-FFF2-40B4-BE49-F238E27FC236}">
                      <a16:creationId xmlns:a16="http://schemas.microsoft.com/office/drawing/2014/main" id="{9CF21EBC-D345-4624-A059-AEE294DA28AE}"/>
                    </a:ext>
                  </a:extLst>
                </p14:cNvPr>
                <p14:cNvContentPartPr/>
                <p14:nvPr/>
              </p14:nvContentPartPr>
              <p14:xfrm>
                <a:off x="3571013" y="1096014"/>
                <a:ext cx="33120" cy="11880"/>
              </p14:xfrm>
            </p:contentPart>
          </mc:Choice>
          <mc:Fallback>
            <p:pic>
              <p:nvPicPr>
                <p:cNvPr id="36871" name="Freihand 36870">
                  <a:extLst>
                    <a:ext uri="{FF2B5EF4-FFF2-40B4-BE49-F238E27FC236}">
                      <a16:creationId xmlns:a16="http://schemas.microsoft.com/office/drawing/2014/main" id="{9CF21EBC-D345-4624-A059-AEE294DA28A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566693" y="1091694"/>
                  <a:ext cx="417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6872" name="Freihand 36871">
                  <a:extLst>
                    <a:ext uri="{FF2B5EF4-FFF2-40B4-BE49-F238E27FC236}">
                      <a16:creationId xmlns:a16="http://schemas.microsoft.com/office/drawing/2014/main" id="{6D173B62-715C-470D-9A14-1C0149A4E04F}"/>
                    </a:ext>
                  </a:extLst>
                </p14:cNvPr>
                <p14:cNvContentPartPr/>
                <p14:nvPr/>
              </p14:nvContentPartPr>
              <p14:xfrm>
                <a:off x="3312533" y="952374"/>
                <a:ext cx="440280" cy="266760"/>
              </p14:xfrm>
            </p:contentPart>
          </mc:Choice>
          <mc:Fallback>
            <p:pic>
              <p:nvPicPr>
                <p:cNvPr id="36872" name="Freihand 36871">
                  <a:extLst>
                    <a:ext uri="{FF2B5EF4-FFF2-40B4-BE49-F238E27FC236}">
                      <a16:creationId xmlns:a16="http://schemas.microsoft.com/office/drawing/2014/main" id="{6D173B62-715C-470D-9A14-1C0149A4E04F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308213" y="948054"/>
                  <a:ext cx="44892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6876" name="Freihand 36875">
                  <a:extLst>
                    <a:ext uri="{FF2B5EF4-FFF2-40B4-BE49-F238E27FC236}">
                      <a16:creationId xmlns:a16="http://schemas.microsoft.com/office/drawing/2014/main" id="{D7EA5959-63BA-4C33-9691-15FC89C8087B}"/>
                    </a:ext>
                  </a:extLst>
                </p14:cNvPr>
                <p14:cNvContentPartPr/>
                <p14:nvPr/>
              </p14:nvContentPartPr>
              <p14:xfrm>
                <a:off x="2359373" y="2912467"/>
                <a:ext cx="201600" cy="210240"/>
              </p14:xfrm>
            </p:contentPart>
          </mc:Choice>
          <mc:Fallback>
            <p:pic>
              <p:nvPicPr>
                <p:cNvPr id="36876" name="Freihand 36875">
                  <a:extLst>
                    <a:ext uri="{FF2B5EF4-FFF2-40B4-BE49-F238E27FC236}">
                      <a16:creationId xmlns:a16="http://schemas.microsoft.com/office/drawing/2014/main" id="{D7EA5959-63BA-4C33-9691-15FC89C8087B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355053" y="2908147"/>
                  <a:ext cx="21024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6878" name="Freihand 36877">
                  <a:extLst>
                    <a:ext uri="{FF2B5EF4-FFF2-40B4-BE49-F238E27FC236}">
                      <a16:creationId xmlns:a16="http://schemas.microsoft.com/office/drawing/2014/main" id="{EC1B166F-22C0-45E8-909E-B1998B3AC30B}"/>
                    </a:ext>
                  </a:extLst>
                </p14:cNvPr>
                <p14:cNvContentPartPr/>
                <p14:nvPr/>
              </p14:nvContentPartPr>
              <p14:xfrm>
                <a:off x="3036173" y="2956747"/>
                <a:ext cx="107640" cy="124920"/>
              </p14:xfrm>
            </p:contentPart>
          </mc:Choice>
          <mc:Fallback>
            <p:pic>
              <p:nvPicPr>
                <p:cNvPr id="36878" name="Freihand 36877">
                  <a:extLst>
                    <a:ext uri="{FF2B5EF4-FFF2-40B4-BE49-F238E27FC236}">
                      <a16:creationId xmlns:a16="http://schemas.microsoft.com/office/drawing/2014/main" id="{EC1B166F-22C0-45E8-909E-B1998B3AC30B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031853" y="2952427"/>
                  <a:ext cx="1162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6879" name="Freihand 36878">
                  <a:extLst>
                    <a:ext uri="{FF2B5EF4-FFF2-40B4-BE49-F238E27FC236}">
                      <a16:creationId xmlns:a16="http://schemas.microsoft.com/office/drawing/2014/main" id="{AE4872B3-F65F-40D7-8349-3C0E33FF894A}"/>
                    </a:ext>
                  </a:extLst>
                </p14:cNvPr>
                <p14:cNvContentPartPr/>
                <p14:nvPr/>
              </p14:nvContentPartPr>
              <p14:xfrm>
                <a:off x="3102053" y="3023347"/>
                <a:ext cx="105120" cy="108360"/>
              </p14:xfrm>
            </p:contentPart>
          </mc:Choice>
          <mc:Fallback>
            <p:pic>
              <p:nvPicPr>
                <p:cNvPr id="36879" name="Freihand 36878">
                  <a:extLst>
                    <a:ext uri="{FF2B5EF4-FFF2-40B4-BE49-F238E27FC236}">
                      <a16:creationId xmlns:a16="http://schemas.microsoft.com/office/drawing/2014/main" id="{AE4872B3-F65F-40D7-8349-3C0E33FF894A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097733" y="3019027"/>
                  <a:ext cx="1137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6880" name="Freihand 36879">
                  <a:extLst>
                    <a:ext uri="{FF2B5EF4-FFF2-40B4-BE49-F238E27FC236}">
                      <a16:creationId xmlns:a16="http://schemas.microsoft.com/office/drawing/2014/main" id="{5CC5150E-C36E-4741-9789-B2B3DDF9EB77}"/>
                    </a:ext>
                  </a:extLst>
                </p14:cNvPr>
                <p14:cNvContentPartPr/>
                <p14:nvPr/>
              </p14:nvContentPartPr>
              <p14:xfrm>
                <a:off x="2949773" y="2935867"/>
                <a:ext cx="429840" cy="267840"/>
              </p14:xfrm>
            </p:contentPart>
          </mc:Choice>
          <mc:Fallback>
            <p:pic>
              <p:nvPicPr>
                <p:cNvPr id="36880" name="Freihand 36879">
                  <a:extLst>
                    <a:ext uri="{FF2B5EF4-FFF2-40B4-BE49-F238E27FC236}">
                      <a16:creationId xmlns:a16="http://schemas.microsoft.com/office/drawing/2014/main" id="{5CC5150E-C36E-4741-9789-B2B3DDF9EB7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945453" y="2931547"/>
                  <a:ext cx="43848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6881" name="Freihand 36880">
                  <a:extLst>
                    <a:ext uri="{FF2B5EF4-FFF2-40B4-BE49-F238E27FC236}">
                      <a16:creationId xmlns:a16="http://schemas.microsoft.com/office/drawing/2014/main" id="{33CE56A2-719F-4157-B222-DCCFE47CCEBB}"/>
                    </a:ext>
                  </a:extLst>
                </p14:cNvPr>
                <p14:cNvContentPartPr/>
                <p14:nvPr/>
              </p14:nvContentPartPr>
              <p14:xfrm>
                <a:off x="2038613" y="2983027"/>
                <a:ext cx="274680" cy="199080"/>
              </p14:xfrm>
            </p:contentPart>
          </mc:Choice>
          <mc:Fallback>
            <p:pic>
              <p:nvPicPr>
                <p:cNvPr id="36881" name="Freihand 36880">
                  <a:extLst>
                    <a:ext uri="{FF2B5EF4-FFF2-40B4-BE49-F238E27FC236}">
                      <a16:creationId xmlns:a16="http://schemas.microsoft.com/office/drawing/2014/main" id="{33CE56A2-719F-4157-B222-DCCFE47CCEB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034293" y="2978707"/>
                  <a:ext cx="28332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6883" name="Freihand 36882">
                  <a:extLst>
                    <a:ext uri="{FF2B5EF4-FFF2-40B4-BE49-F238E27FC236}">
                      <a16:creationId xmlns:a16="http://schemas.microsoft.com/office/drawing/2014/main" id="{57CCFA3E-DAED-4F7F-819A-EB92B538A0B6}"/>
                    </a:ext>
                  </a:extLst>
                </p14:cNvPr>
                <p14:cNvContentPartPr/>
                <p14:nvPr/>
              </p14:nvContentPartPr>
              <p14:xfrm>
                <a:off x="6892493" y="2611507"/>
                <a:ext cx="178560" cy="182880"/>
              </p14:xfrm>
            </p:contentPart>
          </mc:Choice>
          <mc:Fallback>
            <p:pic>
              <p:nvPicPr>
                <p:cNvPr id="36883" name="Freihand 36882">
                  <a:extLst>
                    <a:ext uri="{FF2B5EF4-FFF2-40B4-BE49-F238E27FC236}">
                      <a16:creationId xmlns:a16="http://schemas.microsoft.com/office/drawing/2014/main" id="{57CCFA3E-DAED-4F7F-819A-EB92B538A0B6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6888173" y="2607187"/>
                  <a:ext cx="18720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6884" name="Freihand 36883">
                  <a:extLst>
                    <a:ext uri="{FF2B5EF4-FFF2-40B4-BE49-F238E27FC236}">
                      <a16:creationId xmlns:a16="http://schemas.microsoft.com/office/drawing/2014/main" id="{D847DD9F-3229-41AE-9782-04715B697FAC}"/>
                    </a:ext>
                  </a:extLst>
                </p14:cNvPr>
                <p14:cNvContentPartPr/>
                <p14:nvPr/>
              </p14:nvContentPartPr>
              <p14:xfrm>
                <a:off x="2643053" y="2737147"/>
                <a:ext cx="4144680" cy="691200"/>
              </p14:xfrm>
            </p:contentPart>
          </mc:Choice>
          <mc:Fallback>
            <p:pic>
              <p:nvPicPr>
                <p:cNvPr id="36884" name="Freihand 36883">
                  <a:extLst>
                    <a:ext uri="{FF2B5EF4-FFF2-40B4-BE49-F238E27FC236}">
                      <a16:creationId xmlns:a16="http://schemas.microsoft.com/office/drawing/2014/main" id="{D847DD9F-3229-41AE-9782-04715B697FAC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638733" y="2732827"/>
                  <a:ext cx="4153320" cy="69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6885" name="Freihand 36884">
                  <a:extLst>
                    <a:ext uri="{FF2B5EF4-FFF2-40B4-BE49-F238E27FC236}">
                      <a16:creationId xmlns:a16="http://schemas.microsoft.com/office/drawing/2014/main" id="{7F826B86-0F8D-41A5-AD5C-FE03DE7AD123}"/>
                    </a:ext>
                  </a:extLst>
                </p14:cNvPr>
                <p14:cNvContentPartPr/>
                <p14:nvPr/>
              </p14:nvContentPartPr>
              <p14:xfrm>
                <a:off x="2471693" y="3277867"/>
                <a:ext cx="187560" cy="173160"/>
              </p14:xfrm>
            </p:contentPart>
          </mc:Choice>
          <mc:Fallback>
            <p:pic>
              <p:nvPicPr>
                <p:cNvPr id="36885" name="Freihand 36884">
                  <a:extLst>
                    <a:ext uri="{FF2B5EF4-FFF2-40B4-BE49-F238E27FC236}">
                      <a16:creationId xmlns:a16="http://schemas.microsoft.com/office/drawing/2014/main" id="{7F826B86-0F8D-41A5-AD5C-FE03DE7AD12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467373" y="3273547"/>
                  <a:ext cx="19620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6886" name="Freihand 36885">
                  <a:extLst>
                    <a:ext uri="{FF2B5EF4-FFF2-40B4-BE49-F238E27FC236}">
                      <a16:creationId xmlns:a16="http://schemas.microsoft.com/office/drawing/2014/main" id="{020AB16C-78F1-443C-8F04-ED923DCE47E9}"/>
                    </a:ext>
                  </a:extLst>
                </p14:cNvPr>
                <p14:cNvContentPartPr/>
                <p14:nvPr/>
              </p14:nvContentPartPr>
              <p14:xfrm>
                <a:off x="2105573" y="3406747"/>
                <a:ext cx="210960" cy="173880"/>
              </p14:xfrm>
            </p:contentPart>
          </mc:Choice>
          <mc:Fallback>
            <p:pic>
              <p:nvPicPr>
                <p:cNvPr id="36886" name="Freihand 36885">
                  <a:extLst>
                    <a:ext uri="{FF2B5EF4-FFF2-40B4-BE49-F238E27FC236}">
                      <a16:creationId xmlns:a16="http://schemas.microsoft.com/office/drawing/2014/main" id="{020AB16C-78F1-443C-8F04-ED923DCE47E9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101253" y="3402427"/>
                  <a:ext cx="21960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6888" name="Freihand 36887">
                  <a:extLst>
                    <a:ext uri="{FF2B5EF4-FFF2-40B4-BE49-F238E27FC236}">
                      <a16:creationId xmlns:a16="http://schemas.microsoft.com/office/drawing/2014/main" id="{A4F6F693-7634-4D48-B1F2-923CAA41C05F}"/>
                    </a:ext>
                  </a:extLst>
                </p14:cNvPr>
                <p14:cNvContentPartPr/>
                <p14:nvPr/>
              </p14:nvContentPartPr>
              <p14:xfrm>
                <a:off x="5978093" y="2871787"/>
                <a:ext cx="144000" cy="196560"/>
              </p14:xfrm>
            </p:contentPart>
          </mc:Choice>
          <mc:Fallback>
            <p:pic>
              <p:nvPicPr>
                <p:cNvPr id="36888" name="Freihand 36887">
                  <a:extLst>
                    <a:ext uri="{FF2B5EF4-FFF2-40B4-BE49-F238E27FC236}">
                      <a16:creationId xmlns:a16="http://schemas.microsoft.com/office/drawing/2014/main" id="{A4F6F693-7634-4D48-B1F2-923CAA41C05F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973773" y="2867467"/>
                  <a:ext cx="1526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6889" name="Freihand 36888">
                  <a:extLst>
                    <a:ext uri="{FF2B5EF4-FFF2-40B4-BE49-F238E27FC236}">
                      <a16:creationId xmlns:a16="http://schemas.microsoft.com/office/drawing/2014/main" id="{BC6CAC0F-A36D-411F-BD27-0EF066BA409E}"/>
                    </a:ext>
                  </a:extLst>
                </p14:cNvPr>
                <p14:cNvContentPartPr/>
                <p14:nvPr/>
              </p14:nvContentPartPr>
              <p14:xfrm>
                <a:off x="6027773" y="2861347"/>
                <a:ext cx="146520" cy="33480"/>
              </p14:xfrm>
            </p:contentPart>
          </mc:Choice>
          <mc:Fallback>
            <p:pic>
              <p:nvPicPr>
                <p:cNvPr id="36889" name="Freihand 36888">
                  <a:extLst>
                    <a:ext uri="{FF2B5EF4-FFF2-40B4-BE49-F238E27FC236}">
                      <a16:creationId xmlns:a16="http://schemas.microsoft.com/office/drawing/2014/main" id="{BC6CAC0F-A36D-411F-BD27-0EF066BA409E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023453" y="2857027"/>
                  <a:ext cx="1551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6890" name="Freihand 36889">
                  <a:extLst>
                    <a:ext uri="{FF2B5EF4-FFF2-40B4-BE49-F238E27FC236}">
                      <a16:creationId xmlns:a16="http://schemas.microsoft.com/office/drawing/2014/main" id="{0728CF22-3950-4A09-8E83-553E0E02B94B}"/>
                    </a:ext>
                  </a:extLst>
                </p14:cNvPr>
                <p14:cNvContentPartPr/>
                <p14:nvPr/>
              </p14:nvContentPartPr>
              <p14:xfrm>
                <a:off x="6177893" y="3002467"/>
                <a:ext cx="27360" cy="35640"/>
              </p14:xfrm>
            </p:contentPart>
          </mc:Choice>
          <mc:Fallback>
            <p:pic>
              <p:nvPicPr>
                <p:cNvPr id="36890" name="Freihand 36889">
                  <a:extLst>
                    <a:ext uri="{FF2B5EF4-FFF2-40B4-BE49-F238E27FC236}">
                      <a16:creationId xmlns:a16="http://schemas.microsoft.com/office/drawing/2014/main" id="{0728CF22-3950-4A09-8E83-553E0E02B94B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173573" y="2998147"/>
                  <a:ext cx="360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6891" name="Freihand 36890">
                  <a:extLst>
                    <a:ext uri="{FF2B5EF4-FFF2-40B4-BE49-F238E27FC236}">
                      <a16:creationId xmlns:a16="http://schemas.microsoft.com/office/drawing/2014/main" id="{127E1308-CAD4-45FF-80F5-9865840A08E8}"/>
                    </a:ext>
                  </a:extLst>
                </p14:cNvPr>
                <p14:cNvContentPartPr/>
                <p14:nvPr/>
              </p14:nvContentPartPr>
              <p14:xfrm>
                <a:off x="5779733" y="2734987"/>
                <a:ext cx="573840" cy="433800"/>
              </p14:xfrm>
            </p:contentPart>
          </mc:Choice>
          <mc:Fallback>
            <p:pic>
              <p:nvPicPr>
                <p:cNvPr id="36891" name="Freihand 36890">
                  <a:extLst>
                    <a:ext uri="{FF2B5EF4-FFF2-40B4-BE49-F238E27FC236}">
                      <a16:creationId xmlns:a16="http://schemas.microsoft.com/office/drawing/2014/main" id="{127E1308-CAD4-45FF-80F5-9865840A08E8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775413" y="2730667"/>
                  <a:ext cx="58248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262208" name="Freihand 262207">
                  <a:extLst>
                    <a:ext uri="{FF2B5EF4-FFF2-40B4-BE49-F238E27FC236}">
                      <a16:creationId xmlns:a16="http://schemas.microsoft.com/office/drawing/2014/main" id="{C124747B-5B9A-489A-986A-DA995A92D8F9}"/>
                    </a:ext>
                  </a:extLst>
                </p14:cNvPr>
                <p14:cNvContentPartPr/>
                <p14:nvPr/>
              </p14:nvContentPartPr>
              <p14:xfrm>
                <a:off x="359213" y="1160347"/>
                <a:ext cx="5224320" cy="2323440"/>
              </p14:xfrm>
            </p:contentPart>
          </mc:Choice>
          <mc:Fallback>
            <p:pic>
              <p:nvPicPr>
                <p:cNvPr id="262208" name="Freihand 262207">
                  <a:extLst>
                    <a:ext uri="{FF2B5EF4-FFF2-40B4-BE49-F238E27FC236}">
                      <a16:creationId xmlns:a16="http://schemas.microsoft.com/office/drawing/2014/main" id="{C124747B-5B9A-489A-986A-DA995A92D8F9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54893" y="1156027"/>
                  <a:ext cx="5232960" cy="233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262209" name="Freihand 262208">
                  <a:extLst>
                    <a:ext uri="{FF2B5EF4-FFF2-40B4-BE49-F238E27FC236}">
                      <a16:creationId xmlns:a16="http://schemas.microsoft.com/office/drawing/2014/main" id="{9F354D6B-526F-4013-ADD6-EBDECB8D1045}"/>
                    </a:ext>
                  </a:extLst>
                </p14:cNvPr>
                <p14:cNvContentPartPr/>
                <p14:nvPr/>
              </p14:nvContentPartPr>
              <p14:xfrm>
                <a:off x="5187893" y="2427187"/>
                <a:ext cx="229320" cy="135000"/>
              </p14:xfrm>
            </p:contentPart>
          </mc:Choice>
          <mc:Fallback>
            <p:pic>
              <p:nvPicPr>
                <p:cNvPr id="262209" name="Freihand 262208">
                  <a:extLst>
                    <a:ext uri="{FF2B5EF4-FFF2-40B4-BE49-F238E27FC236}">
                      <a16:creationId xmlns:a16="http://schemas.microsoft.com/office/drawing/2014/main" id="{9F354D6B-526F-4013-ADD6-EBDECB8D1045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183573" y="2422867"/>
                  <a:ext cx="23796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262211" name="Freihand 262210">
                  <a:extLst>
                    <a:ext uri="{FF2B5EF4-FFF2-40B4-BE49-F238E27FC236}">
                      <a16:creationId xmlns:a16="http://schemas.microsoft.com/office/drawing/2014/main" id="{FA403677-AB48-4D13-9CC0-1E2232369A72}"/>
                    </a:ext>
                  </a:extLst>
                </p14:cNvPr>
                <p14:cNvContentPartPr/>
                <p14:nvPr/>
              </p14:nvContentPartPr>
              <p14:xfrm>
                <a:off x="5010053" y="2435107"/>
                <a:ext cx="132480" cy="122400"/>
              </p14:xfrm>
            </p:contentPart>
          </mc:Choice>
          <mc:Fallback>
            <p:pic>
              <p:nvPicPr>
                <p:cNvPr id="262211" name="Freihand 262210">
                  <a:extLst>
                    <a:ext uri="{FF2B5EF4-FFF2-40B4-BE49-F238E27FC236}">
                      <a16:creationId xmlns:a16="http://schemas.microsoft.com/office/drawing/2014/main" id="{FA403677-AB48-4D13-9CC0-1E2232369A7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005733" y="2430787"/>
                  <a:ext cx="1411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62227" name="Freihand 262226">
                  <a:extLst>
                    <a:ext uri="{FF2B5EF4-FFF2-40B4-BE49-F238E27FC236}">
                      <a16:creationId xmlns:a16="http://schemas.microsoft.com/office/drawing/2014/main" id="{C3373E2A-BD84-4821-A609-C2A742661838}"/>
                    </a:ext>
                  </a:extLst>
                </p14:cNvPr>
                <p14:cNvContentPartPr/>
                <p14:nvPr/>
              </p14:nvContentPartPr>
              <p14:xfrm>
                <a:off x="4238573" y="2994907"/>
                <a:ext cx="158040" cy="184680"/>
              </p14:xfrm>
            </p:contentPart>
          </mc:Choice>
          <mc:Fallback>
            <p:pic>
              <p:nvPicPr>
                <p:cNvPr id="262227" name="Freihand 262226">
                  <a:extLst>
                    <a:ext uri="{FF2B5EF4-FFF2-40B4-BE49-F238E27FC236}">
                      <a16:creationId xmlns:a16="http://schemas.microsoft.com/office/drawing/2014/main" id="{C3373E2A-BD84-4821-A609-C2A742661838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234253" y="2990587"/>
                  <a:ext cx="16668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262228" name="Freihand 262227">
                  <a:extLst>
                    <a:ext uri="{FF2B5EF4-FFF2-40B4-BE49-F238E27FC236}">
                      <a16:creationId xmlns:a16="http://schemas.microsoft.com/office/drawing/2014/main" id="{5C8D09CE-67CB-4BB7-885E-2AEDEA97E881}"/>
                    </a:ext>
                  </a:extLst>
                </p14:cNvPr>
                <p14:cNvContentPartPr/>
                <p14:nvPr/>
              </p14:nvContentPartPr>
              <p14:xfrm>
                <a:off x="4633133" y="3085267"/>
                <a:ext cx="3183120" cy="582120"/>
              </p14:xfrm>
            </p:contentPart>
          </mc:Choice>
          <mc:Fallback>
            <p:pic>
              <p:nvPicPr>
                <p:cNvPr id="262228" name="Freihand 262227">
                  <a:extLst>
                    <a:ext uri="{FF2B5EF4-FFF2-40B4-BE49-F238E27FC236}">
                      <a16:creationId xmlns:a16="http://schemas.microsoft.com/office/drawing/2014/main" id="{5C8D09CE-67CB-4BB7-885E-2AEDEA97E881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628813" y="3080947"/>
                  <a:ext cx="3191760" cy="59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262229" name="Freihand 262228">
                  <a:extLst>
                    <a:ext uri="{FF2B5EF4-FFF2-40B4-BE49-F238E27FC236}">
                      <a16:creationId xmlns:a16="http://schemas.microsoft.com/office/drawing/2014/main" id="{0241C703-0308-4DDC-B1D3-23E5EC46BE7E}"/>
                    </a:ext>
                  </a:extLst>
                </p14:cNvPr>
                <p14:cNvContentPartPr/>
                <p14:nvPr/>
              </p14:nvContentPartPr>
              <p14:xfrm>
                <a:off x="7733453" y="3346267"/>
                <a:ext cx="212400" cy="284040"/>
              </p14:xfrm>
            </p:contentPart>
          </mc:Choice>
          <mc:Fallback>
            <p:pic>
              <p:nvPicPr>
                <p:cNvPr id="262229" name="Freihand 262228">
                  <a:extLst>
                    <a:ext uri="{FF2B5EF4-FFF2-40B4-BE49-F238E27FC236}">
                      <a16:creationId xmlns:a16="http://schemas.microsoft.com/office/drawing/2014/main" id="{0241C703-0308-4DDC-B1D3-23E5EC46BE7E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7729133" y="3341947"/>
                  <a:ext cx="22104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262230" name="Freihand 262229">
                  <a:extLst>
                    <a:ext uri="{FF2B5EF4-FFF2-40B4-BE49-F238E27FC236}">
                      <a16:creationId xmlns:a16="http://schemas.microsoft.com/office/drawing/2014/main" id="{F21FBF61-49B4-4B9D-9206-BEECB15073A8}"/>
                    </a:ext>
                  </a:extLst>
                </p14:cNvPr>
                <p14:cNvContentPartPr/>
                <p14:nvPr/>
              </p14:nvContentPartPr>
              <p14:xfrm>
                <a:off x="7760453" y="3255187"/>
                <a:ext cx="109080" cy="6120"/>
              </p14:xfrm>
            </p:contentPart>
          </mc:Choice>
          <mc:Fallback>
            <p:pic>
              <p:nvPicPr>
                <p:cNvPr id="262230" name="Freihand 262229">
                  <a:extLst>
                    <a:ext uri="{FF2B5EF4-FFF2-40B4-BE49-F238E27FC236}">
                      <a16:creationId xmlns:a16="http://schemas.microsoft.com/office/drawing/2014/main" id="{F21FBF61-49B4-4B9D-9206-BEECB15073A8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756133" y="3250867"/>
                  <a:ext cx="11772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262231" name="Freihand 262230">
                  <a:extLst>
                    <a:ext uri="{FF2B5EF4-FFF2-40B4-BE49-F238E27FC236}">
                      <a16:creationId xmlns:a16="http://schemas.microsoft.com/office/drawing/2014/main" id="{118D5664-1B50-4B3D-AAAA-8D79B0645847}"/>
                    </a:ext>
                  </a:extLst>
                </p14:cNvPr>
                <p14:cNvContentPartPr/>
                <p14:nvPr/>
              </p14:nvContentPartPr>
              <p14:xfrm>
                <a:off x="7774133" y="3213427"/>
                <a:ext cx="193320" cy="193320"/>
              </p14:xfrm>
            </p:contentPart>
          </mc:Choice>
          <mc:Fallback>
            <p:pic>
              <p:nvPicPr>
                <p:cNvPr id="262231" name="Freihand 262230">
                  <a:extLst>
                    <a:ext uri="{FF2B5EF4-FFF2-40B4-BE49-F238E27FC236}">
                      <a16:creationId xmlns:a16="http://schemas.microsoft.com/office/drawing/2014/main" id="{118D5664-1B50-4B3D-AAAA-8D79B0645847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769813" y="3209107"/>
                  <a:ext cx="2019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62232" name="Freihand 262231">
                  <a:extLst>
                    <a:ext uri="{FF2B5EF4-FFF2-40B4-BE49-F238E27FC236}">
                      <a16:creationId xmlns:a16="http://schemas.microsoft.com/office/drawing/2014/main" id="{8C61ED25-E37C-4B03-9543-3E2195C37485}"/>
                    </a:ext>
                  </a:extLst>
                </p14:cNvPr>
                <p14:cNvContentPartPr/>
                <p14:nvPr/>
              </p14:nvContentPartPr>
              <p14:xfrm>
                <a:off x="6377693" y="3681427"/>
                <a:ext cx="158040" cy="167400"/>
              </p14:xfrm>
            </p:contentPart>
          </mc:Choice>
          <mc:Fallback>
            <p:pic>
              <p:nvPicPr>
                <p:cNvPr id="262232" name="Freihand 262231">
                  <a:extLst>
                    <a:ext uri="{FF2B5EF4-FFF2-40B4-BE49-F238E27FC236}">
                      <a16:creationId xmlns:a16="http://schemas.microsoft.com/office/drawing/2014/main" id="{8C61ED25-E37C-4B03-9543-3E2195C37485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373373" y="3677107"/>
                  <a:ext cx="16668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62233" name="Freihand 262232">
                  <a:extLst>
                    <a:ext uri="{FF2B5EF4-FFF2-40B4-BE49-F238E27FC236}">
                      <a16:creationId xmlns:a16="http://schemas.microsoft.com/office/drawing/2014/main" id="{2937A5DD-9BD4-490D-9E08-436AF7ED3A72}"/>
                    </a:ext>
                  </a:extLst>
                </p14:cNvPr>
                <p14:cNvContentPartPr/>
                <p14:nvPr/>
              </p14:nvContentPartPr>
              <p14:xfrm>
                <a:off x="6539693" y="3820747"/>
                <a:ext cx="38160" cy="14040"/>
              </p14:xfrm>
            </p:contentPart>
          </mc:Choice>
          <mc:Fallback>
            <p:pic>
              <p:nvPicPr>
                <p:cNvPr id="262233" name="Freihand 262232">
                  <a:extLst>
                    <a:ext uri="{FF2B5EF4-FFF2-40B4-BE49-F238E27FC236}">
                      <a16:creationId xmlns:a16="http://schemas.microsoft.com/office/drawing/2014/main" id="{2937A5DD-9BD4-490D-9E08-436AF7ED3A72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535373" y="3816427"/>
                  <a:ext cx="468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262234" name="Freihand 262233">
                  <a:extLst>
                    <a:ext uri="{FF2B5EF4-FFF2-40B4-BE49-F238E27FC236}">
                      <a16:creationId xmlns:a16="http://schemas.microsoft.com/office/drawing/2014/main" id="{99A50BC7-88CE-430F-BD18-94A8E007777D}"/>
                    </a:ext>
                  </a:extLst>
                </p14:cNvPr>
                <p14:cNvContentPartPr/>
                <p14:nvPr/>
              </p14:nvContentPartPr>
              <p14:xfrm>
                <a:off x="6230453" y="3595387"/>
                <a:ext cx="463320" cy="375840"/>
              </p14:xfrm>
            </p:contentPart>
          </mc:Choice>
          <mc:Fallback>
            <p:pic>
              <p:nvPicPr>
                <p:cNvPr id="262234" name="Freihand 262233">
                  <a:extLst>
                    <a:ext uri="{FF2B5EF4-FFF2-40B4-BE49-F238E27FC236}">
                      <a16:creationId xmlns:a16="http://schemas.microsoft.com/office/drawing/2014/main" id="{99A50BC7-88CE-430F-BD18-94A8E007777D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226133" y="3591067"/>
                  <a:ext cx="47196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62235" name="Freihand 262234">
                  <a:extLst>
                    <a:ext uri="{FF2B5EF4-FFF2-40B4-BE49-F238E27FC236}">
                      <a16:creationId xmlns:a16="http://schemas.microsoft.com/office/drawing/2014/main" id="{CBA605DF-8048-41A8-9DF2-59B2833DFA81}"/>
                    </a:ext>
                  </a:extLst>
                </p14:cNvPr>
                <p14:cNvContentPartPr/>
                <p14:nvPr/>
              </p14:nvContentPartPr>
              <p14:xfrm>
                <a:off x="7599533" y="3022267"/>
                <a:ext cx="225360" cy="232200"/>
              </p14:xfrm>
            </p:contentPart>
          </mc:Choice>
          <mc:Fallback>
            <p:pic>
              <p:nvPicPr>
                <p:cNvPr id="262235" name="Freihand 262234">
                  <a:extLst>
                    <a:ext uri="{FF2B5EF4-FFF2-40B4-BE49-F238E27FC236}">
                      <a16:creationId xmlns:a16="http://schemas.microsoft.com/office/drawing/2014/main" id="{CBA605DF-8048-41A8-9DF2-59B2833DFA81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595213" y="3017947"/>
                  <a:ext cx="234000" cy="24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9">
            <p14:nvContentPartPr>
              <p14:cNvPr id="262237" name="Freihand 262236">
                <a:extLst>
                  <a:ext uri="{FF2B5EF4-FFF2-40B4-BE49-F238E27FC236}">
                    <a16:creationId xmlns:a16="http://schemas.microsoft.com/office/drawing/2014/main" id="{B6CA35D4-78F3-4436-AB5C-6EE3C90C2925}"/>
                  </a:ext>
                </a:extLst>
              </p14:cNvPr>
              <p14:cNvContentPartPr/>
              <p14:nvPr/>
            </p14:nvContentPartPr>
            <p14:xfrm>
              <a:off x="973373" y="912667"/>
              <a:ext cx="360" cy="1800"/>
            </p14:xfrm>
          </p:contentPart>
        </mc:Choice>
        <mc:Fallback>
          <p:pic>
            <p:nvPicPr>
              <p:cNvPr id="262237" name="Freihand 262236">
                <a:extLst>
                  <a:ext uri="{FF2B5EF4-FFF2-40B4-BE49-F238E27FC236}">
                    <a16:creationId xmlns:a16="http://schemas.microsoft.com/office/drawing/2014/main" id="{B6CA35D4-78F3-4436-AB5C-6EE3C90C2925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969053" y="908347"/>
                <a:ext cx="9000" cy="10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62240" name="Gruppieren 262239">
            <a:extLst>
              <a:ext uri="{FF2B5EF4-FFF2-40B4-BE49-F238E27FC236}">
                <a16:creationId xmlns:a16="http://schemas.microsoft.com/office/drawing/2014/main" id="{9D2302B7-4659-4EA8-BAFF-B893955C1DF8}"/>
              </a:ext>
            </a:extLst>
          </p:cNvPr>
          <p:cNvGrpSpPr/>
          <p:nvPr/>
        </p:nvGrpSpPr>
        <p:grpSpPr>
          <a:xfrm>
            <a:off x="1007213" y="1125787"/>
            <a:ext cx="29160" cy="34200"/>
            <a:chOff x="1007213" y="1125787"/>
            <a:chExt cx="29160" cy="3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62238" name="Freihand 262237">
                  <a:extLst>
                    <a:ext uri="{FF2B5EF4-FFF2-40B4-BE49-F238E27FC236}">
                      <a16:creationId xmlns:a16="http://schemas.microsoft.com/office/drawing/2014/main" id="{999D01B6-4E03-417F-A4AA-F8108516BB1E}"/>
                    </a:ext>
                  </a:extLst>
                </p14:cNvPr>
                <p14:cNvContentPartPr/>
                <p14:nvPr/>
              </p14:nvContentPartPr>
              <p14:xfrm>
                <a:off x="1007213" y="1125787"/>
                <a:ext cx="360" cy="23400"/>
              </p14:xfrm>
            </p:contentPart>
          </mc:Choice>
          <mc:Fallback>
            <p:pic>
              <p:nvPicPr>
                <p:cNvPr id="262238" name="Freihand 262237">
                  <a:extLst>
                    <a:ext uri="{FF2B5EF4-FFF2-40B4-BE49-F238E27FC236}">
                      <a16:creationId xmlns:a16="http://schemas.microsoft.com/office/drawing/2014/main" id="{999D01B6-4E03-417F-A4AA-F8108516BB1E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002893" y="1121467"/>
                  <a:ext cx="90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62239" name="Freihand 262238">
                  <a:extLst>
                    <a:ext uri="{FF2B5EF4-FFF2-40B4-BE49-F238E27FC236}">
                      <a16:creationId xmlns:a16="http://schemas.microsoft.com/office/drawing/2014/main" id="{33BCD129-73E7-442F-BE98-9B0868502D16}"/>
                    </a:ext>
                  </a:extLst>
                </p14:cNvPr>
                <p14:cNvContentPartPr/>
                <p14:nvPr/>
              </p14:nvContentPartPr>
              <p14:xfrm>
                <a:off x="1032773" y="1159627"/>
                <a:ext cx="3600" cy="360"/>
              </p14:xfrm>
            </p:contentPart>
          </mc:Choice>
          <mc:Fallback>
            <p:pic>
              <p:nvPicPr>
                <p:cNvPr id="262239" name="Freihand 262238">
                  <a:extLst>
                    <a:ext uri="{FF2B5EF4-FFF2-40B4-BE49-F238E27FC236}">
                      <a16:creationId xmlns:a16="http://schemas.microsoft.com/office/drawing/2014/main" id="{33BCD129-73E7-442F-BE98-9B0868502D16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028453" y="1155307"/>
                  <a:ext cx="12240" cy="90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4224338" y="215752"/>
            <a:ext cx="64436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Matrixform</a:t>
            </a:r>
          </a:p>
        </p:txBody>
      </p:sp>
      <p:graphicFrame>
        <p:nvGraphicFramePr>
          <p:cNvPr id="264341" name="Group 149"/>
          <p:cNvGraphicFramePr>
            <a:graphicFrameLocks noGrp="1"/>
          </p:cNvGraphicFramePr>
          <p:nvPr/>
        </p:nvGraphicFramePr>
        <p:xfrm>
          <a:off x="672807" y="1125539"/>
          <a:ext cx="5975350" cy="4679951"/>
        </p:xfrm>
        <a:graphic>
          <a:graphicData uri="http://schemas.openxmlformats.org/drawingml/2006/table">
            <a:tbl>
              <a:tblPr/>
              <a:tblGrid>
                <a:gridCol w="149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6372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Ein/Aus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213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8213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Rechteck 20">
            <a:extLst>
              <a:ext uri="{FF2B5EF4-FFF2-40B4-BE49-F238E27FC236}">
                <a16:creationId xmlns:a16="http://schemas.microsoft.com/office/drawing/2014/main" id="{146C98BE-77F8-4006-B6F8-329B8E2E00A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4224338" y="215752"/>
            <a:ext cx="64436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Grafische Form</a:t>
            </a:r>
          </a:p>
        </p:txBody>
      </p:sp>
      <p:sp>
        <p:nvSpPr>
          <p:cNvPr id="38916" name="Text Box 3"/>
          <p:cNvSpPr txBox="1">
            <a:spLocks noChangeArrowheads="1"/>
          </p:cNvSpPr>
          <p:nvPr/>
        </p:nvSpPr>
        <p:spPr bwMode="auto">
          <a:xfrm>
            <a:off x="3222486" y="1982211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P</a:t>
            </a:r>
          </a:p>
        </p:txBody>
      </p:sp>
      <p:sp>
        <p:nvSpPr>
          <p:cNvPr id="38917" name="Text Box 4"/>
          <p:cNvSpPr txBox="1">
            <a:spLocks noChangeArrowheads="1"/>
          </p:cNvSpPr>
          <p:nvPr/>
        </p:nvSpPr>
        <p:spPr bwMode="auto">
          <a:xfrm>
            <a:off x="5383073" y="5077837"/>
            <a:ext cx="3770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H</a:t>
            </a:r>
          </a:p>
        </p:txBody>
      </p:sp>
      <p:sp>
        <p:nvSpPr>
          <p:cNvPr id="38918" name="Text Box 5"/>
          <p:cNvSpPr txBox="1">
            <a:spLocks noChangeArrowheads="1"/>
          </p:cNvSpPr>
          <p:nvPr/>
        </p:nvSpPr>
        <p:spPr bwMode="auto">
          <a:xfrm>
            <a:off x="1063485" y="5150862"/>
            <a:ext cx="3353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E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548BF1E0-A013-4F94-8FCB-8AD5CAF5590C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602104" y="195739"/>
            <a:ext cx="5845573" cy="420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177" b="1" dirty="0">
                <a:solidFill>
                  <a:srgbClr val="000000"/>
                </a:solidFill>
              </a:rPr>
              <a:t>Der moderne Wirtschaftskreislauf – allgemein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97108" y="742667"/>
            <a:ext cx="11559364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 dirty="0">
                <a:solidFill>
                  <a:srgbClr val="000000"/>
                </a:solidFill>
              </a:rPr>
              <a:t>Bildung von </a:t>
            </a:r>
            <a:r>
              <a:rPr lang="de-DE" sz="2177" b="1" dirty="0">
                <a:solidFill>
                  <a:srgbClr val="000000"/>
                </a:solidFill>
              </a:rPr>
              <a:t>vier Sektoren</a:t>
            </a:r>
            <a:r>
              <a:rPr lang="de-DE" sz="2177" dirty="0">
                <a:solidFill>
                  <a:srgbClr val="000000"/>
                </a:solidFill>
              </a:rPr>
              <a:t>:</a:t>
            </a:r>
          </a:p>
          <a:p>
            <a:pPr eaLnBrk="1" hangingPunct="1">
              <a:buSzPct val="100000"/>
              <a:defRPr/>
            </a:pPr>
            <a:r>
              <a:rPr lang="de-DE" sz="2177" dirty="0">
                <a:solidFill>
                  <a:srgbClr val="000000"/>
                </a:solidFill>
              </a:rPr>
              <a:t>		Haushalte (H), Staat (S), Unternehmen (U), Ausland (A)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18358" y="1400481"/>
            <a:ext cx="11559364" cy="1760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 dirty="0">
                <a:solidFill>
                  <a:srgbClr val="000000"/>
                </a:solidFill>
              </a:rPr>
              <a:t>Der Wirtschaftskreislauf wird über den Pol der </a:t>
            </a:r>
            <a:r>
              <a:rPr lang="de-DE" sz="2177" b="1" dirty="0">
                <a:solidFill>
                  <a:srgbClr val="000000"/>
                </a:solidFill>
              </a:rPr>
              <a:t>Vermögensveränderung</a:t>
            </a:r>
            <a:r>
              <a:rPr lang="de-DE" sz="2177" dirty="0">
                <a:solidFill>
                  <a:srgbClr val="000000"/>
                </a:solidFill>
              </a:rPr>
              <a:t> (VÄ) geschlossen. Über diesen laufen die Ersparnisse und Investitionen der Sektoren bzw. die Forderungen oder Verbindlichkeiten gegenüber dem Ausland.</a:t>
            </a:r>
          </a:p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18358" y="2642609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 dirty="0">
                <a:solidFill>
                  <a:srgbClr val="000000"/>
                </a:solidFill>
              </a:rPr>
              <a:t>Die Pfeile repräsentieren die Geldströme zwischen den Polen</a:t>
            </a:r>
          </a:p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18358" y="3398405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 dirty="0">
                <a:solidFill>
                  <a:srgbClr val="000000"/>
                </a:solidFill>
              </a:rPr>
              <a:t>Ein Wirtschaftskreislauf gilt als geschlossen, wenn an jedem Pol die Summe der Zuflüsse der Summe der Abflüsse entspricht (Kreislaufaxiom!).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18358" y="4800248"/>
            <a:ext cx="11559364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2177" dirty="0">
                <a:solidFill>
                  <a:srgbClr val="000000"/>
                </a:solidFill>
                <a:cs typeface="Times New Roman" pitchFamily="18" charset="0"/>
              </a:rPr>
              <a:t>	→ d.h. alle relevanten Ströme sind berücksichtigt.</a:t>
            </a:r>
            <a:r>
              <a:rPr lang="de-DE" sz="2177" dirty="0">
                <a:solidFill>
                  <a:srgbClr val="000000"/>
                </a:solidFill>
              </a:rPr>
              <a:t>  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202247B-0684-4A65-8E35-9F5A555E721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021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741219" y="-24635"/>
            <a:ext cx="732635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Der Wirtschaftskreislauf einer offenen Volkswirtschaft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BF04D69-95CC-4722-83AA-1EEFD52A409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65649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4511F-7CAA-0471-4149-5CB12918D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>
            <a:extLst>
              <a:ext uri="{FF2B5EF4-FFF2-40B4-BE49-F238E27FC236}">
                <a16:creationId xmlns:a16="http://schemas.microsoft.com/office/drawing/2014/main" id="{44DBB06C-1BF5-8199-831C-5A5531D8C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35" y="101102"/>
            <a:ext cx="732635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Der Wirtschaftskreislauf einer offenen Volkswirtschaft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AB5A6-7949-A736-AC36-2553676C42CC}"/>
              </a:ext>
            </a:extLst>
          </p:cNvPr>
          <p:cNvSpPr txBox="1"/>
          <p:nvPr/>
        </p:nvSpPr>
        <p:spPr>
          <a:xfrm>
            <a:off x="741219" y="3338946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D802EF7-92D3-FFBD-40CD-2F30850EB4AB}"/>
              </a:ext>
            </a:extLst>
          </p:cNvPr>
          <p:cNvSpPr txBox="1"/>
          <p:nvPr/>
        </p:nvSpPr>
        <p:spPr>
          <a:xfrm>
            <a:off x="5313218" y="3338946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U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A7A353A-30A3-7880-D9D2-FB2FAB344C0C}"/>
              </a:ext>
            </a:extLst>
          </p:cNvPr>
          <p:cNvSpPr txBox="1"/>
          <p:nvPr/>
        </p:nvSpPr>
        <p:spPr>
          <a:xfrm>
            <a:off x="7409186" y="19292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C</a:t>
            </a:r>
            <a:r>
              <a:rPr lang="de-DE" sz="1400" baseline="-25000" dirty="0"/>
              <a:t>H</a:t>
            </a:r>
            <a:r>
              <a:rPr lang="de-DE" sz="1400" dirty="0"/>
              <a:t>: Konsum der Haushalte (Kauf von einem Stuhl bei einem Unternehmen) </a:t>
            </a:r>
            <a:endParaRPr lang="de-DE" sz="1400" baseline="-25000" dirty="0"/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1840570-08F6-9C70-41B4-5E503BCC0867}"/>
              </a:ext>
            </a:extLst>
          </p:cNvPr>
          <p:cNvCxnSpPr/>
          <p:nvPr/>
        </p:nvCxnSpPr>
        <p:spPr>
          <a:xfrm>
            <a:off x="1070155" y="3579031"/>
            <a:ext cx="42430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A527613E-1A0B-CD08-A435-0F6A1F703016}"/>
              </a:ext>
            </a:extLst>
          </p:cNvPr>
          <p:cNvSpPr/>
          <p:nvPr/>
        </p:nvSpPr>
        <p:spPr>
          <a:xfrm>
            <a:off x="1399091" y="3530540"/>
            <a:ext cx="404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C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81EBD28-E01C-6A7C-94FA-42A873A9F51F}"/>
              </a:ext>
            </a:extLst>
          </p:cNvPr>
          <p:cNvSpPr txBox="1"/>
          <p:nvPr/>
        </p:nvSpPr>
        <p:spPr>
          <a:xfrm>
            <a:off x="7409187" y="438341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Y</a:t>
            </a:r>
            <a:r>
              <a:rPr lang="de-DE" sz="1400" baseline="-25000" dirty="0"/>
              <a:t>H/U</a:t>
            </a:r>
            <a:r>
              <a:rPr lang="de-DE" sz="1400" dirty="0"/>
              <a:t>: Die Unternehmen zahlen den Haushalten Löhne</a:t>
            </a:r>
            <a:endParaRPr lang="de-DE" sz="1400" baseline="-25000" dirty="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0176CCB3-43EA-0FF6-D75F-86AF06A4E18E}"/>
              </a:ext>
            </a:extLst>
          </p:cNvPr>
          <p:cNvCxnSpPr/>
          <p:nvPr/>
        </p:nvCxnSpPr>
        <p:spPr>
          <a:xfrm flipH="1" flipV="1">
            <a:off x="1011382" y="3401291"/>
            <a:ext cx="4208210" cy="20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 11">
            <a:extLst>
              <a:ext uri="{FF2B5EF4-FFF2-40B4-BE49-F238E27FC236}">
                <a16:creationId xmlns:a16="http://schemas.microsoft.com/office/drawing/2014/main" id="{B9E89CCB-BB85-3510-80E4-A56BF7EC4469}"/>
              </a:ext>
            </a:extLst>
          </p:cNvPr>
          <p:cNvSpPr/>
          <p:nvPr/>
        </p:nvSpPr>
        <p:spPr>
          <a:xfrm>
            <a:off x="4580004" y="3052742"/>
            <a:ext cx="551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Y</a:t>
            </a:r>
            <a:r>
              <a:rPr lang="de-DE" baseline="-25000" dirty="0"/>
              <a:t>H/U</a:t>
            </a:r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9FEFF98-6D84-DD0A-B446-858CE9143E40}"/>
              </a:ext>
            </a:extLst>
          </p:cNvPr>
          <p:cNvSpPr txBox="1"/>
          <p:nvPr/>
        </p:nvSpPr>
        <p:spPr>
          <a:xfrm>
            <a:off x="7409186" y="756995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T</a:t>
            </a:r>
            <a:r>
              <a:rPr lang="de-DE" sz="1400" baseline="-25000" dirty="0"/>
              <a:t>H</a:t>
            </a:r>
            <a:r>
              <a:rPr lang="de-DE" sz="1400" dirty="0"/>
              <a:t>: Die Haushalte zahlen Steuern an den Staat</a:t>
            </a:r>
            <a:endParaRPr lang="de-DE" sz="1400" baseline="-250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876915E2-DE6F-5E34-C3F9-539BF21A65C5}"/>
              </a:ext>
            </a:extLst>
          </p:cNvPr>
          <p:cNvSpPr txBox="1"/>
          <p:nvPr/>
        </p:nvSpPr>
        <p:spPr>
          <a:xfrm>
            <a:off x="7409186" y="1035725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T</a:t>
            </a:r>
            <a:r>
              <a:rPr lang="de-DE" sz="1400" baseline="-25000" dirty="0"/>
              <a:t>U</a:t>
            </a:r>
            <a:r>
              <a:rPr lang="de-DE" sz="1400" dirty="0"/>
              <a:t>: Die Unternehmen zahlen Steuern an den Staat</a:t>
            </a:r>
            <a:endParaRPr lang="de-DE" sz="1400" baseline="-25000" dirty="0"/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676AC3E1-77E4-F02F-ADD8-6774ACF6623D}"/>
              </a:ext>
            </a:extLst>
          </p:cNvPr>
          <p:cNvCxnSpPr/>
          <p:nvPr/>
        </p:nvCxnSpPr>
        <p:spPr>
          <a:xfrm flipH="1" flipV="1">
            <a:off x="3236342" y="1254515"/>
            <a:ext cx="1953490" cy="2010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CC5DCDD7-98BA-02EC-B375-5AC28835646F}"/>
              </a:ext>
            </a:extLst>
          </p:cNvPr>
          <p:cNvCxnSpPr/>
          <p:nvPr/>
        </p:nvCxnSpPr>
        <p:spPr>
          <a:xfrm flipV="1">
            <a:off x="905687" y="1364673"/>
            <a:ext cx="1955277" cy="1944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6CBC79D9-568A-07F6-B5D3-5F7A9199E08D}"/>
              </a:ext>
            </a:extLst>
          </p:cNvPr>
          <p:cNvSpPr txBox="1"/>
          <p:nvPr/>
        </p:nvSpPr>
        <p:spPr>
          <a:xfrm>
            <a:off x="2932171" y="877709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190E5180-5FAE-4C07-F6F7-E23DBF691AC3}"/>
              </a:ext>
            </a:extLst>
          </p:cNvPr>
          <p:cNvSpPr/>
          <p:nvPr/>
        </p:nvSpPr>
        <p:spPr>
          <a:xfrm>
            <a:off x="2599434" y="1533245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T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B65D450-D5C3-BD83-A830-116E237EDE95}"/>
              </a:ext>
            </a:extLst>
          </p:cNvPr>
          <p:cNvSpPr/>
          <p:nvPr/>
        </p:nvSpPr>
        <p:spPr>
          <a:xfrm>
            <a:off x="4274369" y="2547237"/>
            <a:ext cx="396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T</a:t>
            </a:r>
            <a:r>
              <a:rPr lang="de-DE" baseline="-25000" dirty="0"/>
              <a:t>U</a:t>
            </a:r>
            <a:endParaRPr lang="de-DE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8095426E-B717-F743-F0B8-4E49924B3384}"/>
              </a:ext>
            </a:extLst>
          </p:cNvPr>
          <p:cNvSpPr txBox="1"/>
          <p:nvPr/>
        </p:nvSpPr>
        <p:spPr>
          <a:xfrm>
            <a:off x="7409184" y="1288492"/>
            <a:ext cx="4692761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Z</a:t>
            </a:r>
            <a:r>
              <a:rPr lang="de-DE" sz="1400" baseline="-25000" dirty="0"/>
              <a:t>U</a:t>
            </a:r>
            <a:r>
              <a:rPr lang="de-DE" sz="1400" dirty="0"/>
              <a:t>: Der Staat zahlt Subventionen an die  Unternehmen </a:t>
            </a:r>
            <a:endParaRPr lang="de-DE" sz="1400" baseline="-25000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AA3BA03A-F18E-7687-B22B-BBEB0DA7596C}"/>
              </a:ext>
            </a:extLst>
          </p:cNvPr>
          <p:cNvSpPr txBox="1"/>
          <p:nvPr/>
        </p:nvSpPr>
        <p:spPr>
          <a:xfrm>
            <a:off x="7427502" y="1586482"/>
            <a:ext cx="434058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Z</a:t>
            </a:r>
            <a:r>
              <a:rPr lang="de-DE" sz="1400" baseline="-25000" dirty="0"/>
              <a:t>H</a:t>
            </a:r>
            <a:r>
              <a:rPr lang="de-DE" sz="1400" dirty="0"/>
              <a:t>: Der Staat zahlt Transferleistungen an die Haushalte (z.B. Arbeitslosengeld, Renten, Kindergeld)</a:t>
            </a:r>
            <a:endParaRPr lang="de-DE" sz="1400" baseline="-25000" dirty="0"/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33C3D70C-E852-4CCB-7006-D01362A8955F}"/>
              </a:ext>
            </a:extLst>
          </p:cNvPr>
          <p:cNvCxnSpPr/>
          <p:nvPr/>
        </p:nvCxnSpPr>
        <p:spPr>
          <a:xfrm>
            <a:off x="3367868" y="1197346"/>
            <a:ext cx="1974319" cy="2040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C96ABF54-689D-7195-D1A4-C1925FEE040D}"/>
              </a:ext>
            </a:extLst>
          </p:cNvPr>
          <p:cNvCxnSpPr/>
          <p:nvPr/>
        </p:nvCxnSpPr>
        <p:spPr>
          <a:xfrm flipH="1">
            <a:off x="915522" y="1197346"/>
            <a:ext cx="1801619" cy="1822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2" name="Rechteck 38911">
            <a:extLst>
              <a:ext uri="{FF2B5EF4-FFF2-40B4-BE49-F238E27FC236}">
                <a16:creationId xmlns:a16="http://schemas.microsoft.com/office/drawing/2014/main" id="{0AD25F2B-25ED-A517-6B9D-B7DF63E58B43}"/>
              </a:ext>
            </a:extLst>
          </p:cNvPr>
          <p:cNvSpPr/>
          <p:nvPr/>
        </p:nvSpPr>
        <p:spPr>
          <a:xfrm>
            <a:off x="2067363" y="1211309"/>
            <a:ext cx="388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Z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27461A07-769B-DAD8-E880-D5746B09B26F}"/>
              </a:ext>
            </a:extLst>
          </p:cNvPr>
          <p:cNvSpPr/>
          <p:nvPr/>
        </p:nvSpPr>
        <p:spPr>
          <a:xfrm>
            <a:off x="3746011" y="1275188"/>
            <a:ext cx="391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Z</a:t>
            </a:r>
            <a:r>
              <a:rPr lang="de-DE" baseline="-25000" dirty="0"/>
              <a:t>U</a:t>
            </a:r>
            <a:endParaRPr lang="de-DE" dirty="0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F8AA1AD8-81B7-8FE6-465D-742516DB4374}"/>
              </a:ext>
            </a:extLst>
          </p:cNvPr>
          <p:cNvSpPr txBox="1"/>
          <p:nvPr/>
        </p:nvSpPr>
        <p:spPr>
          <a:xfrm>
            <a:off x="7404240" y="2088010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Y</a:t>
            </a:r>
            <a:r>
              <a:rPr lang="de-DE" sz="1400" baseline="-25000" dirty="0"/>
              <a:t>H/St</a:t>
            </a:r>
            <a:r>
              <a:rPr lang="de-DE" sz="1400" dirty="0"/>
              <a:t>: Der Staat zahlt den Haushalten Löhne (Staatsbedienstete)</a:t>
            </a:r>
            <a:endParaRPr lang="de-DE" sz="1400" baseline="-25000" dirty="0"/>
          </a:p>
        </p:txBody>
      </p:sp>
      <p:sp>
        <p:nvSpPr>
          <p:cNvPr id="38916" name="Rechteck 38915">
            <a:extLst>
              <a:ext uri="{FF2B5EF4-FFF2-40B4-BE49-F238E27FC236}">
                <a16:creationId xmlns:a16="http://schemas.microsoft.com/office/drawing/2014/main" id="{C9AA2EF3-6378-8C8F-8B0E-C7EF48CE9C6C}"/>
              </a:ext>
            </a:extLst>
          </p:cNvPr>
          <p:cNvSpPr/>
          <p:nvPr/>
        </p:nvSpPr>
        <p:spPr>
          <a:xfrm>
            <a:off x="965687" y="928349"/>
            <a:ext cx="574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Y</a:t>
            </a:r>
            <a:r>
              <a:rPr lang="de-DE" baseline="-25000" dirty="0"/>
              <a:t>H</a:t>
            </a:r>
            <a:r>
              <a:rPr lang="de-DE" baseline="-25000"/>
              <a:t>/St</a:t>
            </a:r>
            <a:endParaRPr lang="de-DE" dirty="0"/>
          </a:p>
        </p:txBody>
      </p:sp>
      <p:grpSp>
        <p:nvGrpSpPr>
          <p:cNvPr id="38920" name="Gruppieren 38919">
            <a:extLst>
              <a:ext uri="{FF2B5EF4-FFF2-40B4-BE49-F238E27FC236}">
                <a16:creationId xmlns:a16="http://schemas.microsoft.com/office/drawing/2014/main" id="{2DD0BA08-793F-FB4E-7FE7-C688307139A1}"/>
              </a:ext>
            </a:extLst>
          </p:cNvPr>
          <p:cNvGrpSpPr/>
          <p:nvPr/>
        </p:nvGrpSpPr>
        <p:grpSpPr>
          <a:xfrm>
            <a:off x="620875" y="1019078"/>
            <a:ext cx="2182947" cy="2385677"/>
            <a:chOff x="620876" y="810492"/>
            <a:chExt cx="2066908" cy="2594263"/>
          </a:xfrm>
        </p:grpSpPr>
        <p:sp>
          <p:nvSpPr>
            <p:cNvPr id="38914" name="Freihandform 38913">
              <a:extLst>
                <a:ext uri="{FF2B5EF4-FFF2-40B4-BE49-F238E27FC236}">
                  <a16:creationId xmlns:a16="http://schemas.microsoft.com/office/drawing/2014/main" id="{23D93EA0-A667-8CD8-FF84-E976E3E03603}"/>
                </a:ext>
              </a:extLst>
            </p:cNvPr>
            <p:cNvSpPr/>
            <p:nvPr/>
          </p:nvSpPr>
          <p:spPr>
            <a:xfrm>
              <a:off x="620876" y="810492"/>
              <a:ext cx="2066908" cy="2535382"/>
            </a:xfrm>
            <a:custGeom>
              <a:avLst/>
              <a:gdLst>
                <a:gd name="connsiteX0" fmla="*/ 2066908 w 2066908"/>
                <a:gd name="connsiteY0" fmla="*/ 0 h 2535382"/>
                <a:gd name="connsiteX1" fmla="*/ 265817 w 2066908"/>
                <a:gd name="connsiteY1" fmla="*/ 858982 h 2535382"/>
                <a:gd name="connsiteX2" fmla="*/ 44144 w 2066908"/>
                <a:gd name="connsiteY2" fmla="*/ 2535382 h 2535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908" h="2535382">
                  <a:moveTo>
                    <a:pt x="2066908" y="0"/>
                  </a:moveTo>
                  <a:cubicBezTo>
                    <a:pt x="1334926" y="218209"/>
                    <a:pt x="602944" y="436418"/>
                    <a:pt x="265817" y="858982"/>
                  </a:cubicBezTo>
                  <a:cubicBezTo>
                    <a:pt x="-71310" y="1281546"/>
                    <a:pt x="-13583" y="1908464"/>
                    <a:pt x="44144" y="253538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39" name="Gerade Verbindung mit Pfeil 38">
              <a:extLst>
                <a:ext uri="{FF2B5EF4-FFF2-40B4-BE49-F238E27FC236}">
                  <a16:creationId xmlns:a16="http://schemas.microsoft.com/office/drawing/2014/main" id="{44FD1A32-E04B-EEDE-3EF6-75711A7DCA61}"/>
                </a:ext>
              </a:extLst>
            </p:cNvPr>
            <p:cNvCxnSpPr/>
            <p:nvPr/>
          </p:nvCxnSpPr>
          <p:spPr>
            <a:xfrm>
              <a:off x="642233" y="3299379"/>
              <a:ext cx="131928" cy="1053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feld 43">
            <a:extLst>
              <a:ext uri="{FF2B5EF4-FFF2-40B4-BE49-F238E27FC236}">
                <a16:creationId xmlns:a16="http://schemas.microsoft.com/office/drawing/2014/main" id="{34460E85-04FC-CCFF-551B-08F48670A2FE}"/>
              </a:ext>
            </a:extLst>
          </p:cNvPr>
          <p:cNvSpPr txBox="1"/>
          <p:nvPr/>
        </p:nvSpPr>
        <p:spPr>
          <a:xfrm>
            <a:off x="5800062" y="583763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</a:t>
            </a:r>
          </a:p>
        </p:txBody>
      </p:sp>
      <p:cxnSp>
        <p:nvCxnSpPr>
          <p:cNvPr id="45" name="Gerade Verbindung mit Pfeil 44">
            <a:extLst>
              <a:ext uri="{FF2B5EF4-FFF2-40B4-BE49-F238E27FC236}">
                <a16:creationId xmlns:a16="http://schemas.microsoft.com/office/drawing/2014/main" id="{154410B3-83D7-DEFC-5984-91FA33F3BC54}"/>
              </a:ext>
            </a:extLst>
          </p:cNvPr>
          <p:cNvCxnSpPr/>
          <p:nvPr/>
        </p:nvCxnSpPr>
        <p:spPr>
          <a:xfrm flipH="1" flipV="1">
            <a:off x="5642154" y="3708278"/>
            <a:ext cx="385787" cy="2199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feld 46">
            <a:extLst>
              <a:ext uri="{FF2B5EF4-FFF2-40B4-BE49-F238E27FC236}">
                <a16:creationId xmlns:a16="http://schemas.microsoft.com/office/drawing/2014/main" id="{FD98179E-0817-7FA7-2224-43115B17C78F}"/>
              </a:ext>
            </a:extLst>
          </p:cNvPr>
          <p:cNvSpPr txBox="1"/>
          <p:nvPr/>
        </p:nvSpPr>
        <p:spPr>
          <a:xfrm>
            <a:off x="7376530" y="2640532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EX: Exporte (Man beachte die Pfeilrichtung! Es handelt sich um Geldströme!)</a:t>
            </a:r>
            <a:endParaRPr lang="de-DE" sz="1400" baseline="-25000" dirty="0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E081C206-7B55-E3A8-85EA-87A1E8CD35CF}"/>
              </a:ext>
            </a:extLst>
          </p:cNvPr>
          <p:cNvSpPr txBox="1"/>
          <p:nvPr/>
        </p:nvSpPr>
        <p:spPr>
          <a:xfrm>
            <a:off x="7376530" y="3100180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IM: Importe</a:t>
            </a:r>
            <a:endParaRPr lang="de-DE" sz="1400" baseline="-25000" dirty="0"/>
          </a:p>
        </p:txBody>
      </p:sp>
      <p:cxnSp>
        <p:nvCxnSpPr>
          <p:cNvPr id="49" name="Gerade Verbindung mit Pfeil 48">
            <a:extLst>
              <a:ext uri="{FF2B5EF4-FFF2-40B4-BE49-F238E27FC236}">
                <a16:creationId xmlns:a16="http://schemas.microsoft.com/office/drawing/2014/main" id="{2131727B-EDDE-143C-42CD-A4694A5DA232}"/>
              </a:ext>
            </a:extLst>
          </p:cNvPr>
          <p:cNvCxnSpPr>
            <a:stCxn id="4" idx="2"/>
          </p:cNvCxnSpPr>
          <p:nvPr/>
        </p:nvCxnSpPr>
        <p:spPr>
          <a:xfrm>
            <a:off x="5477686" y="3708278"/>
            <a:ext cx="322376" cy="2062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4" name="Rechteck 38923">
            <a:extLst>
              <a:ext uri="{FF2B5EF4-FFF2-40B4-BE49-F238E27FC236}">
                <a16:creationId xmlns:a16="http://schemas.microsoft.com/office/drawing/2014/main" id="{5B71BE17-B9AB-57C0-5A9E-419C735B798B}"/>
              </a:ext>
            </a:extLst>
          </p:cNvPr>
          <p:cNvSpPr/>
          <p:nvPr/>
        </p:nvSpPr>
        <p:spPr>
          <a:xfrm>
            <a:off x="5800062" y="4081306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EX</a:t>
            </a: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E7763F53-270A-6BB5-0327-E6FDECE492B5}"/>
              </a:ext>
            </a:extLst>
          </p:cNvPr>
          <p:cNvSpPr/>
          <p:nvPr/>
        </p:nvSpPr>
        <p:spPr>
          <a:xfrm>
            <a:off x="5186901" y="4394499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IM</a:t>
            </a:r>
          </a:p>
        </p:txBody>
      </p:sp>
      <p:grpSp>
        <p:nvGrpSpPr>
          <p:cNvPr id="38929" name="Gruppieren 38928">
            <a:extLst>
              <a:ext uri="{FF2B5EF4-FFF2-40B4-BE49-F238E27FC236}">
                <a16:creationId xmlns:a16="http://schemas.microsoft.com/office/drawing/2014/main" id="{9FA662CC-4B5A-C050-6B6C-62BE231058F2}"/>
              </a:ext>
            </a:extLst>
          </p:cNvPr>
          <p:cNvGrpSpPr/>
          <p:nvPr/>
        </p:nvGrpSpPr>
        <p:grpSpPr>
          <a:xfrm>
            <a:off x="355834" y="3761509"/>
            <a:ext cx="5479213" cy="2641467"/>
            <a:chOff x="355834" y="3761509"/>
            <a:chExt cx="5479213" cy="2641467"/>
          </a:xfrm>
        </p:grpSpPr>
        <p:sp>
          <p:nvSpPr>
            <p:cNvPr id="38925" name="Freihandform 38924">
              <a:extLst>
                <a:ext uri="{FF2B5EF4-FFF2-40B4-BE49-F238E27FC236}">
                  <a16:creationId xmlns:a16="http://schemas.microsoft.com/office/drawing/2014/main" id="{80BB26FC-AE8D-B884-64E2-8D369338E8D0}"/>
                </a:ext>
              </a:extLst>
            </p:cNvPr>
            <p:cNvSpPr/>
            <p:nvPr/>
          </p:nvSpPr>
          <p:spPr>
            <a:xfrm>
              <a:off x="355834" y="3761509"/>
              <a:ext cx="5345311" cy="2641467"/>
            </a:xfrm>
            <a:custGeom>
              <a:avLst/>
              <a:gdLst>
                <a:gd name="connsiteX0" fmla="*/ 454657 w 5345311"/>
                <a:gd name="connsiteY0" fmla="*/ 0 h 2641467"/>
                <a:gd name="connsiteX1" fmla="*/ 475439 w 5345311"/>
                <a:gd name="connsiteY1" fmla="*/ 2396836 h 2641467"/>
                <a:gd name="connsiteX2" fmla="*/ 5345311 w 5345311"/>
                <a:gd name="connsiteY2" fmla="*/ 2438400 h 2641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45311" h="2641467">
                  <a:moveTo>
                    <a:pt x="454657" y="0"/>
                  </a:moveTo>
                  <a:cubicBezTo>
                    <a:pt x="57493" y="995218"/>
                    <a:pt x="-339670" y="1990436"/>
                    <a:pt x="475439" y="2396836"/>
                  </a:cubicBezTo>
                  <a:cubicBezTo>
                    <a:pt x="1290548" y="2803236"/>
                    <a:pt x="3317929" y="2620818"/>
                    <a:pt x="5345311" y="243840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55" name="Gerade Verbindung mit Pfeil 54">
              <a:extLst>
                <a:ext uri="{FF2B5EF4-FFF2-40B4-BE49-F238E27FC236}">
                  <a16:creationId xmlns:a16="http://schemas.microsoft.com/office/drawing/2014/main" id="{A6E52F6B-2BBA-09C3-40E3-894AFBC8554E}"/>
                </a:ext>
              </a:extLst>
            </p:cNvPr>
            <p:cNvCxnSpPr>
              <a:stCxn id="38925" idx="2"/>
            </p:cNvCxnSpPr>
            <p:nvPr/>
          </p:nvCxnSpPr>
          <p:spPr>
            <a:xfrm flipV="1">
              <a:off x="5701145" y="6143446"/>
              <a:ext cx="133902" cy="564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feld 59">
            <a:extLst>
              <a:ext uri="{FF2B5EF4-FFF2-40B4-BE49-F238E27FC236}">
                <a16:creationId xmlns:a16="http://schemas.microsoft.com/office/drawing/2014/main" id="{1C6A13C3-7F7D-C905-8CCE-824B1326561A}"/>
              </a:ext>
            </a:extLst>
          </p:cNvPr>
          <p:cNvSpPr txBox="1"/>
          <p:nvPr/>
        </p:nvSpPr>
        <p:spPr>
          <a:xfrm>
            <a:off x="7376530" y="3388395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NÜ: Nettoübertragungen (Transfers der privaten Haushalte an das Ausland, diese müssen natürlich nicht zwingend positiv sein!)</a:t>
            </a:r>
            <a:endParaRPr lang="de-DE" sz="1400" baseline="-25000" dirty="0"/>
          </a:p>
        </p:txBody>
      </p:sp>
      <p:sp>
        <p:nvSpPr>
          <p:cNvPr id="38930" name="Rechteck 38929">
            <a:extLst>
              <a:ext uri="{FF2B5EF4-FFF2-40B4-BE49-F238E27FC236}">
                <a16:creationId xmlns:a16="http://schemas.microsoft.com/office/drawing/2014/main" id="{F6918EA8-3F5A-45E3-4F37-B5C25F90F434}"/>
              </a:ext>
            </a:extLst>
          </p:cNvPr>
          <p:cNvSpPr/>
          <p:nvPr/>
        </p:nvSpPr>
        <p:spPr>
          <a:xfrm>
            <a:off x="3562462" y="6326970"/>
            <a:ext cx="48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NÜ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5449B54A-02DF-F54B-C813-59B17123A9D5}"/>
              </a:ext>
            </a:extLst>
          </p:cNvPr>
          <p:cNvSpPr txBox="1"/>
          <p:nvPr/>
        </p:nvSpPr>
        <p:spPr>
          <a:xfrm>
            <a:off x="2786939" y="5723226"/>
            <a:ext cx="43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VÄ</a:t>
            </a:r>
          </a:p>
        </p:txBody>
      </p:sp>
      <p:cxnSp>
        <p:nvCxnSpPr>
          <p:cNvPr id="63" name="Gerade Verbindung mit Pfeil 62">
            <a:extLst>
              <a:ext uri="{FF2B5EF4-FFF2-40B4-BE49-F238E27FC236}">
                <a16:creationId xmlns:a16="http://schemas.microsoft.com/office/drawing/2014/main" id="{937A8A82-DF2D-74D0-672A-5E83F2CA597C}"/>
              </a:ext>
            </a:extLst>
          </p:cNvPr>
          <p:cNvCxnSpPr/>
          <p:nvPr/>
        </p:nvCxnSpPr>
        <p:spPr>
          <a:xfrm>
            <a:off x="1070155" y="3837709"/>
            <a:ext cx="1529279" cy="1885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>
            <a:extLst>
              <a:ext uri="{FF2B5EF4-FFF2-40B4-BE49-F238E27FC236}">
                <a16:creationId xmlns:a16="http://schemas.microsoft.com/office/drawing/2014/main" id="{0CB7ACA8-BDEE-772E-B810-2966605A6DE5}"/>
              </a:ext>
            </a:extLst>
          </p:cNvPr>
          <p:cNvCxnSpPr/>
          <p:nvPr/>
        </p:nvCxnSpPr>
        <p:spPr>
          <a:xfrm flipH="1">
            <a:off x="3313755" y="3681648"/>
            <a:ext cx="1999463" cy="1952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mit Pfeil 67">
            <a:extLst>
              <a:ext uri="{FF2B5EF4-FFF2-40B4-BE49-F238E27FC236}">
                <a16:creationId xmlns:a16="http://schemas.microsoft.com/office/drawing/2014/main" id="{700A4690-B030-CBC7-CECA-9EA9377FBFAE}"/>
              </a:ext>
            </a:extLst>
          </p:cNvPr>
          <p:cNvCxnSpPr/>
          <p:nvPr/>
        </p:nvCxnSpPr>
        <p:spPr>
          <a:xfrm flipH="1">
            <a:off x="2931636" y="1418292"/>
            <a:ext cx="110789" cy="4044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mit Pfeil 69">
            <a:extLst>
              <a:ext uri="{FF2B5EF4-FFF2-40B4-BE49-F238E27FC236}">
                <a16:creationId xmlns:a16="http://schemas.microsoft.com/office/drawing/2014/main" id="{E265C8DF-E3B0-4463-56F6-0AF942C431DA}"/>
              </a:ext>
            </a:extLst>
          </p:cNvPr>
          <p:cNvCxnSpPr/>
          <p:nvPr/>
        </p:nvCxnSpPr>
        <p:spPr>
          <a:xfrm flipV="1">
            <a:off x="3083987" y="1383215"/>
            <a:ext cx="81856" cy="4165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>
            <a:extLst>
              <a:ext uri="{FF2B5EF4-FFF2-40B4-BE49-F238E27FC236}">
                <a16:creationId xmlns:a16="http://schemas.microsoft.com/office/drawing/2014/main" id="{4E53D0F6-13DD-B01A-4294-0695677C7B58}"/>
              </a:ext>
            </a:extLst>
          </p:cNvPr>
          <p:cNvCxnSpPr/>
          <p:nvPr/>
        </p:nvCxnSpPr>
        <p:spPr>
          <a:xfrm flipV="1">
            <a:off x="3141342" y="3761510"/>
            <a:ext cx="1930675" cy="1879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mit Pfeil 77">
            <a:extLst>
              <a:ext uri="{FF2B5EF4-FFF2-40B4-BE49-F238E27FC236}">
                <a16:creationId xmlns:a16="http://schemas.microsoft.com/office/drawing/2014/main" id="{3C87F623-1A59-03E7-0B4A-41F0C7993DB0}"/>
              </a:ext>
            </a:extLst>
          </p:cNvPr>
          <p:cNvCxnSpPr/>
          <p:nvPr/>
        </p:nvCxnSpPr>
        <p:spPr>
          <a:xfrm flipH="1" flipV="1">
            <a:off x="1157890" y="3735989"/>
            <a:ext cx="1648758" cy="1973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feld 79">
            <a:extLst>
              <a:ext uri="{FF2B5EF4-FFF2-40B4-BE49-F238E27FC236}">
                <a16:creationId xmlns:a16="http://schemas.microsoft.com/office/drawing/2014/main" id="{56F45EED-8966-857B-3531-FF8B76336ACA}"/>
              </a:ext>
            </a:extLst>
          </p:cNvPr>
          <p:cNvSpPr txBox="1"/>
          <p:nvPr/>
        </p:nvSpPr>
        <p:spPr>
          <a:xfrm>
            <a:off x="7376530" y="4031952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I</a:t>
            </a:r>
            <a:r>
              <a:rPr lang="de-DE" sz="1400" baseline="-25000" dirty="0"/>
              <a:t>U</a:t>
            </a:r>
            <a:r>
              <a:rPr lang="de-DE" sz="1400" dirty="0"/>
              <a:t>: Investieren der Unternehmen</a:t>
            </a:r>
            <a:endParaRPr lang="de-DE" sz="1400" baseline="-25000" dirty="0"/>
          </a:p>
        </p:txBody>
      </p:sp>
      <p:sp>
        <p:nvSpPr>
          <p:cNvPr id="81" name="Textfeld 80">
            <a:extLst>
              <a:ext uri="{FF2B5EF4-FFF2-40B4-BE49-F238E27FC236}">
                <a16:creationId xmlns:a16="http://schemas.microsoft.com/office/drawing/2014/main" id="{D768D81F-AF14-FF34-5064-8ED72947D499}"/>
              </a:ext>
            </a:extLst>
          </p:cNvPr>
          <p:cNvSpPr txBox="1"/>
          <p:nvPr/>
        </p:nvSpPr>
        <p:spPr>
          <a:xfrm>
            <a:off x="7376530" y="4296423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I</a:t>
            </a:r>
            <a:r>
              <a:rPr lang="de-DE" sz="1400" baseline="-25000" dirty="0"/>
              <a:t>H</a:t>
            </a:r>
            <a:r>
              <a:rPr lang="de-DE" sz="1400" dirty="0"/>
              <a:t>: Investieren der Haushalte</a:t>
            </a:r>
            <a:endParaRPr lang="de-DE" sz="1400" baseline="-25000" dirty="0"/>
          </a:p>
        </p:txBody>
      </p:sp>
      <p:sp>
        <p:nvSpPr>
          <p:cNvPr id="82" name="Textfeld 81">
            <a:extLst>
              <a:ext uri="{FF2B5EF4-FFF2-40B4-BE49-F238E27FC236}">
                <a16:creationId xmlns:a16="http://schemas.microsoft.com/office/drawing/2014/main" id="{034B42C9-EC17-16D2-24F8-4AD6F2592007}"/>
              </a:ext>
            </a:extLst>
          </p:cNvPr>
          <p:cNvSpPr txBox="1"/>
          <p:nvPr/>
        </p:nvSpPr>
        <p:spPr>
          <a:xfrm>
            <a:off x="7373641" y="4569287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I</a:t>
            </a:r>
            <a:r>
              <a:rPr lang="de-DE" sz="1400" baseline="-25000" dirty="0" err="1"/>
              <a:t>St</a:t>
            </a:r>
            <a:r>
              <a:rPr lang="de-DE" sz="1400" dirty="0"/>
              <a:t>: Investieren des Staates</a:t>
            </a:r>
            <a:endParaRPr lang="de-DE" sz="1400" baseline="-25000" dirty="0"/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D8EDF19D-8AD8-A594-D985-ECD816EEF742}"/>
              </a:ext>
            </a:extLst>
          </p:cNvPr>
          <p:cNvSpPr txBox="1"/>
          <p:nvPr/>
        </p:nvSpPr>
        <p:spPr>
          <a:xfrm>
            <a:off x="7370752" y="4903981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 baseline="-25000" dirty="0"/>
              <a:t>U</a:t>
            </a:r>
            <a:r>
              <a:rPr lang="de-DE" sz="1400" dirty="0"/>
              <a:t>: Sparen der Unternehmen</a:t>
            </a:r>
            <a:endParaRPr lang="de-DE" sz="1400" baseline="-25000" dirty="0"/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B7B47F82-F8CF-4A91-0807-D13EA166549D}"/>
              </a:ext>
            </a:extLst>
          </p:cNvPr>
          <p:cNvSpPr txBox="1"/>
          <p:nvPr/>
        </p:nvSpPr>
        <p:spPr>
          <a:xfrm>
            <a:off x="7376530" y="5208256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 baseline="-25000" dirty="0"/>
              <a:t>H</a:t>
            </a:r>
            <a:r>
              <a:rPr lang="de-DE" sz="1400" dirty="0"/>
              <a:t>: Sparen der Haushalte</a:t>
            </a:r>
            <a:endParaRPr lang="de-DE" sz="1400" baseline="-25000" dirty="0"/>
          </a:p>
        </p:txBody>
      </p:sp>
      <p:sp>
        <p:nvSpPr>
          <p:cNvPr id="85" name="Textfeld 84">
            <a:extLst>
              <a:ext uri="{FF2B5EF4-FFF2-40B4-BE49-F238E27FC236}">
                <a16:creationId xmlns:a16="http://schemas.microsoft.com/office/drawing/2014/main" id="{5633866C-6826-677D-C1CF-554AC0834296}"/>
              </a:ext>
            </a:extLst>
          </p:cNvPr>
          <p:cNvSpPr txBox="1"/>
          <p:nvPr/>
        </p:nvSpPr>
        <p:spPr>
          <a:xfrm>
            <a:off x="7370752" y="5511070"/>
            <a:ext cx="4692760" cy="3096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S</a:t>
            </a:r>
            <a:r>
              <a:rPr lang="de-DE" sz="1400" baseline="-25000" dirty="0" err="1"/>
              <a:t>St</a:t>
            </a:r>
            <a:r>
              <a:rPr lang="de-DE" sz="1400" dirty="0"/>
              <a:t>: Sparen des Staates</a:t>
            </a:r>
            <a:endParaRPr lang="de-DE" sz="1400" baseline="-25000" dirty="0"/>
          </a:p>
        </p:txBody>
      </p:sp>
      <p:sp>
        <p:nvSpPr>
          <p:cNvPr id="38942" name="Rechteck 38941">
            <a:extLst>
              <a:ext uri="{FF2B5EF4-FFF2-40B4-BE49-F238E27FC236}">
                <a16:creationId xmlns:a16="http://schemas.microsoft.com/office/drawing/2014/main" id="{EBA62716-2D33-4F9E-933F-7B00D5390AD6}"/>
              </a:ext>
            </a:extLst>
          </p:cNvPr>
          <p:cNvSpPr/>
          <p:nvPr/>
        </p:nvSpPr>
        <p:spPr>
          <a:xfrm>
            <a:off x="4006842" y="4209291"/>
            <a:ext cx="341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U</a:t>
            </a:r>
            <a:endParaRPr lang="de-DE" dirty="0"/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A480780B-E1D9-D2D2-ACF4-3F5822DF0FE4}"/>
              </a:ext>
            </a:extLst>
          </p:cNvPr>
          <p:cNvSpPr/>
          <p:nvPr/>
        </p:nvSpPr>
        <p:spPr>
          <a:xfrm>
            <a:off x="3162780" y="2526665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/>
              <a:t>I</a:t>
            </a:r>
            <a:r>
              <a:rPr lang="de-DE" baseline="-25000" dirty="0" err="1"/>
              <a:t>St</a:t>
            </a:r>
            <a:endParaRPr lang="de-DE" dirty="0"/>
          </a:p>
        </p:txBody>
      </p:sp>
      <p:sp>
        <p:nvSpPr>
          <p:cNvPr id="88" name="Rechteck 87">
            <a:extLst>
              <a:ext uri="{FF2B5EF4-FFF2-40B4-BE49-F238E27FC236}">
                <a16:creationId xmlns:a16="http://schemas.microsoft.com/office/drawing/2014/main" id="{6BBE4FEC-9542-CB16-A4FF-C094908AE478}"/>
              </a:ext>
            </a:extLst>
          </p:cNvPr>
          <p:cNvSpPr/>
          <p:nvPr/>
        </p:nvSpPr>
        <p:spPr>
          <a:xfrm>
            <a:off x="1825458" y="4232840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89" name="Rechteck 88">
            <a:extLst>
              <a:ext uri="{FF2B5EF4-FFF2-40B4-BE49-F238E27FC236}">
                <a16:creationId xmlns:a16="http://schemas.microsoft.com/office/drawing/2014/main" id="{D068CA06-5452-DFC4-8494-2B75EAAA3025}"/>
              </a:ext>
            </a:extLst>
          </p:cNvPr>
          <p:cNvSpPr/>
          <p:nvPr/>
        </p:nvSpPr>
        <p:spPr>
          <a:xfrm>
            <a:off x="4206657" y="4666821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S</a:t>
            </a:r>
            <a:r>
              <a:rPr lang="de-DE" baseline="-25000" dirty="0"/>
              <a:t>U</a:t>
            </a:r>
            <a:endParaRPr lang="de-DE" dirty="0"/>
          </a:p>
        </p:txBody>
      </p:sp>
      <p:sp>
        <p:nvSpPr>
          <p:cNvPr id="90" name="Rechteck 89">
            <a:extLst>
              <a:ext uri="{FF2B5EF4-FFF2-40B4-BE49-F238E27FC236}">
                <a16:creationId xmlns:a16="http://schemas.microsoft.com/office/drawing/2014/main" id="{39966830-24D3-25FE-4889-8D9359BDBC73}"/>
              </a:ext>
            </a:extLst>
          </p:cNvPr>
          <p:cNvSpPr/>
          <p:nvPr/>
        </p:nvSpPr>
        <p:spPr>
          <a:xfrm>
            <a:off x="2664016" y="2679065"/>
            <a:ext cx="412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/>
              <a:t>S</a:t>
            </a:r>
            <a:r>
              <a:rPr lang="de-DE" baseline="-25000" dirty="0" err="1"/>
              <a:t>St</a:t>
            </a:r>
            <a:endParaRPr lang="de-DE" dirty="0"/>
          </a:p>
        </p:txBody>
      </p:sp>
      <p:sp>
        <p:nvSpPr>
          <p:cNvPr id="91" name="Rechteck 90">
            <a:extLst>
              <a:ext uri="{FF2B5EF4-FFF2-40B4-BE49-F238E27FC236}">
                <a16:creationId xmlns:a16="http://schemas.microsoft.com/office/drawing/2014/main" id="{58D1806C-6CA4-BA6D-FC2F-7D3BF439D446}"/>
              </a:ext>
            </a:extLst>
          </p:cNvPr>
          <p:cNvSpPr/>
          <p:nvPr/>
        </p:nvSpPr>
        <p:spPr>
          <a:xfrm>
            <a:off x="1326694" y="4385240"/>
            <a:ext cx="386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S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92" name="Textfeld 91">
            <a:extLst>
              <a:ext uri="{FF2B5EF4-FFF2-40B4-BE49-F238E27FC236}">
                <a16:creationId xmlns:a16="http://schemas.microsoft.com/office/drawing/2014/main" id="{489B3849-DB99-F228-38E4-7444E7A96799}"/>
              </a:ext>
            </a:extLst>
          </p:cNvPr>
          <p:cNvSpPr txBox="1"/>
          <p:nvPr/>
        </p:nvSpPr>
        <p:spPr>
          <a:xfrm>
            <a:off x="7370752" y="5763135"/>
            <a:ext cx="4793538" cy="10104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LB: Da natürlich weder EX=IM gelten muss, noch NÜ genauso groß sein muss, wie der Handelsbilanzsaldo EX-IM, muss für den Ausgleich am Pol des Auslandes ein Pfeil mit EX-IM-NÜ=LB hineingehen. Diese Größe nennt man Leistungsbilanz!</a:t>
            </a:r>
            <a:endParaRPr lang="de-DE" sz="1400" baseline="-25000" dirty="0"/>
          </a:p>
        </p:txBody>
      </p:sp>
      <p:cxnSp>
        <p:nvCxnSpPr>
          <p:cNvPr id="93" name="Gerade Verbindung mit Pfeil 92">
            <a:extLst>
              <a:ext uri="{FF2B5EF4-FFF2-40B4-BE49-F238E27FC236}">
                <a16:creationId xmlns:a16="http://schemas.microsoft.com/office/drawing/2014/main" id="{F92C9983-A37E-909B-DDBB-BDA1DBBF06F2}"/>
              </a:ext>
            </a:extLst>
          </p:cNvPr>
          <p:cNvCxnSpPr>
            <a:endCxn id="44" idx="1"/>
          </p:cNvCxnSpPr>
          <p:nvPr/>
        </p:nvCxnSpPr>
        <p:spPr>
          <a:xfrm>
            <a:off x="3222636" y="5918681"/>
            <a:ext cx="2577426" cy="103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hteck 94">
            <a:extLst>
              <a:ext uri="{FF2B5EF4-FFF2-40B4-BE49-F238E27FC236}">
                <a16:creationId xmlns:a16="http://schemas.microsoft.com/office/drawing/2014/main" id="{15241880-DE95-94DA-E585-1760876FDCCF}"/>
              </a:ext>
            </a:extLst>
          </p:cNvPr>
          <p:cNvSpPr/>
          <p:nvPr/>
        </p:nvSpPr>
        <p:spPr>
          <a:xfrm>
            <a:off x="3851831" y="5621992"/>
            <a:ext cx="1447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LB=EX-IM-NÜ</a:t>
            </a: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1F299974-3362-5224-29B2-5EBCF67733BE}"/>
              </a:ext>
            </a:extLst>
          </p:cNvPr>
          <p:cNvSpPr txBox="1"/>
          <p:nvPr/>
        </p:nvSpPr>
        <p:spPr>
          <a:xfrm>
            <a:off x="3526982" y="521708"/>
            <a:ext cx="3824817" cy="7220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/>
              <a:t>: Staat H: Haushalte       </a:t>
            </a:r>
            <a:r>
              <a:rPr lang="de-DE" sz="1400" dirty="0"/>
              <a:t>A</a:t>
            </a:r>
            <a:r>
              <a:rPr lang="de-DE" sz="1400"/>
              <a:t>: Ausland</a:t>
            </a:r>
            <a:endParaRPr lang="de-DE" sz="1400" dirty="0"/>
          </a:p>
          <a:p>
            <a:r>
              <a:rPr lang="de-DE" sz="1400" dirty="0"/>
              <a:t>                       VÄ: Vermögensveränderung</a:t>
            </a:r>
          </a:p>
          <a:p>
            <a:r>
              <a:rPr lang="de-DE" sz="1400" dirty="0"/>
              <a:t>                       </a:t>
            </a:r>
            <a:r>
              <a:rPr lang="de-DE" sz="1400"/>
              <a:t>U: Unternehmen</a:t>
            </a:r>
            <a:endParaRPr lang="de-DE" sz="1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1D44E66-47F5-91C5-A082-028314E97E3B}"/>
              </a:ext>
            </a:extLst>
          </p:cNvPr>
          <p:cNvSpPr txBox="1"/>
          <p:nvPr/>
        </p:nvSpPr>
        <p:spPr>
          <a:xfrm>
            <a:off x="7378706" y="2386572"/>
            <a:ext cx="4692759" cy="3544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C</a:t>
            </a:r>
            <a:r>
              <a:rPr lang="de-DE" sz="1400" baseline="-25000"/>
              <a:t>St</a:t>
            </a:r>
            <a:r>
              <a:rPr lang="de-DE" sz="1400"/>
              <a:t>: Konsum des Staats</a:t>
            </a:r>
            <a:endParaRPr lang="de-DE" sz="1400" baseline="-25000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2B4C0BAC-5389-378F-A07B-BE469F66415E}"/>
              </a:ext>
            </a:extLst>
          </p:cNvPr>
          <p:cNvGrpSpPr/>
          <p:nvPr/>
        </p:nvGrpSpPr>
        <p:grpSpPr>
          <a:xfrm flipH="1">
            <a:off x="3437664" y="1019078"/>
            <a:ext cx="2263480" cy="2324398"/>
            <a:chOff x="620876" y="810492"/>
            <a:chExt cx="2066908" cy="2594263"/>
          </a:xfrm>
        </p:grpSpPr>
        <p:sp>
          <p:nvSpPr>
            <p:cNvPr id="9" name="Freihandform 38913">
              <a:extLst>
                <a:ext uri="{FF2B5EF4-FFF2-40B4-BE49-F238E27FC236}">
                  <a16:creationId xmlns:a16="http://schemas.microsoft.com/office/drawing/2014/main" id="{D225F594-141E-A869-0031-791A90BD98B7}"/>
                </a:ext>
              </a:extLst>
            </p:cNvPr>
            <p:cNvSpPr/>
            <p:nvPr/>
          </p:nvSpPr>
          <p:spPr>
            <a:xfrm>
              <a:off x="620876" y="810492"/>
              <a:ext cx="2066908" cy="2535382"/>
            </a:xfrm>
            <a:custGeom>
              <a:avLst/>
              <a:gdLst>
                <a:gd name="connsiteX0" fmla="*/ 2066908 w 2066908"/>
                <a:gd name="connsiteY0" fmla="*/ 0 h 2535382"/>
                <a:gd name="connsiteX1" fmla="*/ 265817 w 2066908"/>
                <a:gd name="connsiteY1" fmla="*/ 858982 h 2535382"/>
                <a:gd name="connsiteX2" fmla="*/ 44144 w 2066908"/>
                <a:gd name="connsiteY2" fmla="*/ 2535382 h 2535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908" h="2535382">
                  <a:moveTo>
                    <a:pt x="2066908" y="0"/>
                  </a:moveTo>
                  <a:cubicBezTo>
                    <a:pt x="1334926" y="218209"/>
                    <a:pt x="602944" y="436418"/>
                    <a:pt x="265817" y="858982"/>
                  </a:cubicBezTo>
                  <a:cubicBezTo>
                    <a:pt x="-71310" y="1281546"/>
                    <a:pt x="-13583" y="1908464"/>
                    <a:pt x="44144" y="253538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3" name="Gerade Verbindung mit Pfeil 12">
              <a:extLst>
                <a:ext uri="{FF2B5EF4-FFF2-40B4-BE49-F238E27FC236}">
                  <a16:creationId xmlns:a16="http://schemas.microsoft.com/office/drawing/2014/main" id="{6C200B8F-E3D8-0CA0-F7D6-18BE9A1D505F}"/>
                </a:ext>
              </a:extLst>
            </p:cNvPr>
            <p:cNvCxnSpPr/>
            <p:nvPr/>
          </p:nvCxnSpPr>
          <p:spPr>
            <a:xfrm>
              <a:off x="642233" y="3299379"/>
              <a:ext cx="131928" cy="1053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hteck 16">
            <a:extLst>
              <a:ext uri="{FF2B5EF4-FFF2-40B4-BE49-F238E27FC236}">
                <a16:creationId xmlns:a16="http://schemas.microsoft.com/office/drawing/2014/main" id="{6805C653-87C8-560A-5F4C-8F7A9AAA5A40}"/>
              </a:ext>
            </a:extLst>
          </p:cNvPr>
          <p:cNvSpPr/>
          <p:nvPr/>
        </p:nvSpPr>
        <p:spPr>
          <a:xfrm>
            <a:off x="5344933" y="1346341"/>
            <a:ext cx="429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C</a:t>
            </a:r>
            <a:r>
              <a:rPr lang="de-DE" baseline="-25000"/>
              <a:t>St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9567329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dirty="0"/>
              <a:t>Volkswirtschaftliche Gesamtrechnung (VGR)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66334" y="987198"/>
            <a:ext cx="8295271" cy="4385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540" dirty="0">
                <a:solidFill>
                  <a:srgbClr val="000000"/>
                </a:solidFill>
              </a:rPr>
              <a:t>Aufgabe der VGR ist es, die Ergebnisse des abgelaufenen Wirtschaftsprozesses einer gesamten Volkswirtschaft zahlenmäßig zu ermitteln (ex </a:t>
            </a:r>
            <a:r>
              <a:rPr lang="de-DE" altLang="de-DE" sz="2540" dirty="0" err="1">
                <a:solidFill>
                  <a:srgbClr val="000000"/>
                </a:solidFill>
              </a:rPr>
              <a:t>post</a:t>
            </a:r>
            <a:r>
              <a:rPr lang="de-DE" altLang="de-DE" sz="2540" dirty="0">
                <a:solidFill>
                  <a:srgbClr val="000000"/>
                </a:solidFill>
              </a:rPr>
              <a:t>). Dazu dient die buchhalterische Erfassung der Entstehung, Verwendung und Verteilung des Bruttoinlandsprodukts.</a:t>
            </a:r>
          </a:p>
          <a:p>
            <a:pPr eaLnBrk="1" hangingPunct="1">
              <a:buClrTx/>
            </a:pP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540" dirty="0">
                <a:solidFill>
                  <a:srgbClr val="000000"/>
                </a:solidFill>
              </a:rPr>
              <a:t>Sie dient der Information, Prognose, Kontrolle und dem Ländervergleich</a:t>
            </a: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540" dirty="0">
                <a:solidFill>
                  <a:srgbClr val="000000"/>
                </a:solidFill>
              </a:rPr>
              <a:t>Seit 1995 gilt für EU-Mitgliedsstaaten das Europäische System Volkswirtschaftlicher Gesamtrechnungen (ESVG)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01D9A2D-A2CA-486E-B503-03385CF8307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9116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1759</Words>
  <Application>Microsoft Office PowerPoint</Application>
  <PresentationFormat>Breitbild</PresentationFormat>
  <Paragraphs>372</Paragraphs>
  <Slides>25</Slides>
  <Notes>21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Sparkasse Rg</vt:lpstr>
      <vt:lpstr>Times New Roman</vt:lpstr>
      <vt:lpstr>Wingdings</vt:lpstr>
      <vt:lpstr>Office</vt:lpstr>
      <vt:lpstr>PowerPoint-Präsentation</vt:lpstr>
      <vt:lpstr>Makroökonomie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bjk</dc:creator>
  <cp:lastModifiedBy>Köster, Bernhard Johannes</cp:lastModifiedBy>
  <cp:revision>206</cp:revision>
  <cp:lastPrinted>2022-03-02T20:18:27Z</cp:lastPrinted>
  <dcterms:created xsi:type="dcterms:W3CDTF">2022-03-01T20:52:11Z</dcterms:created>
  <dcterms:modified xsi:type="dcterms:W3CDTF">2026-09-30T09:47:01Z</dcterms:modified>
</cp:coreProperties>
</file>